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EB19-4B42-40A6-AB2C-552F38248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D8295-3A14-4B6D-B764-78DE2E908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3DF18-0D6E-4123-9BF9-A961598C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93D68-731B-4BFE-9879-37950D8B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47B01-E743-4E7E-B72C-BC0345C3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4FBBE-45EB-4A25-B2DB-FC0ECDF8F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3CF13-EEE7-459C-8DE4-C013E27C7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C6F98-F81B-4A03-A37C-897BE463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8F7CF-5D07-4125-8756-A32215F6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6113C-B75E-453E-A449-5DB5B3B7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5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F09D0-CF74-48C0-802F-F3011E5F9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F8C30-FB37-40B0-B0B0-5F8BA5E04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607D5-5968-4A1D-88D0-9AD4281B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5B514-542E-43D4-B414-79CCBBDE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6969F-130D-4E75-938F-5DDF752D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2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001C-55D3-445C-BE17-B499A8216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BC8A9-F0B9-419D-9A08-52ECFCBBB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CDE0C-596D-4B2E-9E44-608CCA56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FBE67-F1F8-4841-BCFE-2EBE77B6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14738-DFA7-4232-98C8-5F65246D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8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54F6-AFD1-476A-910B-F8EDDCED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2BA3B-D9B0-4F3A-8C26-1D095EEF8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04F17-A689-460E-B6E8-75F9A1CC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A7487-8247-4FF2-817A-D93D7693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BBC70-B830-4ABD-8DAD-FBC0ECBF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4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FE4E-3FC4-4930-8D33-984DF714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613BF-C81D-4A73-9149-A56340AB3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02F84-57B5-460C-B2F3-E08F89B7E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CEEE2-EAA9-4523-8D26-2B3F1F496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A0FAF-E980-4F04-8F4C-8FCB4DCC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510EE-D488-43A9-8787-0A8FADBA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6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7242-7A91-42D3-9486-39976024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36420-2E13-460B-BD74-FB952A245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D3148-6E42-422B-9A07-E6CC76792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4FAA5-C44B-42DF-B6B9-0287A6E90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92CFF-CE13-4F45-9EC6-6F4EE7D83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41D0C0-B9E4-43A3-B063-BD2C9B95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337E4A-BFFE-41DC-9A8F-4055062B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33210F-5C7A-4EA9-AF58-C36BADAB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8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9620-9CFE-4CF1-93BA-FBD3B58E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579E5-5C00-4BD0-ACCB-742C3620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05B78-969C-4B06-9B0F-B60E507C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7254D-6768-4DA4-8B26-51F7115F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1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FA8CE-0EA3-4F59-9575-4305D677E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803E9-8909-4E71-A355-D81499D8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4A1EC-1E2A-4FCD-963C-8A5A1148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F2F9-A396-4FC1-AFAA-E9CE2816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BF635-8333-4DD9-AD45-EA7DD7095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61AB1-AFFA-48AE-94F4-F7A52EF0D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88F9A-9B9C-43BC-AE35-A2413B21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19D04-9DD1-410B-B673-698B1E3F6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B27B1-D4D8-419C-855A-22193F42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C524-2312-445F-AC6E-D5C7A957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711985-583F-4E6A-A128-6D34B694D4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5F574-F076-4669-9D4F-8376DA5D6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329F7-2D46-4EF3-9974-EBC4DFF6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5BE3E-274E-45D3-9DD3-E653A46F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D92C5-5D6B-4504-ADCD-2EAE2C65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5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B1A565-17FD-4C21-A701-A9187E19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05363-DBDE-4D7C-B572-B6C691B95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0693D-92BE-4020-9404-17BCE00B0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18/9/2024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1F5AD-A460-426B-B07B-34FB375C5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6DAFA-700F-41B4-9606-B8E61F9DD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1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C87914-9E9C-4D3B-BFC3-EED81D9A55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5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66" name="Title 1">
            <a:extLst>
              <a:ext uri="{FF2B5EF4-FFF2-40B4-BE49-F238E27FC236}">
                <a16:creationId xmlns:a16="http://schemas.microsoft.com/office/drawing/2014/main" id="{B171BDA8-D834-461A-9E99-C7EC39DCD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51515"/>
            <a:ext cx="58293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5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A4B0B-8DFF-4235-BA95-4CBFD8488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195" y="1063795"/>
            <a:ext cx="859611" cy="85961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7966DCCA-CFA9-458A-A61F-BE9B285B612D}"/>
              </a:ext>
            </a:extLst>
          </p:cNvPr>
          <p:cNvSpPr txBox="1"/>
          <p:nvPr/>
        </p:nvSpPr>
        <p:spPr>
          <a:xfrm>
            <a:off x="2479998" y="2235511"/>
            <a:ext cx="72320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 PHÁT TRIỂN THẨM MỸ</a:t>
            </a:r>
            <a:endParaRPr lang="en-US" alt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Subtitle 5">
            <a:extLst>
              <a:ext uri="{FF2B5EF4-FFF2-40B4-BE49-F238E27FC236}">
                <a16:creationId xmlns:a16="http://schemas.microsoft.com/office/drawing/2014/main" id="{827363BC-F6AA-4C0F-B038-C27E4BFD1F8A}"/>
              </a:ext>
            </a:extLst>
          </p:cNvPr>
          <p:cNvSpPr txBox="1">
            <a:spLocks/>
          </p:cNvSpPr>
          <p:nvPr/>
        </p:nvSpPr>
        <p:spPr>
          <a:xfrm>
            <a:off x="3273630" y="2961214"/>
            <a:ext cx="5434534" cy="17145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454" tIns="24727" rIns="49454" bIns="24727"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smtClean="0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800" dirty="0" err="1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</a:p>
          <a:p>
            <a:pPr>
              <a:defRPr/>
            </a:pPr>
            <a:r>
              <a:rPr lang="en-US" sz="2800" smtClean="0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Lứa tuổi: MGN (4-5 tuổi)</a:t>
            </a:r>
          </a:p>
          <a:p>
            <a:pPr>
              <a:defRPr/>
            </a:pPr>
            <a:r>
              <a:rPr lang="en-US" sz="2800" smtClean="0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Giáo viên: </a:t>
            </a:r>
            <a:r>
              <a:rPr lang="en-US" sz="2800" dirty="0" err="1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Thuý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</a:p>
        </p:txBody>
      </p:sp>
    </p:spTree>
    <p:extLst>
      <p:ext uri="{BB962C8B-B14F-4D97-AF65-F5344CB8AC3E}">
        <p14:creationId xmlns:p14="http://schemas.microsoft.com/office/powerpoint/2010/main" val="16764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9EE7FB-ED32-41AF-ABAC-37C1FBE21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73964" cy="6858000"/>
          </a:xfrm>
          <a:prstGeom prst="rect">
            <a:avLst/>
          </a:prstGeom>
        </p:spPr>
      </p:pic>
      <p:pic>
        <p:nvPicPr>
          <p:cNvPr id="6" name="Mùa Hè Đến - Mua He Vui [Official Full HD]">
            <a:hlinkClick r:id="" action="ppaction://media"/>
            <a:extLst>
              <a:ext uri="{FF2B5EF4-FFF2-40B4-BE49-F238E27FC236}">
                <a16:creationId xmlns:a16="http://schemas.microsoft.com/office/drawing/2014/main" id="{217BB176-E3BB-4DD7-BC02-B91D3BCA97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73048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4D1307-7798-4186-B2BD-4EDB2FC3C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7B1F97-1905-4D1F-BAAB-FFE497D47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mix_5m31s (audio-joiner.com)">
            <a:hlinkClick r:id="" action="ppaction://media"/>
            <a:extLst>
              <a:ext uri="{FF2B5EF4-FFF2-40B4-BE49-F238E27FC236}">
                <a16:creationId xmlns:a16="http://schemas.microsoft.com/office/drawing/2014/main" id="{9A979431-756B-49BE-9C44-1BE61CB57B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47279" y="58545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9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5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3D032-84F1-4BDD-A2ED-DBA14380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0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46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39</Words>
  <Application>Microsoft Office PowerPoint</Application>
  <PresentationFormat>Widescreen</PresentationFormat>
  <Paragraphs>6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</cp:revision>
  <dcterms:created xsi:type="dcterms:W3CDTF">2024-04-25T14:51:17Z</dcterms:created>
  <dcterms:modified xsi:type="dcterms:W3CDTF">2024-09-18T03:42:28Z</dcterms:modified>
</cp:coreProperties>
</file>