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xmlns="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xmlns="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5736"/>
            <a:ext cx="5715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HỒNG TIẾN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xmlns="" id="{75DF28EC-7966-C344-B55F-4FFC88E8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988" y="950893"/>
            <a:ext cx="4236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:a16="http://schemas.microsoft.com/office/drawing/2014/main" xmlns="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438400"/>
            <a:ext cx="6038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27425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8" grpId="0"/>
      <p:bldP spid="3078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xmlns="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101</Words>
  <Application>Microsoft Office PowerPoint</Application>
  <PresentationFormat>On-screen Show (4:3)</PresentationFormat>
  <Paragraphs>35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SKY</cp:lastModifiedBy>
  <cp:revision>14</cp:revision>
  <cp:lastPrinted>2024-04-01T11:33:03Z</cp:lastPrinted>
  <dcterms:created xsi:type="dcterms:W3CDTF">2006-08-16T00:00:00Z</dcterms:created>
  <dcterms:modified xsi:type="dcterms:W3CDTF">2024-04-16T09:12:02Z</dcterms:modified>
</cp:coreProperties>
</file>