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5" r:id="rId6"/>
    <p:sldId id="266" r:id="rId7"/>
    <p:sldId id="267" r:id="rId8"/>
    <p:sldId id="290" r:id="rId9"/>
    <p:sldId id="292" r:id="rId10"/>
    <p:sldId id="293" r:id="rId11"/>
    <p:sldId id="295" r:id="rId12"/>
    <p:sldId id="294" r:id="rId13"/>
    <p:sldId id="281" r:id="rId14"/>
    <p:sldId id="274" r:id="rId15"/>
    <p:sldId id="284" r:id="rId16"/>
    <p:sldId id="275" r:id="rId17"/>
    <p:sldId id="285" r:id="rId18"/>
    <p:sldId id="276" r:id="rId19"/>
    <p:sldId id="286" r:id="rId20"/>
    <p:sldId id="273" r:id="rId21"/>
    <p:sldId id="287" r:id="rId22"/>
  </p:sldIdLst>
  <p:sldSz cx="18288000" cy="10287000"/>
  <p:notesSz cx="6858000" cy="9144000"/>
  <p:embeddedFontLst>
    <p:embeddedFont>
      <p:font typeface="Asap Semi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mo" panose="020B0604020202020204" charset="0"/>
      <p:regular r:id="rId28"/>
    </p:embeddedFont>
    <p:embeddedFont>
      <p:font typeface="Noto Serif Display Black" panose="020B06040202020202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104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1738" y="162358"/>
            <a:ext cx="2299422" cy="36498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23876" y="152865"/>
            <a:ext cx="293693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8769096"/>
            <a:ext cx="7315200" cy="15179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79603" y="8769096"/>
            <a:ext cx="7315200" cy="1517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72800" y="8769096"/>
            <a:ext cx="7315200" cy="15179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71855" y="4322180"/>
            <a:ext cx="14720490" cy="104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90590" y="5641690"/>
            <a:ext cx="669741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Thu Trang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56207" y="4714769"/>
            <a:ext cx="3528441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2820" y="5605619"/>
            <a:ext cx="2970137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448399" y="207774"/>
            <a:ext cx="7225620" cy="1400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  <a:p>
            <a:pPr algn="ctr">
              <a:lnSpc>
                <a:spcPts val="4200"/>
              </a:lnSpc>
            </a:pP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95800" y="3258077"/>
            <a:ext cx="102869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8FD4B9-C81A-646D-8816-162ED9A53E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20" y="1430267"/>
            <a:ext cx="1696981" cy="17061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E016E84-06A5-8A32-A781-55FB6667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90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6CA3E4-6335-2360-0F94-FD635E450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9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68B0DC-AE56-FC93-BFBC-2D52CE20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4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l.sks100.vn/uploads/news/2021_07/hinh-nen-powerpoint-cam-on-dep-va-chat-luong-nhat_123448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2549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2871607" y="3806828"/>
            <a:ext cx="1233298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Bác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bầu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bác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bí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nằm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ở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đâu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 Ở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dưới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ao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có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những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ai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349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639032D-0CE3-4179-685F-E1044AE21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chuyên nghiệp và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Bí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nấu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tôm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thành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món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gì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Ăn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vào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làm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sao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734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20181"/>
            <a:ext cx="6965783" cy="5970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b="16216"/>
          <a:stretch/>
        </p:blipFill>
        <p:spPr>
          <a:xfrm>
            <a:off x="9144000" y="2710913"/>
            <a:ext cx="7359879" cy="73093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goodb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11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976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38980" y="703560"/>
            <a:ext cx="11724940" cy="87937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goodb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11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Châu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chấu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nghển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cổ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lên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nói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gì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023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5110" y="855535"/>
            <a:ext cx="16684190" cy="84027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77506" y="4185762"/>
            <a:ext cx="12332989" cy="161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Cô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và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các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con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vừa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hát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bài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hát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gì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?</a:t>
            </a:r>
          </a:p>
          <a:p>
            <a:pPr algn="ctr">
              <a:lnSpc>
                <a:spcPts val="4284"/>
              </a:lnSpc>
            </a:pPr>
            <a:endParaRPr lang="en-US" sz="6000" dirty="0">
              <a:solidFill>
                <a:srgbClr val="551A25"/>
              </a:solidFill>
              <a:latin typeface="Asap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6CCB6-4CFD-2AD0-9D04-70BFEB78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190501"/>
            <a:ext cx="18294927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11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6999" b="1" dirty="0">
              <a:solidFill>
                <a:srgbClr val="FF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>
            <a:off x="5949039" y="2975618"/>
            <a:ext cx="14231566" cy="117766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104884">
            <a:off x="-2154171" y="5742904"/>
            <a:ext cx="7229852" cy="6242050"/>
            <a:chOff x="0" y="0"/>
            <a:chExt cx="9639803" cy="83227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726259" y="2005522"/>
              <a:ext cx="6474752" cy="53659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3295962" y="1371637"/>
              <a:ext cx="5649512" cy="442780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548364" y="2656542"/>
              <a:ext cx="5520523" cy="401618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605599">
            <a:off x="13893422" y="-1529666"/>
            <a:ext cx="5887341" cy="5082965"/>
            <a:chOff x="0" y="0"/>
            <a:chExt cx="7849789" cy="677728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3019242" y="1674121"/>
            <a:ext cx="1140226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Bài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hát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: "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Bầu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và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bí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"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712526" y="3812234"/>
            <a:ext cx="2299422" cy="3649876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4645" y="4490806"/>
            <a:ext cx="2970137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38145" y="4305300"/>
            <a:ext cx="7264400" cy="54483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019" t="12257" r="2506" b="12572"/>
          <a:stretch>
            <a:fillRect/>
          </a:stretch>
        </p:blipFill>
        <p:spPr>
          <a:xfrm>
            <a:off x="1066800" y="723900"/>
            <a:ext cx="7694232" cy="6057900"/>
          </a:xfrm>
          <a:prstGeom prst="rect">
            <a:avLst/>
          </a:prstGeom>
        </p:spPr>
      </p:pic>
      <p:pic>
        <p:nvPicPr>
          <p:cNvPr id="3" name="Hỏi bài hát nói về gì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42.3956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6800" y="7429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28140" y="228600"/>
            <a:ext cx="569297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25728"/>
                </a:solidFill>
                <a:latin typeface="Noto Serif Display Black"/>
              </a:rPr>
              <a:t>Bác bầu bác bí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14130" y="732828"/>
            <a:ext cx="7109462" cy="126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</a:pPr>
            <a:r>
              <a:rPr lang="en-US" sz="7493">
                <a:solidFill>
                  <a:srgbClr val="F25728"/>
                </a:solidFill>
                <a:latin typeface="Noto Serif Display Black"/>
              </a:rPr>
              <a:t>Bác bầu bác bí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14845" y="1901007"/>
            <a:ext cx="8739670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bầu</a:t>
            </a:r>
            <a:r>
              <a:rPr lang="en-US" sz="4547" dirty="0">
                <a:solidFill>
                  <a:srgbClr val="2F2A8E"/>
                </a:solidFill>
                <a:latin typeface="Asap SemiBold"/>
              </a:rPr>
              <a:t>, </a:t>
            </a: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bí</a:t>
            </a:r>
            <a:endParaRPr lang="en-US" sz="4547" dirty="0">
              <a:solidFill>
                <a:srgbClr val="2F2A8E"/>
              </a:solidFill>
              <a:latin typeface="Asap SemiBold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Lúc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lỉu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giàn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cao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Nhìn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xuống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mặt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ao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Cá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tôm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bơi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lội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bí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nghĩ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ngợi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>
                <a:solidFill>
                  <a:srgbClr val="2F2A8E"/>
                </a:solidFill>
                <a:latin typeface="Arimo"/>
              </a:rPr>
              <a:t>"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Mình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với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cô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tôm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Nấu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bát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canh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thơm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Ăn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vào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thật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mát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"</a:t>
            </a: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bí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chí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chát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"</a:t>
            </a:r>
          </a:p>
          <a:p>
            <a:pPr>
              <a:lnSpc>
                <a:spcPts val="6367"/>
              </a:lnSpc>
              <a:spcBef>
                <a:spcPct val="0"/>
              </a:spcBef>
            </a:pPr>
            <a:r>
              <a:rPr lang="en-US" sz="4547" dirty="0">
                <a:solidFill>
                  <a:srgbClr val="2F2A8E"/>
                </a:solidFill>
                <a:latin typeface="Asap SemiBold"/>
              </a:rPr>
              <a:t>....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114351" y="1494848"/>
            <a:ext cx="7907519" cy="719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" Bí bí tôm tôm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Ai ai cũng biết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Nhưng thôi nhường bác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Cá nấu với bầu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Cũng có sao đâu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Vừa ngon, vừa bổ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Châu chấu nghển cổ: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"Bầu bí cá tôm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Món nào cũng thơm</a:t>
            </a:r>
          </a:p>
          <a:p>
            <a:pPr>
              <a:lnSpc>
                <a:spcPts val="5760"/>
              </a:lnSpc>
              <a:spcBef>
                <a:spcPct val="0"/>
              </a:spcBef>
            </a:pPr>
            <a:r>
              <a:rPr lang="en-US" sz="4114">
                <a:solidFill>
                  <a:srgbClr val="2F2A8E"/>
                </a:solidFill>
                <a:latin typeface="Arimo"/>
              </a:rPr>
              <a:t>Đều ngon ngon cả"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28140" y="228600"/>
            <a:ext cx="569297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25728"/>
                </a:solidFill>
                <a:latin typeface="Noto Serif Display Black"/>
              </a:rPr>
              <a:t>Bác bầu bác bí</a:t>
            </a:r>
          </a:p>
        </p:txBody>
      </p:sp>
    </p:spTree>
    <p:extLst>
      <p:ext uri="{BB962C8B-B14F-4D97-AF65-F5344CB8AC3E}">
        <p14:creationId xmlns:p14="http://schemas.microsoft.com/office/powerpoint/2010/main" val="60179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F2B1AB-6B89-0DCC-17B2-CE665038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92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195</Words>
  <Application>Microsoft Office PowerPoint</Application>
  <PresentationFormat>Custom</PresentationFormat>
  <Paragraphs>36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Times New Roman</vt:lpstr>
      <vt:lpstr>Arial</vt:lpstr>
      <vt:lpstr>Asap SemiBold</vt:lpstr>
      <vt:lpstr>Calibri</vt:lpstr>
      <vt:lpstr>Arimo</vt:lpstr>
      <vt:lpstr>Noto Serif Display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Chung - Bài thơ: Bác bầu bác bí</dc:title>
  <dc:creator>Techsi.vn</dc:creator>
  <cp:lastModifiedBy>Admin</cp:lastModifiedBy>
  <cp:revision>25</cp:revision>
  <dcterms:created xsi:type="dcterms:W3CDTF">2006-08-16T00:00:00Z</dcterms:created>
  <dcterms:modified xsi:type="dcterms:W3CDTF">2024-08-24T09:35:27Z</dcterms:modified>
  <dc:identifier>DAEz5qaCacU</dc:identifier>
</cp:coreProperties>
</file>