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4" r:id="rId7"/>
    <p:sldId id="265" r:id="rId8"/>
    <p:sldId id="266" r:id="rId9"/>
    <p:sldId id="262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A17F-21BD-4528-9A8E-7ECE84C6910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1BF9-7797-4BD3-B56B-94084CD15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7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A17F-21BD-4528-9A8E-7ECE84C6910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1BF9-7797-4BD3-B56B-94084CD15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7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A17F-21BD-4528-9A8E-7ECE84C6910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1BF9-7797-4BD3-B56B-94084CD15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9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A17F-21BD-4528-9A8E-7ECE84C6910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1BF9-7797-4BD3-B56B-94084CD15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A17F-21BD-4528-9A8E-7ECE84C6910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1BF9-7797-4BD3-B56B-94084CD15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4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A17F-21BD-4528-9A8E-7ECE84C6910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1BF9-7797-4BD3-B56B-94084CD15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3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A17F-21BD-4528-9A8E-7ECE84C6910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1BF9-7797-4BD3-B56B-94084CD15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2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A17F-21BD-4528-9A8E-7ECE84C6910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1BF9-7797-4BD3-B56B-94084CD15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1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A17F-21BD-4528-9A8E-7ECE84C6910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1BF9-7797-4BD3-B56B-94084CD15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A17F-21BD-4528-9A8E-7ECE84C6910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1BF9-7797-4BD3-B56B-94084CD15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2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A17F-21BD-4528-9A8E-7ECE84C6910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1BF9-7797-4BD3-B56B-94084CD15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9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BA17F-21BD-4528-9A8E-7ECE84C6910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51BF9-7797-4BD3-B56B-94084CD15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0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NONG%20THI%20HA\Downloads\NhacNen-Hoatau_r2t9.mp3" TargetMode="External"/><Relationship Id="rId1" Type="http://schemas.microsoft.com/office/2007/relationships/media" Target="file:///C:\Users\NONG%20THI%20HA\Downloads\NhacNen-Hoatau_r2t9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6 Ảnh nền pp ý tưởng | power points, hình nền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" y="-1"/>
            <a:ext cx="9116482" cy="682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" y="-316078"/>
            <a:ext cx="769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 algn="ctr"/>
            <a:r>
              <a:rPr lang="en-US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QUẬN </a:t>
            </a:r>
            <a:r>
              <a:rPr lang="en-US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</a:p>
          <a:p>
            <a:pPr algn="ctr"/>
            <a:r>
              <a:rPr lang="en-US" sz="1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MẦM NON HỒNG TIẾN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0497" y="1427616"/>
            <a:ext cx="78170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  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734" y="2567047"/>
            <a:ext cx="8915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</a:p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tuổi: Mẫu giáo nhỡ (4-5 tuổi)</a:t>
            </a:r>
          </a:p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viên: Nguyễn Thị Nga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464" y="618505"/>
            <a:ext cx="769073" cy="7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3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d7f0ec86a2bc9af34ecdef749199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1066588"/>
            <a:ext cx="9184640" cy="8943340"/>
          </a:xfrm>
          <a:prstGeom prst="rect">
            <a:avLst/>
          </a:prstGeom>
        </p:spPr>
      </p:pic>
      <p:sp>
        <p:nvSpPr>
          <p:cNvPr id="5" name="Diamond 4"/>
          <p:cNvSpPr/>
          <p:nvPr/>
        </p:nvSpPr>
        <p:spPr>
          <a:xfrm>
            <a:off x="2073910" y="1905000"/>
            <a:ext cx="5029835" cy="2540000"/>
          </a:xfrm>
          <a:prstGeom prst="diamon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9600">
                <a:latin typeface="Edwardian Script ITC" panose="030303020407070D0804" charset="0"/>
                <a:cs typeface="Edwardian Script ITC" panose="030303020407070D0804" charset="0"/>
              </a:rPr>
              <a:t>The end</a:t>
            </a:r>
          </a:p>
        </p:txBody>
      </p:sp>
      <p:pic>
        <p:nvPicPr>
          <p:cNvPr id="11" name="NhacNen-Hoatau_r2t9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00400" y="5029200"/>
            <a:ext cx="37147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3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38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a He Đen - Bé Tập Hát Nhạc Mùa Hè Đế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" y="7883"/>
            <a:ext cx="9136117" cy="685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614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Bài Thơ Giọt Sương Đêm: Nội Dung + Hình Ảnh + Giáo Á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10200" y="5562600"/>
            <a:ext cx="3739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ST </a:t>
            </a:r>
            <a:r>
              <a:rPr lang="en-US" sz="2800" i="1" dirty="0" err="1" smtClean="0">
                <a:solidFill>
                  <a:srgbClr val="FF0000"/>
                </a:solidFill>
              </a:rPr>
              <a:t>Nguyễn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Lãm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Thắng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64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053"/>
            <a:ext cx="9144000" cy="6952425"/>
          </a:xfrm>
        </p:spPr>
      </p:pic>
    </p:spTree>
    <p:extLst>
      <p:ext uri="{BB962C8B-B14F-4D97-AF65-F5344CB8AC3E}">
        <p14:creationId xmlns:p14="http://schemas.microsoft.com/office/powerpoint/2010/main" val="94194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458" cy="6858000"/>
          </a:xfrm>
        </p:spPr>
      </p:pic>
    </p:spTree>
    <p:extLst>
      <p:ext uri="{BB962C8B-B14F-4D97-AF65-F5344CB8AC3E}">
        <p14:creationId xmlns:p14="http://schemas.microsoft.com/office/powerpoint/2010/main" val="1033897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47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338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" y="-23649"/>
            <a:ext cx="9130862" cy="705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 descr="Mặt Trời Thiên Nhiên Buổi Chiều - GIF miễn phí trên Pixabay - Pixa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228600"/>
            <a:ext cx="297179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697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06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554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31447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41</Words>
  <Application>Microsoft Office PowerPoint</Application>
  <PresentationFormat>On-screen Show (4:3)</PresentationFormat>
  <Paragraphs>11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Edwardian Script ITC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Admin</cp:lastModifiedBy>
  <cp:revision>4</cp:revision>
  <dcterms:created xsi:type="dcterms:W3CDTF">2024-04-13T02:58:30Z</dcterms:created>
  <dcterms:modified xsi:type="dcterms:W3CDTF">2024-05-11T07:56:11Z</dcterms:modified>
</cp:coreProperties>
</file>