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2429" autoAdjust="0"/>
  </p:normalViewPr>
  <p:slideViewPr>
    <p:cSldViewPr snapToGrid="0">
      <p:cViewPr varScale="1">
        <p:scale>
          <a:sx n="84" d="100"/>
          <a:sy n="84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43F7-358F-4311-B89F-23B659CB60E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29AF-34B1-470A-9906-59655D93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78" y="991458"/>
            <a:ext cx="753844" cy="74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8110" y="230909"/>
            <a:ext cx="573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583" y="1977952"/>
            <a:ext cx="7119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 - </a:t>
            </a:r>
            <a:r>
              <a:rPr lang="en-US" sz="32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KNXH</a:t>
            </a:r>
            <a:endParaRPr lang="en-US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9" y="25692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99" y="3140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Lứa tuổi: Mẫu giáo nhỡ (4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8925" y="5349875"/>
            <a:ext cx="2464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729841" y="1830161"/>
            <a:ext cx="2862944" cy="1999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2" y="365125"/>
            <a:ext cx="3739243" cy="225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365125"/>
            <a:ext cx="3739243" cy="2258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" y="3095625"/>
            <a:ext cx="3848100" cy="2357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4" y="3265713"/>
            <a:ext cx="3374572" cy="2357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3969203"/>
            <a:ext cx="3755571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743" y="2633428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7241" y="264563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743" y="548824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40196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4487" y="5658337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151708" y="41959"/>
            <a:ext cx="8040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59524" r="67064" b="22540"/>
          <a:stretch/>
        </p:blipFill>
        <p:spPr>
          <a:xfrm>
            <a:off x="1143003" y="730249"/>
            <a:ext cx="4201886" cy="276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7" t="67828" r="35772" b="12324"/>
          <a:stretch/>
        </p:blipFill>
        <p:spPr>
          <a:xfrm>
            <a:off x="6727374" y="713016"/>
            <a:ext cx="4082141" cy="2737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7" t="55079" r="3524" b="27302"/>
          <a:stretch/>
        </p:blipFill>
        <p:spPr>
          <a:xfrm>
            <a:off x="1099460" y="3727565"/>
            <a:ext cx="4245429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1" t="74921" r="4648" b="8095"/>
          <a:stretch/>
        </p:blipFill>
        <p:spPr>
          <a:xfrm>
            <a:off x="6727375" y="3706585"/>
            <a:ext cx="408214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75508" y="41959"/>
            <a:ext cx="8040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59641" r="68663" b="23452"/>
          <a:stretch/>
        </p:blipFill>
        <p:spPr>
          <a:xfrm>
            <a:off x="370111" y="756325"/>
            <a:ext cx="3701145" cy="2775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77302" r="67737" b="6508"/>
          <a:stretch/>
        </p:blipFill>
        <p:spPr>
          <a:xfrm>
            <a:off x="370111" y="3752734"/>
            <a:ext cx="3635829" cy="288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9" t="77161" r="2670" b="6666"/>
          <a:stretch/>
        </p:blipFill>
        <p:spPr>
          <a:xfrm>
            <a:off x="7852264" y="3896739"/>
            <a:ext cx="3962400" cy="2658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4" t="59365" r="2072" b="23651"/>
          <a:stretch/>
        </p:blipFill>
        <p:spPr>
          <a:xfrm>
            <a:off x="7913916" y="655629"/>
            <a:ext cx="3973286" cy="2716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73492" r="33835" b="8730"/>
          <a:stretch/>
        </p:blipFill>
        <p:spPr>
          <a:xfrm>
            <a:off x="4212771" y="2055813"/>
            <a:ext cx="3516087" cy="32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518033" y="50184"/>
            <a:ext cx="7155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" y="746700"/>
            <a:ext cx="4833257" cy="2573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746699"/>
            <a:ext cx="4408714" cy="2557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" y="3696317"/>
            <a:ext cx="4909453" cy="274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3717690"/>
            <a:ext cx="4702629" cy="2726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3643" y="3310748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714" y="3341526"/>
            <a:ext cx="482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0829" y="6694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0746" y="6456629"/>
            <a:ext cx="482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5057" y="6456629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54167" y="202364"/>
            <a:ext cx="847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090709"/>
            <a:ext cx="10515600" cy="208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nhóm bạn rủ nhau chơi đá bóng ở gần khu vực ao hồ, chẳng may bóng rơi xuống hồ, một bạn cố gắng lấy bóng và đã bị ngã xuống nước. Các bạn còn lại ở trên bờ sẽ làm sao?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6686" y="3624943"/>
            <a:ext cx="10657114" cy="23186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Một nhóm bạn đi chơi công viên, thấy rất nhiều hoa đẹp bên bờ hồ. Các bạn cúi xuống hái hoa, chẳng may 1 bạn bị trượt chân ngã lộn cổ xuống hồ. Các bạn còn lại sẽ xử lí tình huống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rved Up Ribbon 4"/>
          <p:cNvSpPr/>
          <p:nvPr/>
        </p:nvSpPr>
        <p:spPr>
          <a:xfrm>
            <a:off x="234043" y="1469572"/>
            <a:ext cx="11723914" cy="4180114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5520" y="2997200"/>
            <a:ext cx="258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9978" y="2586633"/>
            <a:ext cx="441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</cp:revision>
  <dcterms:created xsi:type="dcterms:W3CDTF">2024-04-24T02:20:48Z</dcterms:created>
  <dcterms:modified xsi:type="dcterms:W3CDTF">2024-05-11T07:48:52Z</dcterms:modified>
</cp:coreProperties>
</file>