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02BDA-BBBA-479E-A742-7D4264EB75A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2BFD1-0014-4B6B-9554-23F0D4D0B00E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9FD3B-A21A-4EA9-889E-DB234C3D2664}" type="parTrans" cxnId="{ADE750A3-5F92-4674-9C91-823ACBD9F716}">
      <dgm:prSet/>
      <dgm:spPr/>
      <dgm:t>
        <a:bodyPr/>
        <a:lstStyle/>
        <a:p>
          <a:endParaRPr lang="en-US"/>
        </a:p>
      </dgm:t>
    </dgm:pt>
    <dgm:pt modelId="{89A96DB8-9722-4416-9A46-9076168501B8}" type="sibTrans" cxnId="{ADE750A3-5F92-4674-9C91-823ACBD9F716}">
      <dgm:prSet/>
      <dgm:spPr/>
      <dgm:t>
        <a:bodyPr/>
        <a:lstStyle/>
        <a:p>
          <a:endParaRPr lang="en-US"/>
        </a:p>
      </dgm:t>
    </dgm:pt>
    <dgm:pt modelId="{11B08DF5-D36F-478A-9D5F-0168769D0C07}">
      <dgm:prSet custT="1"/>
      <dgm:spPr/>
      <dgm:t>
        <a:bodyPr/>
        <a:lstStyle/>
        <a:p>
          <a:pPr algn="l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AD69A-635D-4A12-83ED-3375F56896A4}" type="parTrans" cxnId="{BD08169B-E4F0-445F-9061-27806F828685}">
      <dgm:prSet/>
      <dgm:spPr/>
      <dgm:t>
        <a:bodyPr/>
        <a:lstStyle/>
        <a:p>
          <a:endParaRPr lang="en-US"/>
        </a:p>
      </dgm:t>
    </dgm:pt>
    <dgm:pt modelId="{F560C651-A670-459F-A2AE-9A711EF95227}" type="sibTrans" cxnId="{BD08169B-E4F0-445F-9061-27806F828685}">
      <dgm:prSet/>
      <dgm:spPr/>
      <dgm:t>
        <a:bodyPr/>
        <a:lstStyle/>
        <a:p>
          <a:endParaRPr lang="en-US"/>
        </a:p>
      </dgm:t>
    </dgm:pt>
    <dgm:pt modelId="{C0E5A2E5-CFE7-4A19-9DCF-B29B794F0EE8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E9C01D-D36A-4C1C-AE7E-1AB72BBA9805}" type="parTrans" cxnId="{658CB322-C161-4CB1-9028-C63A683F76F5}">
      <dgm:prSet/>
      <dgm:spPr/>
      <dgm:t>
        <a:bodyPr/>
        <a:lstStyle/>
        <a:p>
          <a:endParaRPr lang="en-US"/>
        </a:p>
      </dgm:t>
    </dgm:pt>
    <dgm:pt modelId="{E6EDAB55-1DD3-4BA6-B4E0-9ACD7EA2E251}" type="sibTrans" cxnId="{658CB322-C161-4CB1-9028-C63A683F76F5}">
      <dgm:prSet/>
      <dgm:spPr/>
      <dgm:t>
        <a:bodyPr/>
        <a:lstStyle/>
        <a:p>
          <a:endParaRPr lang="en-US"/>
        </a:p>
      </dgm:t>
    </dgm:pt>
    <dgm:pt modelId="{E36F1FE7-906D-47D8-A117-AF99FA3765A8}" type="pres">
      <dgm:prSet presAssocID="{9B002BDA-BBBA-479E-A742-7D4264EB75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1ED2ED4-991E-4C57-84A7-53F957F9474B}" type="pres">
      <dgm:prSet presAssocID="{9EB2BFD1-0014-4B6B-9554-23F0D4D0B00E}" presName="root" presStyleCnt="0"/>
      <dgm:spPr/>
    </dgm:pt>
    <dgm:pt modelId="{6A6E57E4-B9D3-4BCB-A328-61D540AF89F1}" type="pres">
      <dgm:prSet presAssocID="{9EB2BFD1-0014-4B6B-9554-23F0D4D0B00E}" presName="rootComposite" presStyleCnt="0"/>
      <dgm:spPr/>
    </dgm:pt>
    <dgm:pt modelId="{0B2A0EB8-FFB8-40D3-BC04-81F912B8D7B0}" type="pres">
      <dgm:prSet presAssocID="{9EB2BFD1-0014-4B6B-9554-23F0D4D0B00E}" presName="rootText" presStyleLbl="node1" presStyleIdx="0" presStyleCnt="3" custScaleX="114924" custScaleY="79172"/>
      <dgm:spPr/>
      <dgm:t>
        <a:bodyPr/>
        <a:lstStyle/>
        <a:p>
          <a:endParaRPr lang="en-US"/>
        </a:p>
      </dgm:t>
    </dgm:pt>
    <dgm:pt modelId="{470AB1E5-E5A6-4D63-ACCC-F9C6B152BEA7}" type="pres">
      <dgm:prSet presAssocID="{9EB2BFD1-0014-4B6B-9554-23F0D4D0B00E}" presName="rootConnector" presStyleLbl="node1" presStyleIdx="0" presStyleCnt="3"/>
      <dgm:spPr/>
      <dgm:t>
        <a:bodyPr/>
        <a:lstStyle/>
        <a:p>
          <a:endParaRPr lang="en-US"/>
        </a:p>
      </dgm:t>
    </dgm:pt>
    <dgm:pt modelId="{1B6DB367-CD70-4BF1-8630-6C003CA90570}" type="pres">
      <dgm:prSet presAssocID="{9EB2BFD1-0014-4B6B-9554-23F0D4D0B00E}" presName="childShape" presStyleCnt="0"/>
      <dgm:spPr/>
    </dgm:pt>
    <dgm:pt modelId="{8110E003-271B-47E3-9C54-0D2E0413DB7A}" type="pres">
      <dgm:prSet presAssocID="{11B08DF5-D36F-478A-9D5F-0168769D0C07}" presName="root" presStyleCnt="0"/>
      <dgm:spPr/>
    </dgm:pt>
    <dgm:pt modelId="{CDE84C96-F512-4935-BDDD-F39C09831233}" type="pres">
      <dgm:prSet presAssocID="{11B08DF5-D36F-478A-9D5F-0168769D0C07}" presName="rootComposite" presStyleCnt="0"/>
      <dgm:spPr/>
    </dgm:pt>
    <dgm:pt modelId="{F283CE68-B618-42B4-8BBB-101223BEE471}" type="pres">
      <dgm:prSet presAssocID="{11B08DF5-D36F-478A-9D5F-0168769D0C07}" presName="rootText" presStyleLbl="node1" presStyleIdx="1" presStyleCnt="3" custScaleX="138480" custScaleY="72854" custLinFactNeighborX="-1269" custLinFactNeighborY="3159"/>
      <dgm:spPr/>
      <dgm:t>
        <a:bodyPr/>
        <a:lstStyle/>
        <a:p>
          <a:endParaRPr lang="en-US"/>
        </a:p>
      </dgm:t>
    </dgm:pt>
    <dgm:pt modelId="{AEB05972-75E7-429F-9603-1EFD436278B6}" type="pres">
      <dgm:prSet presAssocID="{11B08DF5-D36F-478A-9D5F-0168769D0C07}" presName="rootConnector" presStyleLbl="node1" presStyleIdx="1" presStyleCnt="3"/>
      <dgm:spPr/>
      <dgm:t>
        <a:bodyPr/>
        <a:lstStyle/>
        <a:p>
          <a:endParaRPr lang="en-US"/>
        </a:p>
      </dgm:t>
    </dgm:pt>
    <dgm:pt modelId="{DFAAABF7-6744-4F57-A235-386EEFF92333}" type="pres">
      <dgm:prSet presAssocID="{11B08DF5-D36F-478A-9D5F-0168769D0C07}" presName="childShape" presStyleCnt="0"/>
      <dgm:spPr/>
    </dgm:pt>
    <dgm:pt modelId="{DE0583A6-C93D-444A-BA1A-E15B02034EC4}" type="pres">
      <dgm:prSet presAssocID="{C0E5A2E5-CFE7-4A19-9DCF-B29B794F0EE8}" presName="root" presStyleCnt="0"/>
      <dgm:spPr/>
    </dgm:pt>
    <dgm:pt modelId="{78C7DABD-C3B7-4A40-98AE-B0E3B2495BD3}" type="pres">
      <dgm:prSet presAssocID="{C0E5A2E5-CFE7-4A19-9DCF-B29B794F0EE8}" presName="rootComposite" presStyleCnt="0"/>
      <dgm:spPr/>
    </dgm:pt>
    <dgm:pt modelId="{27A1C80B-F7FA-40CC-A2F4-E85D4E5F02EB}" type="pres">
      <dgm:prSet presAssocID="{C0E5A2E5-CFE7-4A19-9DCF-B29B794F0EE8}" presName="rootText" presStyleLbl="node1" presStyleIdx="2" presStyleCnt="3" custScaleY="79172"/>
      <dgm:spPr/>
      <dgm:t>
        <a:bodyPr/>
        <a:lstStyle/>
        <a:p>
          <a:endParaRPr lang="en-US"/>
        </a:p>
      </dgm:t>
    </dgm:pt>
    <dgm:pt modelId="{5B8D2C5D-0AA5-4EEF-83FE-2D17A7A957DE}" type="pres">
      <dgm:prSet presAssocID="{C0E5A2E5-CFE7-4A19-9DCF-B29B794F0EE8}" presName="rootConnector" presStyleLbl="node1" presStyleIdx="2" presStyleCnt="3"/>
      <dgm:spPr/>
      <dgm:t>
        <a:bodyPr/>
        <a:lstStyle/>
        <a:p>
          <a:endParaRPr lang="en-US"/>
        </a:p>
      </dgm:t>
    </dgm:pt>
    <dgm:pt modelId="{F34EC3AD-3D70-498A-B15D-7197D472B382}" type="pres">
      <dgm:prSet presAssocID="{C0E5A2E5-CFE7-4A19-9DCF-B29B794F0EE8}" presName="childShape" presStyleCnt="0"/>
      <dgm:spPr/>
    </dgm:pt>
  </dgm:ptLst>
  <dgm:cxnLst>
    <dgm:cxn modelId="{BD08169B-E4F0-445F-9061-27806F828685}" srcId="{9B002BDA-BBBA-479E-A742-7D4264EB75AD}" destId="{11B08DF5-D36F-478A-9D5F-0168769D0C07}" srcOrd="1" destOrd="0" parTransId="{9B7AD69A-635D-4A12-83ED-3375F56896A4}" sibTransId="{F560C651-A670-459F-A2AE-9A711EF95227}"/>
    <dgm:cxn modelId="{46161335-0B1E-4B6C-8972-D1AB7388086C}" type="presOf" srcId="{C0E5A2E5-CFE7-4A19-9DCF-B29B794F0EE8}" destId="{27A1C80B-F7FA-40CC-A2F4-E85D4E5F02EB}" srcOrd="0" destOrd="0" presId="urn:microsoft.com/office/officeart/2005/8/layout/hierarchy3"/>
    <dgm:cxn modelId="{ADE750A3-5F92-4674-9C91-823ACBD9F716}" srcId="{9B002BDA-BBBA-479E-A742-7D4264EB75AD}" destId="{9EB2BFD1-0014-4B6B-9554-23F0D4D0B00E}" srcOrd="0" destOrd="0" parTransId="{D7F9FD3B-A21A-4EA9-889E-DB234C3D2664}" sibTransId="{89A96DB8-9722-4416-9A46-9076168501B8}"/>
    <dgm:cxn modelId="{57C1243D-6711-4066-80DD-1B88CEAC4D7A}" type="presOf" srcId="{11B08DF5-D36F-478A-9D5F-0168769D0C07}" destId="{AEB05972-75E7-429F-9603-1EFD436278B6}" srcOrd="1" destOrd="0" presId="urn:microsoft.com/office/officeart/2005/8/layout/hierarchy3"/>
    <dgm:cxn modelId="{1499D680-0EC9-47A3-99AE-81E98A556178}" type="presOf" srcId="{9B002BDA-BBBA-479E-A742-7D4264EB75AD}" destId="{E36F1FE7-906D-47D8-A117-AF99FA3765A8}" srcOrd="0" destOrd="0" presId="urn:microsoft.com/office/officeart/2005/8/layout/hierarchy3"/>
    <dgm:cxn modelId="{658CB322-C161-4CB1-9028-C63A683F76F5}" srcId="{9B002BDA-BBBA-479E-A742-7D4264EB75AD}" destId="{C0E5A2E5-CFE7-4A19-9DCF-B29B794F0EE8}" srcOrd="2" destOrd="0" parTransId="{F3E9C01D-D36A-4C1C-AE7E-1AB72BBA9805}" sibTransId="{E6EDAB55-1DD3-4BA6-B4E0-9ACD7EA2E251}"/>
    <dgm:cxn modelId="{754D115D-868F-404A-A476-C69F34F89466}" type="presOf" srcId="{C0E5A2E5-CFE7-4A19-9DCF-B29B794F0EE8}" destId="{5B8D2C5D-0AA5-4EEF-83FE-2D17A7A957DE}" srcOrd="1" destOrd="0" presId="urn:microsoft.com/office/officeart/2005/8/layout/hierarchy3"/>
    <dgm:cxn modelId="{656501E4-B9A4-4B44-9F3B-549606C1881C}" type="presOf" srcId="{9EB2BFD1-0014-4B6B-9554-23F0D4D0B00E}" destId="{0B2A0EB8-FFB8-40D3-BC04-81F912B8D7B0}" srcOrd="0" destOrd="0" presId="urn:microsoft.com/office/officeart/2005/8/layout/hierarchy3"/>
    <dgm:cxn modelId="{A9932DCD-FE8E-4D7C-A35A-9586D4ED99AE}" type="presOf" srcId="{11B08DF5-D36F-478A-9D5F-0168769D0C07}" destId="{F283CE68-B618-42B4-8BBB-101223BEE471}" srcOrd="0" destOrd="0" presId="urn:microsoft.com/office/officeart/2005/8/layout/hierarchy3"/>
    <dgm:cxn modelId="{03404E5D-EDAA-47D6-B1E4-0AE79AE0C5A1}" type="presOf" srcId="{9EB2BFD1-0014-4B6B-9554-23F0D4D0B00E}" destId="{470AB1E5-E5A6-4D63-ACCC-F9C6B152BEA7}" srcOrd="1" destOrd="0" presId="urn:microsoft.com/office/officeart/2005/8/layout/hierarchy3"/>
    <dgm:cxn modelId="{3F23230D-78B8-436C-AE48-2FF17C7A1E1B}" type="presParOf" srcId="{E36F1FE7-906D-47D8-A117-AF99FA3765A8}" destId="{41ED2ED4-991E-4C57-84A7-53F957F9474B}" srcOrd="0" destOrd="0" presId="urn:microsoft.com/office/officeart/2005/8/layout/hierarchy3"/>
    <dgm:cxn modelId="{97B9BF61-5A5F-4ED4-9481-235647D85FAF}" type="presParOf" srcId="{41ED2ED4-991E-4C57-84A7-53F957F9474B}" destId="{6A6E57E4-B9D3-4BCB-A328-61D540AF89F1}" srcOrd="0" destOrd="0" presId="urn:microsoft.com/office/officeart/2005/8/layout/hierarchy3"/>
    <dgm:cxn modelId="{7B0CDB06-7249-4B4D-B98D-13DD0E77C9D4}" type="presParOf" srcId="{6A6E57E4-B9D3-4BCB-A328-61D540AF89F1}" destId="{0B2A0EB8-FFB8-40D3-BC04-81F912B8D7B0}" srcOrd="0" destOrd="0" presId="urn:microsoft.com/office/officeart/2005/8/layout/hierarchy3"/>
    <dgm:cxn modelId="{36BA9F7C-CA1F-4320-B4E8-EB596DA9D693}" type="presParOf" srcId="{6A6E57E4-B9D3-4BCB-A328-61D540AF89F1}" destId="{470AB1E5-E5A6-4D63-ACCC-F9C6B152BEA7}" srcOrd="1" destOrd="0" presId="urn:microsoft.com/office/officeart/2005/8/layout/hierarchy3"/>
    <dgm:cxn modelId="{E843D7A0-E620-4986-93FB-DCACF521158E}" type="presParOf" srcId="{41ED2ED4-991E-4C57-84A7-53F957F9474B}" destId="{1B6DB367-CD70-4BF1-8630-6C003CA90570}" srcOrd="1" destOrd="0" presId="urn:microsoft.com/office/officeart/2005/8/layout/hierarchy3"/>
    <dgm:cxn modelId="{C0175F85-8A5F-4A0E-B6D2-A18E8D3F6428}" type="presParOf" srcId="{E36F1FE7-906D-47D8-A117-AF99FA3765A8}" destId="{8110E003-271B-47E3-9C54-0D2E0413DB7A}" srcOrd="1" destOrd="0" presId="urn:microsoft.com/office/officeart/2005/8/layout/hierarchy3"/>
    <dgm:cxn modelId="{294697AD-A511-49AC-9084-4D5379B910DC}" type="presParOf" srcId="{8110E003-271B-47E3-9C54-0D2E0413DB7A}" destId="{CDE84C96-F512-4935-BDDD-F39C09831233}" srcOrd="0" destOrd="0" presId="urn:microsoft.com/office/officeart/2005/8/layout/hierarchy3"/>
    <dgm:cxn modelId="{34690AAF-BB86-4FB3-9CE4-9CBAADD25A0B}" type="presParOf" srcId="{CDE84C96-F512-4935-BDDD-F39C09831233}" destId="{F283CE68-B618-42B4-8BBB-101223BEE471}" srcOrd="0" destOrd="0" presId="urn:microsoft.com/office/officeart/2005/8/layout/hierarchy3"/>
    <dgm:cxn modelId="{FCA67441-4BAC-447E-AEBE-95D72375E5D2}" type="presParOf" srcId="{CDE84C96-F512-4935-BDDD-F39C09831233}" destId="{AEB05972-75E7-429F-9603-1EFD436278B6}" srcOrd="1" destOrd="0" presId="urn:microsoft.com/office/officeart/2005/8/layout/hierarchy3"/>
    <dgm:cxn modelId="{8899CAA9-58C2-4DA1-B0F8-40237D487E87}" type="presParOf" srcId="{8110E003-271B-47E3-9C54-0D2E0413DB7A}" destId="{DFAAABF7-6744-4F57-A235-386EEFF92333}" srcOrd="1" destOrd="0" presId="urn:microsoft.com/office/officeart/2005/8/layout/hierarchy3"/>
    <dgm:cxn modelId="{DFC5F19F-DDC1-473A-B5EB-B41A8051BD2A}" type="presParOf" srcId="{E36F1FE7-906D-47D8-A117-AF99FA3765A8}" destId="{DE0583A6-C93D-444A-BA1A-E15B02034EC4}" srcOrd="2" destOrd="0" presId="urn:microsoft.com/office/officeart/2005/8/layout/hierarchy3"/>
    <dgm:cxn modelId="{76767FF5-1093-4D5E-8ECB-54FA0EA11077}" type="presParOf" srcId="{DE0583A6-C93D-444A-BA1A-E15B02034EC4}" destId="{78C7DABD-C3B7-4A40-98AE-B0E3B2495BD3}" srcOrd="0" destOrd="0" presId="urn:microsoft.com/office/officeart/2005/8/layout/hierarchy3"/>
    <dgm:cxn modelId="{C41DD156-78E5-4DAD-8C82-7A7E732CB54F}" type="presParOf" srcId="{78C7DABD-C3B7-4A40-98AE-B0E3B2495BD3}" destId="{27A1C80B-F7FA-40CC-A2F4-E85D4E5F02EB}" srcOrd="0" destOrd="0" presId="urn:microsoft.com/office/officeart/2005/8/layout/hierarchy3"/>
    <dgm:cxn modelId="{01C29D12-7104-4D4A-BB94-EE8F15329BA2}" type="presParOf" srcId="{78C7DABD-C3B7-4A40-98AE-B0E3B2495BD3}" destId="{5B8D2C5D-0AA5-4EEF-83FE-2D17A7A957DE}" srcOrd="1" destOrd="0" presId="urn:microsoft.com/office/officeart/2005/8/layout/hierarchy3"/>
    <dgm:cxn modelId="{F750D1E3-B5DE-41DB-AB98-C436AB9B1E27}" type="presParOf" srcId="{DE0583A6-C93D-444A-BA1A-E15B02034EC4}" destId="{F34EC3AD-3D70-498A-B15D-7197D472B38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A0EB8-FFB8-40D3-BC04-81F912B8D7B0}">
      <dsp:nvSpPr>
        <dsp:cNvPr id="0" name=""/>
        <dsp:cNvSpPr/>
      </dsp:nvSpPr>
      <dsp:spPr>
        <a:xfrm>
          <a:off x="1422" y="532800"/>
          <a:ext cx="2289413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19" y="555897"/>
        <a:ext cx="2243219" cy="742403"/>
      </dsp:txXfrm>
    </dsp:sp>
    <dsp:sp modelId="{F283CE68-B618-42B4-8BBB-101223BEE471}">
      <dsp:nvSpPr>
        <dsp:cNvPr id="0" name=""/>
        <dsp:cNvSpPr/>
      </dsp:nvSpPr>
      <dsp:spPr>
        <a:xfrm>
          <a:off x="2763583" y="564266"/>
          <a:ext cx="2758675" cy="725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4837" y="585520"/>
        <a:ext cx="2716167" cy="683158"/>
      </dsp:txXfrm>
    </dsp:sp>
    <dsp:sp modelId="{27A1C80B-F7FA-40CC-A2F4-E85D4E5F02EB}">
      <dsp:nvSpPr>
        <dsp:cNvPr id="0" name=""/>
        <dsp:cNvSpPr/>
      </dsp:nvSpPr>
      <dsp:spPr>
        <a:xfrm>
          <a:off x="6045566" y="532800"/>
          <a:ext cx="1992110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8663" y="555897"/>
        <a:ext cx="1945916" cy="742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B4B98-9D17-4069-8953-70CBD460C9C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7CFAB-5C0F-46E5-A3D1-335A02FF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0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90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3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21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99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9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0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05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593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7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7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9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7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2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6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1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8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4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D02191-FA3A-4168-B017-1913253834AE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F7D0CE-6EDA-4472-A861-F183B63D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7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2.m4a"/><Relationship Id="rId7" Type="http://schemas.openxmlformats.org/officeDocument/2006/relationships/image" Target="../media/image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3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diagramDrawing" Target="../diagrams/drawing1.xml"/><Relationship Id="rId3" Type="http://schemas.microsoft.com/office/2007/relationships/media" Target="../media/media14.m4a"/><Relationship Id="rId7" Type="http://schemas.openxmlformats.org/officeDocument/2006/relationships/audio" Target="../media/audio1.wav"/><Relationship Id="rId12" Type="http://schemas.openxmlformats.org/officeDocument/2006/relationships/diagramColors" Target="../diagrams/colors1.xml"/><Relationship Id="rId17" Type="http://schemas.openxmlformats.org/officeDocument/2006/relationships/image" Target="../media/image10.png"/><Relationship Id="rId2" Type="http://schemas.openxmlformats.org/officeDocument/2006/relationships/audio" Target="../media/media13.m4a"/><Relationship Id="rId16" Type="http://schemas.openxmlformats.org/officeDocument/2006/relationships/image" Target="../media/image18.png"/><Relationship Id="rId1" Type="http://schemas.microsoft.com/office/2007/relationships/media" Target="../media/media13.m4a"/><Relationship Id="rId6" Type="http://schemas.openxmlformats.org/officeDocument/2006/relationships/notesSlide" Target="../notesSlides/notesSlide2.xml"/><Relationship Id="rId11" Type="http://schemas.openxmlformats.org/officeDocument/2006/relationships/diagramQuickStyle" Target="../diagrams/quickStyle1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7.jpeg"/><Relationship Id="rId10" Type="http://schemas.openxmlformats.org/officeDocument/2006/relationships/diagramLayout" Target="../diagrams/layout1.xml"/><Relationship Id="rId4" Type="http://schemas.openxmlformats.org/officeDocument/2006/relationships/audio" Target="../media/media14.m4a"/><Relationship Id="rId9" Type="http://schemas.openxmlformats.org/officeDocument/2006/relationships/diagramData" Target="../diagrams/data1.xml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11" y="0"/>
            <a:ext cx="11286309" cy="6858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extLst/>
        </p:spPr>
      </p:pic>
      <p:sp>
        <p:nvSpPr>
          <p:cNvPr id="5" name="Rectangle 4"/>
          <p:cNvSpPr/>
          <p:nvPr/>
        </p:nvSpPr>
        <p:spPr>
          <a:xfrm>
            <a:off x="3282676" y="74496"/>
            <a:ext cx="587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HỒNG TIẾN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743200" y="3721020"/>
            <a:ext cx="6477000" cy="15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u="sng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	   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	</a:t>
            </a: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65652" y="2868093"/>
            <a:ext cx="6554788" cy="3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0743E3C-6C34-4B61-8D57-665392EC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67056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AEA236-E205-49FC-B5EB-17C0DEE02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58400" y="6096000"/>
            <a:ext cx="609600" cy="609600"/>
          </a:xfrm>
          <a:prstGeom prst="rect">
            <a:avLst/>
          </a:prstGeom>
        </p:spPr>
      </p:pic>
      <p:pic>
        <p:nvPicPr>
          <p:cNvPr id="13" name="Picture 4" descr="Mầm non Hồng Tiế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24" y="1038734"/>
            <a:ext cx="945085" cy="9450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45556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mute="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914400"/>
            <a:ext cx="6858000" cy="1092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2295690" y="2504868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6096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6096001" y="3817380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2295690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3DE86-DACA-4EA8-9901-7392FE9F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609" y="619273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223706-312A-474D-B191-F4231AA58E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s">
            <a:hlinkClick r:id="" action="ppaction://media"/>
            <a:extLst>
              <a:ext uri="{FF2B5EF4-FFF2-40B4-BE49-F238E27FC236}">
                <a16:creationId xmlns:a16="http://schemas.microsoft.com/office/drawing/2014/main" id="{E11E210C-A0C7-453B-BD20-481F9FF22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7870A728-073C-4783-8C77-4FF2795D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870A2BCF-B363-4D47-AEF1-38A581299BF4}"/>
              </a:ext>
            </a:extLst>
          </p:cNvPr>
          <p:cNvSpPr txBox="1">
            <a:spLocks/>
          </p:cNvSpPr>
          <p:nvPr/>
        </p:nvSpPr>
        <p:spPr>
          <a:xfrm>
            <a:off x="2667000" y="762000"/>
            <a:ext cx="634771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 descr="Nên chọn thuyền động cơ hay thuyền buồm?">
            <a:extLst>
              <a:ext uri="{FF2B5EF4-FFF2-40B4-BE49-F238E27FC236}">
                <a16:creationId xmlns:a16="http://schemas.microsoft.com/office/drawing/2014/main" id="{DD123EB9-6E6A-4678-8FAB-22AD4C6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15" y="19812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FCD7B3-4C77-445F-BC6B-8F58B9AF4F8E}"/>
              </a:ext>
            </a:extLst>
          </p:cNvPr>
          <p:cNvSpPr/>
          <p:nvPr/>
        </p:nvSpPr>
        <p:spPr>
          <a:xfrm>
            <a:off x="2586029" y="3886201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Bộ môn Tàu thủy và Thiết bị nổi">
            <a:extLst>
              <a:ext uri="{FF2B5EF4-FFF2-40B4-BE49-F238E27FC236}">
                <a16:creationId xmlns:a16="http://schemas.microsoft.com/office/drawing/2014/main" id="{F7ED8B82-919C-4E34-AA42-8A114975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58" y="1981200"/>
            <a:ext cx="32004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B34F71-D090-434B-A054-A16163C64460}"/>
              </a:ext>
            </a:extLst>
          </p:cNvPr>
          <p:cNvSpPr/>
          <p:nvPr/>
        </p:nvSpPr>
        <p:spPr>
          <a:xfrm>
            <a:off x="6416458" y="3986895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1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318274" cy="6868319"/>
          </a:xfrm>
        </p:spPr>
      </p:pic>
      <p:pic>
        <p:nvPicPr>
          <p:cNvPr id="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DFED23D4-5906-4026-BC17-DDCEEB4E7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6371" y="6118449"/>
            <a:ext cx="609600" cy="576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B9EF49-083B-456E-933F-71FF7F522B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62484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2516" y="1951182"/>
            <a:ext cx="7321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29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 đi  chơi thuyền">
            <a:hlinkClick r:id="" action="ppaction://media"/>
            <a:extLst>
              <a:ext uri="{FF2B5EF4-FFF2-40B4-BE49-F238E27FC236}">
                <a16:creationId xmlns:a16="http://schemas.microsoft.com/office/drawing/2014/main" id="{0C15A679-C54A-42DE-A775-7ED574422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577" y="0"/>
            <a:ext cx="11116492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D3509F6F-9D14-45ED-B4EE-E350F7F6D360}"/>
              </a:ext>
            </a:extLst>
          </p:cNvPr>
          <p:cNvSpPr txBox="1">
            <a:spLocks/>
          </p:cNvSpPr>
          <p:nvPr/>
        </p:nvSpPr>
        <p:spPr>
          <a:xfrm>
            <a:off x="3048001" y="3886200"/>
            <a:ext cx="6755257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11CD5C-C9C0-46CE-BE2A-D14F1CA8A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6255434"/>
            <a:ext cx="381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363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58CEB2E-1182-4EEC-8897-6BDDF768168F}"/>
              </a:ext>
            </a:extLst>
          </p:cNvPr>
          <p:cNvSpPr txBox="1">
            <a:spLocks/>
          </p:cNvSpPr>
          <p:nvPr/>
        </p:nvSpPr>
        <p:spPr>
          <a:xfrm>
            <a:off x="2914359" y="1666567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98194B1-37FC-48AC-9E47-A24F91511346}"/>
              </a:ext>
            </a:extLst>
          </p:cNvPr>
          <p:cNvSpPr txBox="1">
            <a:spLocks/>
          </p:cNvSpPr>
          <p:nvPr/>
        </p:nvSpPr>
        <p:spPr>
          <a:xfrm>
            <a:off x="3269228" y="4653666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2286000" y="1006601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76C98FD-8C2E-4F3A-976D-26092562A20B}"/>
              </a:ext>
            </a:extLst>
          </p:cNvPr>
          <p:cNvSpPr txBox="1">
            <a:spLocks/>
          </p:cNvSpPr>
          <p:nvPr/>
        </p:nvSpPr>
        <p:spPr>
          <a:xfrm>
            <a:off x="2286001" y="4030483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D27C88-623F-49E0-AECE-F718BB0A6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9959" y="654153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4E1AA-786F-420D-8E9E-7703D0B17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0132" y="6343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6128E239-26C0-4D79-8380-97F1E300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762000"/>
            <a:ext cx="6347714" cy="9144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Nên chọn thuyền động cơ hay thuyền buồm?">
            <a:extLst>
              <a:ext uri="{FF2B5EF4-FFF2-40B4-BE49-F238E27FC236}">
                <a16:creationId xmlns:a16="http://schemas.microsoft.com/office/drawing/2014/main" id="{8551C87C-259F-445B-9963-1D2F6E3E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8" y="22098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B67809-2A20-44B6-81F7-E65AC09EAFEE}"/>
              </a:ext>
            </a:extLst>
          </p:cNvPr>
          <p:cNvSpPr/>
          <p:nvPr/>
        </p:nvSpPr>
        <p:spPr>
          <a:xfrm>
            <a:off x="2710543" y="4114801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Bộ môn Tàu thủy và Thiết bị nổi">
            <a:extLst>
              <a:ext uri="{FF2B5EF4-FFF2-40B4-BE49-F238E27FC236}">
                <a16:creationId xmlns:a16="http://schemas.microsoft.com/office/drawing/2014/main" id="{939FD2C0-D1F6-473D-8401-4006F0A0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6" y="2209802"/>
            <a:ext cx="320040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7F8D63-0E92-40F6-988E-97D9EDBDE22D}"/>
              </a:ext>
            </a:extLst>
          </p:cNvPr>
          <p:cNvSpPr/>
          <p:nvPr/>
        </p:nvSpPr>
        <p:spPr>
          <a:xfrm>
            <a:off x="6433456" y="4114801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4635FC-7055-41EE-9321-3C12AB135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uyền buồm">
            <a:hlinkClick r:id="" action="ppaction://media"/>
            <a:extLst>
              <a:ext uri="{FF2B5EF4-FFF2-40B4-BE49-F238E27FC236}">
                <a16:creationId xmlns:a16="http://schemas.microsoft.com/office/drawing/2014/main" id="{0E5A9B3F-3442-4FB3-8283-E06404A97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609600"/>
            <a:ext cx="11090366" cy="6248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19D6BE-660A-4307-BA6A-7EC9E6F2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685800"/>
            <a:ext cx="6347714" cy="1320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2295690" y="2504868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6096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6096001" y="3817380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2295690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F0C40B-B14F-49F2-9863-F483DC83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7AD21F-3314-4161-8644-5AFD84EA2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4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1CFDBF-2608-4BDD-B346-49CCA7F24D26}"/>
              </a:ext>
            </a:extLst>
          </p:cNvPr>
          <p:cNvGrpSpPr/>
          <p:nvPr/>
        </p:nvGrpSpPr>
        <p:grpSpPr>
          <a:xfrm>
            <a:off x="3505201" y="2433918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E2D7C8-5521-4D34-BF16-CFE838B31136}"/>
              </a:ext>
            </a:extLst>
          </p:cNvPr>
          <p:cNvGrpSpPr/>
          <p:nvPr/>
        </p:nvGrpSpPr>
        <p:grpSpPr>
          <a:xfrm>
            <a:off x="3561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3D8662-E9BD-48C5-8A82-EB747F13C05E}"/>
              </a:ext>
            </a:extLst>
          </p:cNvPr>
          <p:cNvGrpSpPr/>
          <p:nvPr/>
        </p:nvGrpSpPr>
        <p:grpSpPr>
          <a:xfrm>
            <a:off x="3571605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2B3E3-929E-4549-9C60-78C7C3DA1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8983" y="6324600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C82AB-FEDA-44CB-ABF3-CBC25F5DA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417" y="638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DDBE16-E2B8-4EB1-88C0-13292289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57200"/>
            <a:ext cx="7620000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121AE31-69A5-4311-9ECE-58B228BF741A}"/>
              </a:ext>
            </a:extLst>
          </p:cNvPr>
          <p:cNvGraphicFramePr/>
          <p:nvPr>
            <p:extLst/>
          </p:nvPr>
        </p:nvGraphicFramePr>
        <p:xfrm>
          <a:off x="2209800" y="2667001"/>
          <a:ext cx="8039100" cy="185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38" name="Picture 14" descr="Pattern | Happy Face | Smiley | &quot; Sticker by HappyFaceCo | Redbubble">
            <a:extLst>
              <a:ext uri="{FF2B5EF4-FFF2-40B4-BE49-F238E27FC236}">
                <a16:creationId xmlns:a16="http://schemas.microsoft.com/office/drawing/2014/main" id="{B7CBB065-DC98-4CD3-B7E2-22D7CE90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49" y="4226718"/>
            <a:ext cx="16002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ặt khóc Biểu tượng cảm xúc 😢">
            <a:extLst>
              <a:ext uri="{FF2B5EF4-FFF2-40B4-BE49-F238E27FC236}">
                <a16:creationId xmlns:a16="http://schemas.microsoft.com/office/drawing/2014/main" id="{0C7A905B-0147-43CC-A2F8-5A506330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844" y="4310562"/>
            <a:ext cx="1600200" cy="10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2AEA7-07C4-415F-B3E5-692BD2BCFC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7082" y="4339592"/>
            <a:ext cx="1603387" cy="10729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E75A2C-2E83-4D20-B1AA-C963BEB6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5000" y="615783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AAAE26-E15A-4518-B8FB-37BE496578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18449" y="6080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àu thủy">
            <a:hlinkClick r:id="" action="ppaction://media"/>
            <a:extLst>
              <a:ext uri="{FF2B5EF4-FFF2-40B4-BE49-F238E27FC236}">
                <a16:creationId xmlns:a16="http://schemas.microsoft.com/office/drawing/2014/main" id="{9E3B23B0-58D5-4D7D-A1CC-AD801B1F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609600"/>
            <a:ext cx="10972800" cy="6248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A468E0-9903-4487-916E-5638DB7C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7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</TotalTime>
  <Words>196</Words>
  <Application>Microsoft Office PowerPoint</Application>
  <PresentationFormat>Widescreen</PresentationFormat>
  <Paragraphs>46</Paragraphs>
  <Slides>12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 Cùng tìm hiểu về </vt:lpstr>
      <vt:lpstr>Tìm hiểu thuyền buồm</vt:lpstr>
      <vt:lpstr>   Đâu là bộ phận của thuyền buồm ?</vt:lpstr>
      <vt:lpstr>   Thuyền buồm di chuyển bằng gì?</vt:lpstr>
      <vt:lpstr>  Đố vui ?  Con gì vượt sóng ra khơi   Năm châu bốn bể đi chơi khắp vùng.</vt:lpstr>
      <vt:lpstr>Tìm hiểu tàu thủy</vt:lpstr>
      <vt:lpstr>   Đâu là bộ phận của tàu thủy?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2024-03-19T08:47:34Z</dcterms:created>
  <dcterms:modified xsi:type="dcterms:W3CDTF">2024-03-19T08:49:28Z</dcterms:modified>
</cp:coreProperties>
</file>