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71" r:id="rId14"/>
    <p:sldId id="272" r:id="rId15"/>
    <p:sldId id="267" r:id="rId16"/>
    <p:sldId id="270" r:id="rId17"/>
    <p:sldId id="268" r:id="rId18"/>
  </p:sldIdLst>
  <p:sldSz cx="18288000" cy="10287000"/>
  <p:notesSz cx="6858000" cy="9144000"/>
  <p:embeddedFontLst>
    <p:embeddedFont>
      <p:font typeface="Noto Serif Display" panose="020B0604020202020204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Londrina Solid" panose="020B0604020202020204" charset="0"/>
      <p:regular r:id="rId24"/>
    </p:embeddedFont>
    <p:embeddedFont>
      <p:font typeface="Helvetica World" panose="020B0604020202020204" charset="-128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22" autoAdjust="0"/>
  </p:normalViewPr>
  <p:slideViewPr>
    <p:cSldViewPr>
      <p:cViewPr varScale="1">
        <p:scale>
          <a:sx n="58" d="100"/>
          <a:sy n="58" d="100"/>
        </p:scale>
        <p:origin x="68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18" Type="http://schemas.openxmlformats.org/officeDocument/2006/relationships/image" Target="../media/image9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5.png"/><Relationship Id="rId19" Type="http://schemas.openxmlformats.org/officeDocument/2006/relationships/image" Target="../media/image18.sv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22.svg"/><Relationship Id="rId4" Type="http://schemas.openxmlformats.org/officeDocument/2006/relationships/image" Target="../media/image12.png"/><Relationship Id="rId9" Type="http://schemas.openxmlformats.org/officeDocument/2006/relationships/image" Target="../media/image26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1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22.svg"/><Relationship Id="rId15" Type="http://schemas.openxmlformats.org/officeDocument/2006/relationships/image" Target="../media/image55.sv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1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22.svg"/><Relationship Id="rId15" Type="http://schemas.openxmlformats.org/officeDocument/2006/relationships/image" Target="../media/image55.sv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0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2.svg"/><Relationship Id="rId15" Type="http://schemas.openxmlformats.org/officeDocument/2006/relationships/image" Target="../media/image23.svg"/><Relationship Id="rId4" Type="http://schemas.openxmlformats.org/officeDocument/2006/relationships/image" Target="../media/image12.png"/><Relationship Id="rId9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0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2.svg"/><Relationship Id="rId15" Type="http://schemas.openxmlformats.org/officeDocument/2006/relationships/image" Target="../media/image23.svg"/><Relationship Id="rId4" Type="http://schemas.openxmlformats.org/officeDocument/2006/relationships/image" Target="../media/image12.png"/><Relationship Id="rId9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22.svg"/><Relationship Id="rId4" Type="http://schemas.openxmlformats.org/officeDocument/2006/relationships/image" Target="../media/image12.png"/><Relationship Id="rId9" Type="http://schemas.openxmlformats.org/officeDocument/2006/relationships/image" Target="../media/image26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22.svg"/><Relationship Id="rId10" Type="http://schemas.openxmlformats.org/officeDocument/2006/relationships/image" Target="../media/image24.png"/><Relationship Id="rId4" Type="http://schemas.openxmlformats.org/officeDocument/2006/relationships/image" Target="../media/image12.png"/><Relationship Id="rId9" Type="http://schemas.openxmlformats.org/officeDocument/2006/relationships/image" Target="../media/image26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22.svg"/><Relationship Id="rId4" Type="http://schemas.openxmlformats.org/officeDocument/2006/relationships/image" Target="../media/image12.png"/><Relationship Id="rId9" Type="http://schemas.openxmlformats.org/officeDocument/2006/relationships/image" Target="../media/image26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22.svg"/><Relationship Id="rId4" Type="http://schemas.openxmlformats.org/officeDocument/2006/relationships/image" Target="../media/image12.png"/><Relationship Id="rId9" Type="http://schemas.openxmlformats.org/officeDocument/2006/relationships/image" Target="../media/image26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22.svg"/><Relationship Id="rId4" Type="http://schemas.openxmlformats.org/officeDocument/2006/relationships/image" Target="../media/image12.png"/><Relationship Id="rId9" Type="http://schemas.openxmlformats.org/officeDocument/2006/relationships/image" Target="../media/image26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0.svg"/><Relationship Id="rId7" Type="http://schemas.openxmlformats.org/officeDocument/2006/relationships/image" Target="../media/image2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22.svg"/><Relationship Id="rId4" Type="http://schemas.openxmlformats.org/officeDocument/2006/relationships/image" Target="../media/image12.png"/><Relationship Id="rId9" Type="http://schemas.openxmlformats.org/officeDocument/2006/relationships/image" Target="../media/image28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0.svg"/><Relationship Id="rId7" Type="http://schemas.openxmlformats.org/officeDocument/2006/relationships/image" Target="../media/image2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22.sv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22.svg"/><Relationship Id="rId4" Type="http://schemas.openxmlformats.org/officeDocument/2006/relationships/image" Target="../media/image12.png"/><Relationship Id="rId9" Type="http://schemas.openxmlformats.org/officeDocument/2006/relationships/image" Target="../media/image31.sv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3.svg"/><Relationship Id="rId7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22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33.svg"/><Relationship Id="rId3" Type="http://schemas.openxmlformats.org/officeDocument/2006/relationships/image" Target="../media/image20.svg"/><Relationship Id="rId7" Type="http://schemas.openxmlformats.org/officeDocument/2006/relationships/image" Target="../media/image2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22.svg"/><Relationship Id="rId4" Type="http://schemas.openxmlformats.org/officeDocument/2006/relationships/image" Target="../media/image12.pn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3.svg"/><Relationship Id="rId3" Type="http://schemas.openxmlformats.org/officeDocument/2006/relationships/image" Target="../media/image20.svg"/><Relationship Id="rId7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22.sv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6B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361091">
            <a:off x="15873858" y="6857002"/>
            <a:ext cx="2507614" cy="3288674"/>
          </a:xfrm>
          <a:custGeom>
            <a:avLst/>
            <a:gdLst/>
            <a:ahLst/>
            <a:cxnLst/>
            <a:rect l="l" t="t" r="r" b="b"/>
            <a:pathLst>
              <a:path w="2507614" h="3288674">
                <a:moveTo>
                  <a:pt x="0" y="0"/>
                </a:moveTo>
                <a:lnTo>
                  <a:pt x="2507613" y="0"/>
                </a:lnTo>
                <a:lnTo>
                  <a:pt x="2507613" y="3288674"/>
                </a:lnTo>
                <a:lnTo>
                  <a:pt x="0" y="32886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-647984"/>
            <a:ext cx="2227136" cy="4114800"/>
          </a:xfrm>
          <a:custGeom>
            <a:avLst/>
            <a:gdLst/>
            <a:ahLst/>
            <a:cxnLst/>
            <a:rect l="l" t="t" r="r" b="b"/>
            <a:pathLst>
              <a:path w="2227136" h="4114800">
                <a:moveTo>
                  <a:pt x="0" y="0"/>
                </a:moveTo>
                <a:lnTo>
                  <a:pt x="2227136" y="0"/>
                </a:lnTo>
                <a:lnTo>
                  <a:pt x="222713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2930828" y="1653352"/>
            <a:ext cx="12410067" cy="7002631"/>
            <a:chOff x="0" y="0"/>
            <a:chExt cx="5661227" cy="3194462"/>
          </a:xfrm>
        </p:grpSpPr>
        <p:sp>
          <p:nvSpPr>
            <p:cNvPr id="5" name="Freeform 5"/>
            <p:cNvSpPr/>
            <p:nvPr/>
          </p:nvSpPr>
          <p:spPr>
            <a:xfrm>
              <a:off x="0" y="-1270"/>
              <a:ext cx="5662497" cy="3193192"/>
            </a:xfrm>
            <a:custGeom>
              <a:avLst/>
              <a:gdLst/>
              <a:ahLst/>
              <a:cxnLst/>
              <a:rect l="l" t="t" r="r" b="b"/>
              <a:pathLst>
                <a:path w="5662497" h="3193192">
                  <a:moveTo>
                    <a:pt x="5651067" y="27940"/>
                  </a:moveTo>
                  <a:cubicBezTo>
                    <a:pt x="5642177" y="24130"/>
                    <a:pt x="5633287" y="21590"/>
                    <a:pt x="5624397" y="21590"/>
                  </a:cubicBezTo>
                  <a:cubicBezTo>
                    <a:pt x="5597727" y="20320"/>
                    <a:pt x="5514250" y="20320"/>
                    <a:pt x="5420723" y="17780"/>
                  </a:cubicBezTo>
                  <a:cubicBezTo>
                    <a:pt x="5206947" y="12700"/>
                    <a:pt x="4997624" y="6350"/>
                    <a:pt x="4783848" y="3810"/>
                  </a:cubicBezTo>
                  <a:cubicBezTo>
                    <a:pt x="4610154" y="1270"/>
                    <a:pt x="4440915" y="3810"/>
                    <a:pt x="4267221" y="2540"/>
                  </a:cubicBezTo>
                  <a:cubicBezTo>
                    <a:pt x="4191509" y="2540"/>
                    <a:pt x="4115796" y="0"/>
                    <a:pt x="4040084" y="2540"/>
                  </a:cubicBezTo>
                  <a:cubicBezTo>
                    <a:pt x="3857483" y="10160"/>
                    <a:pt x="3674883" y="11430"/>
                    <a:pt x="3487829" y="8890"/>
                  </a:cubicBezTo>
                  <a:cubicBezTo>
                    <a:pt x="3394301" y="7620"/>
                    <a:pt x="3300774" y="7620"/>
                    <a:pt x="3207247" y="7620"/>
                  </a:cubicBezTo>
                  <a:cubicBezTo>
                    <a:pt x="3038007" y="7620"/>
                    <a:pt x="2868768" y="7620"/>
                    <a:pt x="2699528" y="6350"/>
                  </a:cubicBezTo>
                  <a:cubicBezTo>
                    <a:pt x="2521381" y="5080"/>
                    <a:pt x="766633" y="2540"/>
                    <a:pt x="592940" y="1270"/>
                  </a:cubicBezTo>
                  <a:cubicBezTo>
                    <a:pt x="450423" y="0"/>
                    <a:pt x="312359" y="1270"/>
                    <a:pt x="169841" y="1270"/>
                  </a:cubicBezTo>
                  <a:cubicBezTo>
                    <a:pt x="71860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67218"/>
                    <a:pt x="16510" y="307693"/>
                    <a:pt x="17780" y="445703"/>
                  </a:cubicBezTo>
                  <a:cubicBezTo>
                    <a:pt x="19050" y="586177"/>
                    <a:pt x="17780" y="726652"/>
                    <a:pt x="16510" y="869591"/>
                  </a:cubicBezTo>
                  <a:cubicBezTo>
                    <a:pt x="15240" y="1014995"/>
                    <a:pt x="2540" y="2540500"/>
                    <a:pt x="2540" y="2685903"/>
                  </a:cubicBezTo>
                  <a:cubicBezTo>
                    <a:pt x="2540" y="2828842"/>
                    <a:pt x="1270" y="2971782"/>
                    <a:pt x="0" y="3114721"/>
                  </a:cubicBezTo>
                  <a:cubicBezTo>
                    <a:pt x="0" y="3138582"/>
                    <a:pt x="3810" y="3148742"/>
                    <a:pt x="15240" y="3153822"/>
                  </a:cubicBezTo>
                  <a:cubicBezTo>
                    <a:pt x="22860" y="3157632"/>
                    <a:pt x="31750" y="3160172"/>
                    <a:pt x="40640" y="3161442"/>
                  </a:cubicBezTo>
                  <a:cubicBezTo>
                    <a:pt x="165387" y="3166522"/>
                    <a:pt x="334627" y="3170332"/>
                    <a:pt x="503867" y="3175412"/>
                  </a:cubicBezTo>
                  <a:cubicBezTo>
                    <a:pt x="597394" y="3177952"/>
                    <a:pt x="690921" y="3183032"/>
                    <a:pt x="784448" y="3184302"/>
                  </a:cubicBezTo>
                  <a:cubicBezTo>
                    <a:pt x="940327" y="3186842"/>
                    <a:pt x="2677260" y="3188112"/>
                    <a:pt x="2833138" y="3189382"/>
                  </a:cubicBezTo>
                  <a:cubicBezTo>
                    <a:pt x="2855407" y="3189382"/>
                    <a:pt x="2877675" y="3189382"/>
                    <a:pt x="2899943" y="3189382"/>
                  </a:cubicBezTo>
                  <a:cubicBezTo>
                    <a:pt x="3006832" y="3189382"/>
                    <a:pt x="3118173" y="3188112"/>
                    <a:pt x="3225061" y="3188112"/>
                  </a:cubicBezTo>
                  <a:cubicBezTo>
                    <a:pt x="3349764" y="3188112"/>
                    <a:pt x="3470013" y="3189382"/>
                    <a:pt x="3594716" y="3189382"/>
                  </a:cubicBezTo>
                  <a:cubicBezTo>
                    <a:pt x="3777317" y="3189382"/>
                    <a:pt x="3964372" y="3189382"/>
                    <a:pt x="4146972" y="3189382"/>
                  </a:cubicBezTo>
                  <a:cubicBezTo>
                    <a:pt x="4316211" y="3189382"/>
                    <a:pt x="4485451" y="3190652"/>
                    <a:pt x="4654691" y="3191922"/>
                  </a:cubicBezTo>
                  <a:cubicBezTo>
                    <a:pt x="4730403" y="3191922"/>
                    <a:pt x="4810570" y="3193192"/>
                    <a:pt x="4886282" y="3193192"/>
                  </a:cubicBezTo>
                  <a:cubicBezTo>
                    <a:pt x="5131234" y="3191922"/>
                    <a:pt x="5371733" y="3185572"/>
                    <a:pt x="5601537" y="3185572"/>
                  </a:cubicBezTo>
                  <a:cubicBezTo>
                    <a:pt x="5605347" y="3185572"/>
                    <a:pt x="5610427" y="3183032"/>
                    <a:pt x="5614237" y="3180492"/>
                  </a:cubicBezTo>
                  <a:cubicBezTo>
                    <a:pt x="5619317" y="3176682"/>
                    <a:pt x="5621857" y="3170332"/>
                    <a:pt x="5624397" y="3167792"/>
                  </a:cubicBezTo>
                  <a:cubicBezTo>
                    <a:pt x="5625667" y="3097469"/>
                    <a:pt x="5626937" y="2993962"/>
                    <a:pt x="5628207" y="2890454"/>
                  </a:cubicBezTo>
                  <a:cubicBezTo>
                    <a:pt x="5629477" y="2730264"/>
                    <a:pt x="5639637" y="1192436"/>
                    <a:pt x="5640907" y="1032246"/>
                  </a:cubicBezTo>
                  <a:cubicBezTo>
                    <a:pt x="5640907" y="936132"/>
                    <a:pt x="5642177" y="840017"/>
                    <a:pt x="5643447" y="743903"/>
                  </a:cubicBezTo>
                  <a:cubicBezTo>
                    <a:pt x="5644717" y="640395"/>
                    <a:pt x="5645987" y="536888"/>
                    <a:pt x="5648527" y="433380"/>
                  </a:cubicBezTo>
                  <a:cubicBezTo>
                    <a:pt x="5649797" y="371769"/>
                    <a:pt x="5649797" y="307692"/>
                    <a:pt x="5654877" y="246081"/>
                  </a:cubicBezTo>
                  <a:cubicBezTo>
                    <a:pt x="5659957" y="172147"/>
                    <a:pt x="5662497" y="100677"/>
                    <a:pt x="5661227" y="44450"/>
                  </a:cubicBezTo>
                  <a:cubicBezTo>
                    <a:pt x="5661227" y="38100"/>
                    <a:pt x="5657417" y="30480"/>
                    <a:pt x="5651067" y="27940"/>
                  </a:cubicBezTo>
                  <a:close/>
                </a:path>
              </a:pathLst>
            </a:custGeom>
            <a:solidFill>
              <a:srgbClr val="FFF6EB"/>
            </a:solidFill>
          </p:spPr>
        </p:sp>
      </p:grpSp>
      <p:sp>
        <p:nvSpPr>
          <p:cNvPr id="6" name="Freeform 6"/>
          <p:cNvSpPr/>
          <p:nvPr/>
        </p:nvSpPr>
        <p:spPr>
          <a:xfrm>
            <a:off x="14957180" y="4548901"/>
            <a:ext cx="1516343" cy="1726685"/>
          </a:xfrm>
          <a:custGeom>
            <a:avLst/>
            <a:gdLst/>
            <a:ahLst/>
            <a:cxnLst/>
            <a:rect l="l" t="t" r="r" b="b"/>
            <a:pathLst>
              <a:path w="1516343" h="1726685">
                <a:moveTo>
                  <a:pt x="0" y="0"/>
                </a:moveTo>
                <a:lnTo>
                  <a:pt x="1516343" y="0"/>
                </a:lnTo>
                <a:lnTo>
                  <a:pt x="1516343" y="1726685"/>
                </a:lnTo>
                <a:lnTo>
                  <a:pt x="0" y="172668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2737095" y="4880010"/>
            <a:ext cx="5011670" cy="4842526"/>
          </a:xfrm>
          <a:custGeom>
            <a:avLst/>
            <a:gdLst/>
            <a:ahLst/>
            <a:cxnLst/>
            <a:rect l="l" t="t" r="r" b="b"/>
            <a:pathLst>
              <a:path w="5011670" h="4842526">
                <a:moveTo>
                  <a:pt x="0" y="0"/>
                </a:moveTo>
                <a:lnTo>
                  <a:pt x="5011669" y="0"/>
                </a:lnTo>
                <a:lnTo>
                  <a:pt x="5011669" y="4842525"/>
                </a:lnTo>
                <a:lnTo>
                  <a:pt x="0" y="484252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987687" y="6504479"/>
            <a:ext cx="2503851" cy="2851177"/>
          </a:xfrm>
          <a:custGeom>
            <a:avLst/>
            <a:gdLst/>
            <a:ahLst/>
            <a:cxnLst/>
            <a:rect l="l" t="t" r="r" b="b"/>
            <a:pathLst>
              <a:path w="2503851" h="2851177">
                <a:moveTo>
                  <a:pt x="0" y="0"/>
                </a:moveTo>
                <a:lnTo>
                  <a:pt x="2503852" y="0"/>
                </a:lnTo>
                <a:lnTo>
                  <a:pt x="2503852" y="2851177"/>
                </a:lnTo>
                <a:lnTo>
                  <a:pt x="0" y="285117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1206288">
            <a:off x="1953956" y="4245802"/>
            <a:ext cx="2571313" cy="3774404"/>
          </a:xfrm>
          <a:custGeom>
            <a:avLst/>
            <a:gdLst/>
            <a:ahLst/>
            <a:cxnLst/>
            <a:rect l="l" t="t" r="r" b="b"/>
            <a:pathLst>
              <a:path w="2571313" h="3774404">
                <a:moveTo>
                  <a:pt x="0" y="0"/>
                </a:moveTo>
                <a:lnTo>
                  <a:pt x="2571313" y="0"/>
                </a:lnTo>
                <a:lnTo>
                  <a:pt x="2571313" y="3774404"/>
                </a:lnTo>
                <a:lnTo>
                  <a:pt x="0" y="377440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143447">
            <a:off x="7396102" y="1071014"/>
            <a:ext cx="4073934" cy="1340695"/>
          </a:xfrm>
          <a:custGeom>
            <a:avLst/>
            <a:gdLst/>
            <a:ahLst/>
            <a:cxnLst/>
            <a:rect l="l" t="t" r="r" b="b"/>
            <a:pathLst>
              <a:path w="4073934" h="1340695">
                <a:moveTo>
                  <a:pt x="0" y="0"/>
                </a:moveTo>
                <a:lnTo>
                  <a:pt x="4073933" y="0"/>
                </a:lnTo>
                <a:lnTo>
                  <a:pt x="4073933" y="1340695"/>
                </a:lnTo>
                <a:lnTo>
                  <a:pt x="0" y="134069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2489087" y="535756"/>
            <a:ext cx="3075028" cy="2955870"/>
          </a:xfrm>
          <a:custGeom>
            <a:avLst/>
            <a:gdLst/>
            <a:ahLst/>
            <a:cxnLst/>
            <a:rect l="l" t="t" r="r" b="b"/>
            <a:pathLst>
              <a:path w="3075028" h="2955870">
                <a:moveTo>
                  <a:pt x="0" y="0"/>
                </a:moveTo>
                <a:lnTo>
                  <a:pt x="3075028" y="0"/>
                </a:lnTo>
                <a:lnTo>
                  <a:pt x="3075028" y="2955870"/>
                </a:lnTo>
                <a:lnTo>
                  <a:pt x="0" y="295587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3"/>
          <p:cNvGrpSpPr/>
          <p:nvPr/>
        </p:nvGrpSpPr>
        <p:grpSpPr>
          <a:xfrm>
            <a:off x="7520414" y="9575780"/>
            <a:ext cx="3247173" cy="293511"/>
            <a:chOff x="0" y="0"/>
            <a:chExt cx="4329563" cy="391348"/>
          </a:xfrm>
        </p:grpSpPr>
        <p:sp>
          <p:nvSpPr>
            <p:cNvPr id="14" name="Freeform 14"/>
            <p:cNvSpPr/>
            <p:nvPr/>
          </p:nvSpPr>
          <p:spPr>
            <a:xfrm>
              <a:off x="1855527" y="0"/>
              <a:ext cx="2474036" cy="391348"/>
            </a:xfrm>
            <a:custGeom>
              <a:avLst/>
              <a:gdLst/>
              <a:ahLst/>
              <a:cxnLst/>
              <a:rect l="l" t="t" r="r" b="b"/>
              <a:pathLst>
                <a:path w="2474036" h="391348">
                  <a:moveTo>
                    <a:pt x="0" y="0"/>
                  </a:moveTo>
                  <a:lnTo>
                    <a:pt x="2474036" y="0"/>
                  </a:lnTo>
                  <a:lnTo>
                    <a:pt x="2474036" y="391348"/>
                  </a:lnTo>
                  <a:lnTo>
                    <a:pt x="0" y="3913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xmlns="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TextBox 15"/>
            <p:cNvSpPr txBox="1"/>
            <p:nvPr/>
          </p:nvSpPr>
          <p:spPr>
            <a:xfrm>
              <a:off x="0" y="5262"/>
              <a:ext cx="1598620" cy="3427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00"/>
                </a:lnSpc>
                <a:spcBef>
                  <a:spcPct val="0"/>
                </a:spcBef>
              </a:pPr>
              <a:r>
                <a:rPr lang="en-US" sz="1500">
                  <a:solidFill>
                    <a:srgbClr val="000000"/>
                  </a:solidFill>
                  <a:latin typeface="Helvetica World"/>
                </a:rPr>
                <a:t>INSPIRED BY</a:t>
              </a:r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5087145" y="4574619"/>
            <a:ext cx="8113710" cy="20928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LÀM QUEN VỚI TOÁN</a:t>
            </a:r>
          </a:p>
          <a:p>
            <a:pPr algn="ctr"/>
            <a:r>
              <a:rPr 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4 (Tiết 2)</a:t>
            </a:r>
          </a:p>
          <a:p>
            <a:pPr algn="ctr"/>
            <a:r>
              <a:rPr lang="en-US" sz="32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MGN (4-5 tuổi)</a:t>
            </a:r>
          </a:p>
          <a:p>
            <a:pPr algn="ctr"/>
            <a:r>
              <a:rPr lang="en-US" sz="32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Vũ Thu Hằng</a:t>
            </a:r>
            <a:endParaRPr lang="en-US" sz="3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5212929" y="2363982"/>
            <a:ext cx="7862143" cy="8002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26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UBND QUẬN </a:t>
            </a:r>
            <a:r>
              <a:rPr lang="en-US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LONG BIÊN</a:t>
            </a:r>
          </a:p>
          <a:p>
            <a:pPr algn="ctr"/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MẦM NON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endParaRPr lang="en-US" sz="2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730" y="3454959"/>
            <a:ext cx="926541" cy="92654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B4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361091">
            <a:off x="13997409" y="4092994"/>
            <a:ext cx="4261211" cy="5588473"/>
          </a:xfrm>
          <a:custGeom>
            <a:avLst/>
            <a:gdLst/>
            <a:ahLst/>
            <a:cxnLst/>
            <a:rect l="l" t="t" r="r" b="b"/>
            <a:pathLst>
              <a:path w="4261211" h="5588473">
                <a:moveTo>
                  <a:pt x="0" y="0"/>
                </a:moveTo>
                <a:lnTo>
                  <a:pt x="4261211" y="0"/>
                </a:lnTo>
                <a:lnTo>
                  <a:pt x="4261211" y="5588474"/>
                </a:lnTo>
                <a:lnTo>
                  <a:pt x="0" y="55884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728956" y="1017764"/>
            <a:ext cx="14830087" cy="8251472"/>
            <a:chOff x="0" y="0"/>
            <a:chExt cx="4971265" cy="2766016"/>
          </a:xfrm>
        </p:grpSpPr>
        <p:sp>
          <p:nvSpPr>
            <p:cNvPr id="4" name="Freeform 4"/>
            <p:cNvSpPr/>
            <p:nvPr/>
          </p:nvSpPr>
          <p:spPr>
            <a:xfrm>
              <a:off x="0" y="-1270"/>
              <a:ext cx="4972535" cy="2764746"/>
            </a:xfrm>
            <a:custGeom>
              <a:avLst/>
              <a:gdLst/>
              <a:ahLst/>
              <a:cxnLst/>
              <a:rect l="l" t="t" r="r" b="b"/>
              <a:pathLst>
                <a:path w="4972535" h="2764746">
                  <a:moveTo>
                    <a:pt x="4961105" y="27940"/>
                  </a:moveTo>
                  <a:cubicBezTo>
                    <a:pt x="4952215" y="24130"/>
                    <a:pt x="4943325" y="21590"/>
                    <a:pt x="4934435" y="21590"/>
                  </a:cubicBezTo>
                  <a:cubicBezTo>
                    <a:pt x="4907765" y="20320"/>
                    <a:pt x="4834412" y="20320"/>
                    <a:pt x="4752539" y="17780"/>
                  </a:cubicBezTo>
                  <a:cubicBezTo>
                    <a:pt x="4565400" y="12700"/>
                    <a:pt x="4382161" y="6350"/>
                    <a:pt x="4195022" y="3810"/>
                  </a:cubicBezTo>
                  <a:cubicBezTo>
                    <a:pt x="4042972" y="1270"/>
                    <a:pt x="3894821" y="3810"/>
                    <a:pt x="3742772" y="2540"/>
                  </a:cubicBezTo>
                  <a:cubicBezTo>
                    <a:pt x="3676493" y="2540"/>
                    <a:pt x="3610215" y="0"/>
                    <a:pt x="3543937" y="2540"/>
                  </a:cubicBezTo>
                  <a:cubicBezTo>
                    <a:pt x="3384090" y="10160"/>
                    <a:pt x="3224242" y="11430"/>
                    <a:pt x="3060496" y="8890"/>
                  </a:cubicBezTo>
                  <a:cubicBezTo>
                    <a:pt x="2978623" y="7620"/>
                    <a:pt x="2896750" y="7620"/>
                    <a:pt x="2814877" y="7620"/>
                  </a:cubicBezTo>
                  <a:cubicBezTo>
                    <a:pt x="2666726" y="7620"/>
                    <a:pt x="2518575" y="7620"/>
                    <a:pt x="2370424" y="6350"/>
                  </a:cubicBezTo>
                  <a:cubicBezTo>
                    <a:pt x="2214475" y="5080"/>
                    <a:pt x="678381" y="2540"/>
                    <a:pt x="526331" y="1270"/>
                  </a:cubicBezTo>
                  <a:cubicBezTo>
                    <a:pt x="401572" y="0"/>
                    <a:pt x="280712" y="1270"/>
                    <a:pt x="155953" y="1270"/>
                  </a:cubicBezTo>
                  <a:cubicBezTo>
                    <a:pt x="70182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53050"/>
                    <a:pt x="16510" y="273882"/>
                    <a:pt x="17780" y="392593"/>
                  </a:cubicBezTo>
                  <a:cubicBezTo>
                    <a:pt x="19050" y="513425"/>
                    <a:pt x="17780" y="634257"/>
                    <a:pt x="16510" y="757208"/>
                  </a:cubicBezTo>
                  <a:cubicBezTo>
                    <a:pt x="15240" y="882280"/>
                    <a:pt x="2540" y="2194469"/>
                    <a:pt x="2540" y="2319541"/>
                  </a:cubicBezTo>
                  <a:cubicBezTo>
                    <a:pt x="2540" y="2442492"/>
                    <a:pt x="1270" y="2565444"/>
                    <a:pt x="0" y="2688395"/>
                  </a:cubicBezTo>
                  <a:cubicBezTo>
                    <a:pt x="0" y="2710135"/>
                    <a:pt x="3810" y="2720296"/>
                    <a:pt x="15240" y="2725376"/>
                  </a:cubicBezTo>
                  <a:cubicBezTo>
                    <a:pt x="22860" y="2729185"/>
                    <a:pt x="31750" y="2731726"/>
                    <a:pt x="40640" y="2732996"/>
                  </a:cubicBezTo>
                  <a:cubicBezTo>
                    <a:pt x="152055" y="2738076"/>
                    <a:pt x="300206" y="2741885"/>
                    <a:pt x="448357" y="2746966"/>
                  </a:cubicBezTo>
                  <a:cubicBezTo>
                    <a:pt x="530230" y="2749506"/>
                    <a:pt x="612103" y="2754585"/>
                    <a:pt x="693976" y="2755856"/>
                  </a:cubicBezTo>
                  <a:cubicBezTo>
                    <a:pt x="830431" y="2758396"/>
                    <a:pt x="2350930" y="2759666"/>
                    <a:pt x="2487385" y="2760935"/>
                  </a:cubicBezTo>
                  <a:cubicBezTo>
                    <a:pt x="2506879" y="2760935"/>
                    <a:pt x="2526372" y="2760935"/>
                    <a:pt x="2545866" y="2760935"/>
                  </a:cubicBezTo>
                  <a:cubicBezTo>
                    <a:pt x="2639435" y="2760935"/>
                    <a:pt x="2736903" y="2759666"/>
                    <a:pt x="2830472" y="2759666"/>
                  </a:cubicBezTo>
                  <a:cubicBezTo>
                    <a:pt x="2939636" y="2759666"/>
                    <a:pt x="3044901" y="2760935"/>
                    <a:pt x="3154065" y="2760935"/>
                  </a:cubicBezTo>
                  <a:cubicBezTo>
                    <a:pt x="3313912" y="2760935"/>
                    <a:pt x="3477659" y="2760935"/>
                    <a:pt x="3637506" y="2760935"/>
                  </a:cubicBezTo>
                  <a:cubicBezTo>
                    <a:pt x="3785657" y="2760935"/>
                    <a:pt x="3933808" y="2762206"/>
                    <a:pt x="4081959" y="2763476"/>
                  </a:cubicBezTo>
                  <a:cubicBezTo>
                    <a:pt x="4148237" y="2763476"/>
                    <a:pt x="4218415" y="2764746"/>
                    <a:pt x="4284693" y="2764746"/>
                  </a:cubicBezTo>
                  <a:cubicBezTo>
                    <a:pt x="4499122" y="2763476"/>
                    <a:pt x="4709652" y="2757126"/>
                    <a:pt x="4911575" y="2757126"/>
                  </a:cubicBezTo>
                  <a:cubicBezTo>
                    <a:pt x="4915385" y="2757126"/>
                    <a:pt x="4920465" y="2754585"/>
                    <a:pt x="4924275" y="2752046"/>
                  </a:cubicBezTo>
                  <a:cubicBezTo>
                    <a:pt x="4929355" y="2748235"/>
                    <a:pt x="4931895" y="2741885"/>
                    <a:pt x="4934435" y="2739346"/>
                  </a:cubicBezTo>
                  <a:cubicBezTo>
                    <a:pt x="4935705" y="2673556"/>
                    <a:pt x="4936975" y="2584522"/>
                    <a:pt x="4938245" y="2495488"/>
                  </a:cubicBezTo>
                  <a:cubicBezTo>
                    <a:pt x="4939515" y="2357698"/>
                    <a:pt x="4949675" y="1034909"/>
                    <a:pt x="4950945" y="897119"/>
                  </a:cubicBezTo>
                  <a:cubicBezTo>
                    <a:pt x="4950945" y="814444"/>
                    <a:pt x="4952215" y="731770"/>
                    <a:pt x="4953485" y="649096"/>
                  </a:cubicBezTo>
                  <a:cubicBezTo>
                    <a:pt x="4954755" y="560062"/>
                    <a:pt x="4956025" y="471028"/>
                    <a:pt x="4958565" y="381994"/>
                  </a:cubicBezTo>
                  <a:cubicBezTo>
                    <a:pt x="4959835" y="328998"/>
                    <a:pt x="4959835" y="273881"/>
                    <a:pt x="4964915" y="220885"/>
                  </a:cubicBezTo>
                  <a:cubicBezTo>
                    <a:pt x="4969995" y="157289"/>
                    <a:pt x="4972535" y="95814"/>
                    <a:pt x="4971265" y="44450"/>
                  </a:cubicBezTo>
                  <a:cubicBezTo>
                    <a:pt x="4971265" y="38100"/>
                    <a:pt x="4967455" y="30480"/>
                    <a:pt x="4961105" y="27940"/>
                  </a:cubicBezTo>
                  <a:close/>
                </a:path>
              </a:pathLst>
            </a:custGeom>
            <a:solidFill>
              <a:srgbClr val="FFF6EB"/>
            </a:solidFill>
          </p:spPr>
        </p:sp>
      </p:grpSp>
      <p:sp>
        <p:nvSpPr>
          <p:cNvPr id="5" name="Freeform 5"/>
          <p:cNvSpPr/>
          <p:nvPr/>
        </p:nvSpPr>
        <p:spPr>
          <a:xfrm rot="-1546278">
            <a:off x="1095252" y="951452"/>
            <a:ext cx="3051514" cy="1004225"/>
          </a:xfrm>
          <a:custGeom>
            <a:avLst/>
            <a:gdLst/>
            <a:ahLst/>
            <a:cxnLst/>
            <a:rect l="l" t="t" r="r" b="b"/>
            <a:pathLst>
              <a:path w="3051514" h="1004225">
                <a:moveTo>
                  <a:pt x="0" y="0"/>
                </a:moveTo>
                <a:lnTo>
                  <a:pt x="3051513" y="0"/>
                </a:lnTo>
                <a:lnTo>
                  <a:pt x="3051513" y="1004226"/>
                </a:lnTo>
                <a:lnTo>
                  <a:pt x="0" y="10042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1800244" flipV="1">
            <a:off x="14161166" y="1033709"/>
            <a:ext cx="3051514" cy="1004225"/>
          </a:xfrm>
          <a:custGeom>
            <a:avLst/>
            <a:gdLst/>
            <a:ahLst/>
            <a:cxnLst/>
            <a:rect l="l" t="t" r="r" b="b"/>
            <a:pathLst>
              <a:path w="3051514" h="1004225">
                <a:moveTo>
                  <a:pt x="0" y="1004226"/>
                </a:moveTo>
                <a:lnTo>
                  <a:pt x="3051514" y="1004226"/>
                </a:lnTo>
                <a:lnTo>
                  <a:pt x="3051514" y="0"/>
                </a:lnTo>
                <a:lnTo>
                  <a:pt x="0" y="0"/>
                </a:lnTo>
                <a:lnTo>
                  <a:pt x="0" y="1004226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028700" y="1552579"/>
            <a:ext cx="2007175" cy="2033050"/>
          </a:xfrm>
          <a:custGeom>
            <a:avLst/>
            <a:gdLst/>
            <a:ahLst/>
            <a:cxnLst/>
            <a:rect l="l" t="t" r="r" b="b"/>
            <a:pathLst>
              <a:path w="2007175" h="2033050">
                <a:moveTo>
                  <a:pt x="0" y="0"/>
                </a:moveTo>
                <a:lnTo>
                  <a:pt x="2007175" y="0"/>
                </a:lnTo>
                <a:lnTo>
                  <a:pt x="2007175" y="2033051"/>
                </a:lnTo>
                <a:lnTo>
                  <a:pt x="0" y="203305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0736637" y="6582121"/>
            <a:ext cx="3379476" cy="882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9"/>
              </a:lnSpc>
            </a:pPr>
            <a:r>
              <a:rPr lang="en-US" sz="2499">
                <a:solidFill>
                  <a:srgbClr val="FFF6EB"/>
                </a:solidFill>
                <a:latin typeface="Agrandir"/>
              </a:rPr>
              <a:t>Decimal is moved</a:t>
            </a:r>
          </a:p>
          <a:p>
            <a:pPr algn="ctr">
              <a:lnSpc>
                <a:spcPts val="3249"/>
              </a:lnSpc>
              <a:spcBef>
                <a:spcPct val="0"/>
              </a:spcBef>
            </a:pPr>
            <a:r>
              <a:rPr lang="en-US" sz="2499">
                <a:solidFill>
                  <a:srgbClr val="FFF6EB"/>
                </a:solidFill>
                <a:latin typeface="Agrandir Bold"/>
              </a:rPr>
              <a:t>6 times</a:t>
            </a:r>
            <a:r>
              <a:rPr lang="en-US" sz="2499">
                <a:solidFill>
                  <a:srgbClr val="FFF6EB"/>
                </a:solidFill>
                <a:latin typeface="Agrandir"/>
              </a:rPr>
              <a:t> to the</a:t>
            </a:r>
            <a:r>
              <a:rPr lang="en-US" sz="2499">
                <a:solidFill>
                  <a:srgbClr val="FFF6EB"/>
                </a:solidFill>
                <a:latin typeface="Agrandir Bold"/>
              </a:rPr>
              <a:t> left</a:t>
            </a:r>
          </a:p>
        </p:txBody>
      </p:sp>
      <p:sp>
        <p:nvSpPr>
          <p:cNvPr id="9" name="Freeform 9"/>
          <p:cNvSpPr/>
          <p:nvPr/>
        </p:nvSpPr>
        <p:spPr>
          <a:xfrm>
            <a:off x="13338743" y="7330326"/>
            <a:ext cx="4301557" cy="2537918"/>
          </a:xfrm>
          <a:custGeom>
            <a:avLst/>
            <a:gdLst/>
            <a:ahLst/>
            <a:cxnLst/>
            <a:rect l="l" t="t" r="r" b="b"/>
            <a:pathLst>
              <a:path w="4301557" h="2537918">
                <a:moveTo>
                  <a:pt x="0" y="0"/>
                </a:moveTo>
                <a:lnTo>
                  <a:pt x="4301557" y="0"/>
                </a:lnTo>
                <a:lnTo>
                  <a:pt x="4301557" y="2537919"/>
                </a:lnTo>
                <a:lnTo>
                  <a:pt x="0" y="253791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0736637" y="4369741"/>
            <a:ext cx="3379476" cy="882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9"/>
              </a:lnSpc>
            </a:pPr>
            <a:r>
              <a:rPr lang="en-US" sz="2499">
                <a:solidFill>
                  <a:srgbClr val="FFF6EB"/>
                </a:solidFill>
                <a:latin typeface="Agrandir"/>
              </a:rPr>
              <a:t>Decimal is moved</a:t>
            </a:r>
          </a:p>
          <a:p>
            <a:pPr algn="ctr">
              <a:lnSpc>
                <a:spcPts val="3249"/>
              </a:lnSpc>
              <a:spcBef>
                <a:spcPct val="0"/>
              </a:spcBef>
            </a:pPr>
            <a:r>
              <a:rPr lang="en-US" sz="2499">
                <a:solidFill>
                  <a:srgbClr val="FFF6EB"/>
                </a:solidFill>
                <a:latin typeface="Agrandir Bold"/>
              </a:rPr>
              <a:t>6 times</a:t>
            </a:r>
            <a:r>
              <a:rPr lang="en-US" sz="2499">
                <a:solidFill>
                  <a:srgbClr val="FFF6EB"/>
                </a:solidFill>
                <a:latin typeface="Agrandir"/>
              </a:rPr>
              <a:t> to the</a:t>
            </a:r>
            <a:r>
              <a:rPr lang="en-US" sz="2499">
                <a:solidFill>
                  <a:srgbClr val="FFF6EB"/>
                </a:solidFill>
                <a:latin typeface="Agrandir Bold"/>
              </a:rPr>
              <a:t> right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209800" y="1643349"/>
            <a:ext cx="13716000" cy="71814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983"/>
              </a:lnSpc>
            </a:pPr>
            <a:endParaRPr lang="en-US" sz="6653" dirty="0" smtClean="0">
              <a:solidFill>
                <a:srgbClr val="282325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7983"/>
              </a:lnSpc>
            </a:pPr>
            <a:r>
              <a:rPr lang="en-US" sz="6653" b="1" dirty="0" smtClean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HĐ3: </a:t>
            </a:r>
            <a:r>
              <a:rPr lang="en-US" sz="4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4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7983"/>
              </a:lnSpc>
            </a:pPr>
            <a:endParaRPr lang="en-US" sz="4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7983"/>
              </a:lnSpc>
            </a:pPr>
            <a:r>
              <a:rPr lang="en-US" sz="4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4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4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bớt</a:t>
            </a:r>
            <a:r>
              <a:rPr lang="en-US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endParaRPr lang="en-US" sz="4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7983"/>
              </a:lnSpc>
            </a:pPr>
            <a:endParaRPr lang="en-US" sz="4800" dirty="0">
              <a:solidFill>
                <a:srgbClr val="002060"/>
              </a:solidFill>
              <a:latin typeface="Londrina Solid"/>
            </a:endParaRPr>
          </a:p>
          <a:p>
            <a:pPr algn="ctr">
              <a:lnSpc>
                <a:spcPts val="7983"/>
              </a:lnSpc>
            </a:pPr>
            <a:endParaRPr lang="en-US" sz="6653" dirty="0">
              <a:solidFill>
                <a:srgbClr val="282325"/>
              </a:solidFill>
              <a:latin typeface="Londrina Solid"/>
            </a:endParaRPr>
          </a:p>
          <a:p>
            <a:pPr algn="ctr">
              <a:lnSpc>
                <a:spcPts val="7983"/>
              </a:lnSpc>
            </a:pPr>
            <a:endParaRPr lang="en-US" sz="6653" dirty="0">
              <a:solidFill>
                <a:srgbClr val="282325"/>
              </a:solidFill>
              <a:latin typeface="Londrina Solid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B4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361091">
            <a:off x="13997409" y="4092994"/>
            <a:ext cx="4261211" cy="5588473"/>
          </a:xfrm>
          <a:custGeom>
            <a:avLst/>
            <a:gdLst/>
            <a:ahLst/>
            <a:cxnLst/>
            <a:rect l="l" t="t" r="r" b="b"/>
            <a:pathLst>
              <a:path w="4261211" h="5588473">
                <a:moveTo>
                  <a:pt x="0" y="0"/>
                </a:moveTo>
                <a:lnTo>
                  <a:pt x="4261211" y="0"/>
                </a:lnTo>
                <a:lnTo>
                  <a:pt x="4261211" y="5588474"/>
                </a:lnTo>
                <a:lnTo>
                  <a:pt x="0" y="55884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728956" y="1017764"/>
            <a:ext cx="14830087" cy="8251472"/>
            <a:chOff x="0" y="0"/>
            <a:chExt cx="4971265" cy="2766016"/>
          </a:xfrm>
        </p:grpSpPr>
        <p:sp>
          <p:nvSpPr>
            <p:cNvPr id="4" name="Freeform 4"/>
            <p:cNvSpPr/>
            <p:nvPr/>
          </p:nvSpPr>
          <p:spPr>
            <a:xfrm>
              <a:off x="0" y="-1270"/>
              <a:ext cx="4972535" cy="2764746"/>
            </a:xfrm>
            <a:custGeom>
              <a:avLst/>
              <a:gdLst/>
              <a:ahLst/>
              <a:cxnLst/>
              <a:rect l="l" t="t" r="r" b="b"/>
              <a:pathLst>
                <a:path w="4972535" h="2764746">
                  <a:moveTo>
                    <a:pt x="4961105" y="27940"/>
                  </a:moveTo>
                  <a:cubicBezTo>
                    <a:pt x="4952215" y="24130"/>
                    <a:pt x="4943325" y="21590"/>
                    <a:pt x="4934435" y="21590"/>
                  </a:cubicBezTo>
                  <a:cubicBezTo>
                    <a:pt x="4907765" y="20320"/>
                    <a:pt x="4834412" y="20320"/>
                    <a:pt x="4752539" y="17780"/>
                  </a:cubicBezTo>
                  <a:cubicBezTo>
                    <a:pt x="4565400" y="12700"/>
                    <a:pt x="4382161" y="6350"/>
                    <a:pt x="4195022" y="3810"/>
                  </a:cubicBezTo>
                  <a:cubicBezTo>
                    <a:pt x="4042972" y="1270"/>
                    <a:pt x="3894821" y="3810"/>
                    <a:pt x="3742772" y="2540"/>
                  </a:cubicBezTo>
                  <a:cubicBezTo>
                    <a:pt x="3676493" y="2540"/>
                    <a:pt x="3610215" y="0"/>
                    <a:pt x="3543937" y="2540"/>
                  </a:cubicBezTo>
                  <a:cubicBezTo>
                    <a:pt x="3384090" y="10160"/>
                    <a:pt x="3224242" y="11430"/>
                    <a:pt x="3060496" y="8890"/>
                  </a:cubicBezTo>
                  <a:cubicBezTo>
                    <a:pt x="2978623" y="7620"/>
                    <a:pt x="2896750" y="7620"/>
                    <a:pt x="2814877" y="7620"/>
                  </a:cubicBezTo>
                  <a:cubicBezTo>
                    <a:pt x="2666726" y="7620"/>
                    <a:pt x="2518575" y="7620"/>
                    <a:pt x="2370424" y="6350"/>
                  </a:cubicBezTo>
                  <a:cubicBezTo>
                    <a:pt x="2214475" y="5080"/>
                    <a:pt x="678381" y="2540"/>
                    <a:pt x="526331" y="1270"/>
                  </a:cubicBezTo>
                  <a:cubicBezTo>
                    <a:pt x="401572" y="0"/>
                    <a:pt x="280712" y="1270"/>
                    <a:pt x="155953" y="1270"/>
                  </a:cubicBezTo>
                  <a:cubicBezTo>
                    <a:pt x="70182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53050"/>
                    <a:pt x="16510" y="273882"/>
                    <a:pt x="17780" y="392593"/>
                  </a:cubicBezTo>
                  <a:cubicBezTo>
                    <a:pt x="19050" y="513425"/>
                    <a:pt x="17780" y="634257"/>
                    <a:pt x="16510" y="757208"/>
                  </a:cubicBezTo>
                  <a:cubicBezTo>
                    <a:pt x="15240" y="882280"/>
                    <a:pt x="2540" y="2194469"/>
                    <a:pt x="2540" y="2319541"/>
                  </a:cubicBezTo>
                  <a:cubicBezTo>
                    <a:pt x="2540" y="2442492"/>
                    <a:pt x="1270" y="2565444"/>
                    <a:pt x="0" y="2688395"/>
                  </a:cubicBezTo>
                  <a:cubicBezTo>
                    <a:pt x="0" y="2710135"/>
                    <a:pt x="3810" y="2720296"/>
                    <a:pt x="15240" y="2725376"/>
                  </a:cubicBezTo>
                  <a:cubicBezTo>
                    <a:pt x="22860" y="2729185"/>
                    <a:pt x="31750" y="2731726"/>
                    <a:pt x="40640" y="2732996"/>
                  </a:cubicBezTo>
                  <a:cubicBezTo>
                    <a:pt x="152055" y="2738076"/>
                    <a:pt x="300206" y="2741885"/>
                    <a:pt x="448357" y="2746966"/>
                  </a:cubicBezTo>
                  <a:cubicBezTo>
                    <a:pt x="530230" y="2749506"/>
                    <a:pt x="612103" y="2754585"/>
                    <a:pt x="693976" y="2755856"/>
                  </a:cubicBezTo>
                  <a:cubicBezTo>
                    <a:pt x="830431" y="2758396"/>
                    <a:pt x="2350930" y="2759666"/>
                    <a:pt x="2487385" y="2760935"/>
                  </a:cubicBezTo>
                  <a:cubicBezTo>
                    <a:pt x="2506879" y="2760935"/>
                    <a:pt x="2526372" y="2760935"/>
                    <a:pt x="2545866" y="2760935"/>
                  </a:cubicBezTo>
                  <a:cubicBezTo>
                    <a:pt x="2639435" y="2760935"/>
                    <a:pt x="2736903" y="2759666"/>
                    <a:pt x="2830472" y="2759666"/>
                  </a:cubicBezTo>
                  <a:cubicBezTo>
                    <a:pt x="2939636" y="2759666"/>
                    <a:pt x="3044901" y="2760935"/>
                    <a:pt x="3154065" y="2760935"/>
                  </a:cubicBezTo>
                  <a:cubicBezTo>
                    <a:pt x="3313912" y="2760935"/>
                    <a:pt x="3477659" y="2760935"/>
                    <a:pt x="3637506" y="2760935"/>
                  </a:cubicBezTo>
                  <a:cubicBezTo>
                    <a:pt x="3785657" y="2760935"/>
                    <a:pt x="3933808" y="2762206"/>
                    <a:pt x="4081959" y="2763476"/>
                  </a:cubicBezTo>
                  <a:cubicBezTo>
                    <a:pt x="4148237" y="2763476"/>
                    <a:pt x="4218415" y="2764746"/>
                    <a:pt x="4284693" y="2764746"/>
                  </a:cubicBezTo>
                  <a:cubicBezTo>
                    <a:pt x="4499122" y="2763476"/>
                    <a:pt x="4709652" y="2757126"/>
                    <a:pt x="4911575" y="2757126"/>
                  </a:cubicBezTo>
                  <a:cubicBezTo>
                    <a:pt x="4915385" y="2757126"/>
                    <a:pt x="4920465" y="2754585"/>
                    <a:pt x="4924275" y="2752046"/>
                  </a:cubicBezTo>
                  <a:cubicBezTo>
                    <a:pt x="4929355" y="2748235"/>
                    <a:pt x="4931895" y="2741885"/>
                    <a:pt x="4934435" y="2739346"/>
                  </a:cubicBezTo>
                  <a:cubicBezTo>
                    <a:pt x="4935705" y="2673556"/>
                    <a:pt x="4936975" y="2584522"/>
                    <a:pt x="4938245" y="2495488"/>
                  </a:cubicBezTo>
                  <a:cubicBezTo>
                    <a:pt x="4939515" y="2357698"/>
                    <a:pt x="4949675" y="1034909"/>
                    <a:pt x="4950945" y="897119"/>
                  </a:cubicBezTo>
                  <a:cubicBezTo>
                    <a:pt x="4950945" y="814444"/>
                    <a:pt x="4952215" y="731770"/>
                    <a:pt x="4953485" y="649096"/>
                  </a:cubicBezTo>
                  <a:cubicBezTo>
                    <a:pt x="4954755" y="560062"/>
                    <a:pt x="4956025" y="471028"/>
                    <a:pt x="4958565" y="381994"/>
                  </a:cubicBezTo>
                  <a:cubicBezTo>
                    <a:pt x="4959835" y="328998"/>
                    <a:pt x="4959835" y="273881"/>
                    <a:pt x="4964915" y="220885"/>
                  </a:cubicBezTo>
                  <a:cubicBezTo>
                    <a:pt x="4969995" y="157289"/>
                    <a:pt x="4972535" y="95814"/>
                    <a:pt x="4971265" y="44450"/>
                  </a:cubicBezTo>
                  <a:cubicBezTo>
                    <a:pt x="4971265" y="38100"/>
                    <a:pt x="4967455" y="30480"/>
                    <a:pt x="4961105" y="27940"/>
                  </a:cubicBezTo>
                  <a:close/>
                </a:path>
              </a:pathLst>
            </a:custGeom>
            <a:solidFill>
              <a:srgbClr val="FFF6EB"/>
            </a:solidFill>
          </p:spPr>
        </p:sp>
      </p:grpSp>
      <p:sp>
        <p:nvSpPr>
          <p:cNvPr id="5" name="Freeform 5"/>
          <p:cNvSpPr/>
          <p:nvPr/>
        </p:nvSpPr>
        <p:spPr>
          <a:xfrm rot="-1546278">
            <a:off x="1095252" y="951452"/>
            <a:ext cx="3051514" cy="1004225"/>
          </a:xfrm>
          <a:custGeom>
            <a:avLst/>
            <a:gdLst/>
            <a:ahLst/>
            <a:cxnLst/>
            <a:rect l="l" t="t" r="r" b="b"/>
            <a:pathLst>
              <a:path w="3051514" h="1004225">
                <a:moveTo>
                  <a:pt x="0" y="0"/>
                </a:moveTo>
                <a:lnTo>
                  <a:pt x="3051513" y="0"/>
                </a:lnTo>
                <a:lnTo>
                  <a:pt x="3051513" y="1004226"/>
                </a:lnTo>
                <a:lnTo>
                  <a:pt x="0" y="10042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0736637" y="6582121"/>
            <a:ext cx="3379476" cy="882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9"/>
              </a:lnSpc>
            </a:pPr>
            <a:r>
              <a:rPr lang="en-US" sz="2499">
                <a:solidFill>
                  <a:srgbClr val="FFF6EB"/>
                </a:solidFill>
                <a:latin typeface="Agrandir"/>
              </a:rPr>
              <a:t>Decimal is moved</a:t>
            </a:r>
          </a:p>
          <a:p>
            <a:pPr algn="ctr">
              <a:lnSpc>
                <a:spcPts val="3249"/>
              </a:lnSpc>
              <a:spcBef>
                <a:spcPct val="0"/>
              </a:spcBef>
            </a:pPr>
            <a:r>
              <a:rPr lang="en-US" sz="2499">
                <a:solidFill>
                  <a:srgbClr val="FFF6EB"/>
                </a:solidFill>
                <a:latin typeface="Agrandir Bold"/>
              </a:rPr>
              <a:t>6 times</a:t>
            </a:r>
            <a:r>
              <a:rPr lang="en-US" sz="2499">
                <a:solidFill>
                  <a:srgbClr val="FFF6EB"/>
                </a:solidFill>
                <a:latin typeface="Agrandir"/>
              </a:rPr>
              <a:t> to the</a:t>
            </a:r>
            <a:r>
              <a:rPr lang="en-US" sz="2499">
                <a:solidFill>
                  <a:srgbClr val="FFF6EB"/>
                </a:solidFill>
                <a:latin typeface="Agrandir Bold"/>
              </a:rPr>
              <a:t> left</a:t>
            </a:r>
          </a:p>
        </p:txBody>
      </p:sp>
      <p:sp>
        <p:nvSpPr>
          <p:cNvPr id="12" name="Freeform 12"/>
          <p:cNvSpPr/>
          <p:nvPr/>
        </p:nvSpPr>
        <p:spPr>
          <a:xfrm>
            <a:off x="1668624" y="1705630"/>
            <a:ext cx="3352800" cy="3124200"/>
          </a:xfrm>
          <a:custGeom>
            <a:avLst/>
            <a:gdLst/>
            <a:ahLst/>
            <a:cxnLst/>
            <a:rect l="l" t="t" r="r" b="b"/>
            <a:pathLst>
              <a:path w="4044506" h="4114800">
                <a:moveTo>
                  <a:pt x="0" y="0"/>
                </a:moveTo>
                <a:lnTo>
                  <a:pt x="4044505" y="0"/>
                </a:lnTo>
                <a:lnTo>
                  <a:pt x="404450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2460760" y="4829830"/>
            <a:ext cx="2792921" cy="4114800"/>
          </a:xfrm>
          <a:custGeom>
            <a:avLst/>
            <a:gdLst/>
            <a:ahLst/>
            <a:cxnLst/>
            <a:rect l="l" t="t" r="r" b="b"/>
            <a:pathLst>
              <a:path w="5585841" h="8229600">
                <a:moveTo>
                  <a:pt x="0" y="0"/>
                </a:moveTo>
                <a:lnTo>
                  <a:pt x="5585840" y="0"/>
                </a:lnTo>
                <a:lnTo>
                  <a:pt x="558584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</p:sp>
      <p:sp>
        <p:nvSpPr>
          <p:cNvPr id="15" name="Freeform 12"/>
          <p:cNvSpPr/>
          <p:nvPr/>
        </p:nvSpPr>
        <p:spPr>
          <a:xfrm>
            <a:off x="5029200" y="1535821"/>
            <a:ext cx="3352800" cy="3124200"/>
          </a:xfrm>
          <a:custGeom>
            <a:avLst/>
            <a:gdLst/>
            <a:ahLst/>
            <a:cxnLst/>
            <a:rect l="l" t="t" r="r" b="b"/>
            <a:pathLst>
              <a:path w="4044506" h="4114800">
                <a:moveTo>
                  <a:pt x="0" y="0"/>
                </a:moveTo>
                <a:lnTo>
                  <a:pt x="4044505" y="0"/>
                </a:lnTo>
                <a:lnTo>
                  <a:pt x="404450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2"/>
          <p:cNvSpPr/>
          <p:nvPr/>
        </p:nvSpPr>
        <p:spPr>
          <a:xfrm>
            <a:off x="8666584" y="1543439"/>
            <a:ext cx="3352800" cy="3124200"/>
          </a:xfrm>
          <a:custGeom>
            <a:avLst/>
            <a:gdLst/>
            <a:ahLst/>
            <a:cxnLst/>
            <a:rect l="l" t="t" r="r" b="b"/>
            <a:pathLst>
              <a:path w="4044506" h="4114800">
                <a:moveTo>
                  <a:pt x="0" y="0"/>
                </a:moveTo>
                <a:lnTo>
                  <a:pt x="4044505" y="0"/>
                </a:lnTo>
                <a:lnTo>
                  <a:pt x="404450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2"/>
          <p:cNvSpPr/>
          <p:nvPr/>
        </p:nvSpPr>
        <p:spPr>
          <a:xfrm>
            <a:off x="12323237" y="1535821"/>
            <a:ext cx="3352800" cy="3124200"/>
          </a:xfrm>
          <a:custGeom>
            <a:avLst/>
            <a:gdLst/>
            <a:ahLst/>
            <a:cxnLst/>
            <a:rect l="l" t="t" r="r" b="b"/>
            <a:pathLst>
              <a:path w="4044506" h="4114800">
                <a:moveTo>
                  <a:pt x="0" y="0"/>
                </a:moveTo>
                <a:lnTo>
                  <a:pt x="4044505" y="0"/>
                </a:lnTo>
                <a:lnTo>
                  <a:pt x="404450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3"/>
          <p:cNvSpPr/>
          <p:nvPr/>
        </p:nvSpPr>
        <p:spPr>
          <a:xfrm>
            <a:off x="5886671" y="4966046"/>
            <a:ext cx="2792921" cy="4114800"/>
          </a:xfrm>
          <a:custGeom>
            <a:avLst/>
            <a:gdLst/>
            <a:ahLst/>
            <a:cxnLst/>
            <a:rect l="l" t="t" r="r" b="b"/>
            <a:pathLst>
              <a:path w="5585841" h="8229600">
                <a:moveTo>
                  <a:pt x="0" y="0"/>
                </a:moveTo>
                <a:lnTo>
                  <a:pt x="5585840" y="0"/>
                </a:lnTo>
                <a:lnTo>
                  <a:pt x="558584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</p:sp>
      <p:sp>
        <p:nvSpPr>
          <p:cNvPr id="19" name="TextBox 18"/>
          <p:cNvSpPr txBox="1"/>
          <p:nvPr/>
        </p:nvSpPr>
        <p:spPr>
          <a:xfrm>
            <a:off x="15979299" y="1505311"/>
            <a:ext cx="2308701" cy="3154710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99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5979299" y="6106948"/>
            <a:ext cx="2308701" cy="3154710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99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361091">
            <a:off x="13997409" y="4092994"/>
            <a:ext cx="4261211" cy="5588473"/>
          </a:xfrm>
          <a:custGeom>
            <a:avLst/>
            <a:gdLst/>
            <a:ahLst/>
            <a:cxnLst/>
            <a:rect l="l" t="t" r="r" b="b"/>
            <a:pathLst>
              <a:path w="4261211" h="5588473">
                <a:moveTo>
                  <a:pt x="0" y="0"/>
                </a:moveTo>
                <a:lnTo>
                  <a:pt x="4261211" y="0"/>
                </a:lnTo>
                <a:lnTo>
                  <a:pt x="4261211" y="5588474"/>
                </a:lnTo>
                <a:lnTo>
                  <a:pt x="0" y="55884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728956" y="1017764"/>
            <a:ext cx="14830087" cy="8251472"/>
            <a:chOff x="0" y="0"/>
            <a:chExt cx="4971265" cy="2766016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4" name="Freeform 4"/>
            <p:cNvSpPr/>
            <p:nvPr/>
          </p:nvSpPr>
          <p:spPr>
            <a:xfrm>
              <a:off x="0" y="-1270"/>
              <a:ext cx="4972535" cy="2764746"/>
            </a:xfrm>
            <a:custGeom>
              <a:avLst/>
              <a:gdLst/>
              <a:ahLst/>
              <a:cxnLst/>
              <a:rect l="l" t="t" r="r" b="b"/>
              <a:pathLst>
                <a:path w="4972535" h="2764746">
                  <a:moveTo>
                    <a:pt x="4961105" y="27940"/>
                  </a:moveTo>
                  <a:cubicBezTo>
                    <a:pt x="4952215" y="24130"/>
                    <a:pt x="4943325" y="21590"/>
                    <a:pt x="4934435" y="21590"/>
                  </a:cubicBezTo>
                  <a:cubicBezTo>
                    <a:pt x="4907765" y="20320"/>
                    <a:pt x="4834412" y="20320"/>
                    <a:pt x="4752539" y="17780"/>
                  </a:cubicBezTo>
                  <a:cubicBezTo>
                    <a:pt x="4565400" y="12700"/>
                    <a:pt x="4382161" y="6350"/>
                    <a:pt x="4195022" y="3810"/>
                  </a:cubicBezTo>
                  <a:cubicBezTo>
                    <a:pt x="4042972" y="1270"/>
                    <a:pt x="3894821" y="3810"/>
                    <a:pt x="3742772" y="2540"/>
                  </a:cubicBezTo>
                  <a:cubicBezTo>
                    <a:pt x="3676493" y="2540"/>
                    <a:pt x="3610215" y="0"/>
                    <a:pt x="3543937" y="2540"/>
                  </a:cubicBezTo>
                  <a:cubicBezTo>
                    <a:pt x="3384090" y="10160"/>
                    <a:pt x="3224242" y="11430"/>
                    <a:pt x="3060496" y="8890"/>
                  </a:cubicBezTo>
                  <a:cubicBezTo>
                    <a:pt x="2978623" y="7620"/>
                    <a:pt x="2896750" y="7620"/>
                    <a:pt x="2814877" y="7620"/>
                  </a:cubicBezTo>
                  <a:cubicBezTo>
                    <a:pt x="2666726" y="7620"/>
                    <a:pt x="2518575" y="7620"/>
                    <a:pt x="2370424" y="6350"/>
                  </a:cubicBezTo>
                  <a:cubicBezTo>
                    <a:pt x="2214475" y="5080"/>
                    <a:pt x="678381" y="2540"/>
                    <a:pt x="526331" y="1270"/>
                  </a:cubicBezTo>
                  <a:cubicBezTo>
                    <a:pt x="401572" y="0"/>
                    <a:pt x="280712" y="1270"/>
                    <a:pt x="155953" y="1270"/>
                  </a:cubicBezTo>
                  <a:cubicBezTo>
                    <a:pt x="70182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53050"/>
                    <a:pt x="16510" y="273882"/>
                    <a:pt x="17780" y="392593"/>
                  </a:cubicBezTo>
                  <a:cubicBezTo>
                    <a:pt x="19050" y="513425"/>
                    <a:pt x="17780" y="634257"/>
                    <a:pt x="16510" y="757208"/>
                  </a:cubicBezTo>
                  <a:cubicBezTo>
                    <a:pt x="15240" y="882280"/>
                    <a:pt x="2540" y="2194469"/>
                    <a:pt x="2540" y="2319541"/>
                  </a:cubicBezTo>
                  <a:cubicBezTo>
                    <a:pt x="2540" y="2442492"/>
                    <a:pt x="1270" y="2565444"/>
                    <a:pt x="0" y="2688395"/>
                  </a:cubicBezTo>
                  <a:cubicBezTo>
                    <a:pt x="0" y="2710135"/>
                    <a:pt x="3810" y="2720296"/>
                    <a:pt x="15240" y="2725376"/>
                  </a:cubicBezTo>
                  <a:cubicBezTo>
                    <a:pt x="22860" y="2729185"/>
                    <a:pt x="31750" y="2731726"/>
                    <a:pt x="40640" y="2732996"/>
                  </a:cubicBezTo>
                  <a:cubicBezTo>
                    <a:pt x="152055" y="2738076"/>
                    <a:pt x="300206" y="2741885"/>
                    <a:pt x="448357" y="2746966"/>
                  </a:cubicBezTo>
                  <a:cubicBezTo>
                    <a:pt x="530230" y="2749506"/>
                    <a:pt x="612103" y="2754585"/>
                    <a:pt x="693976" y="2755856"/>
                  </a:cubicBezTo>
                  <a:cubicBezTo>
                    <a:pt x="830431" y="2758396"/>
                    <a:pt x="2350930" y="2759666"/>
                    <a:pt x="2487385" y="2760935"/>
                  </a:cubicBezTo>
                  <a:cubicBezTo>
                    <a:pt x="2506879" y="2760935"/>
                    <a:pt x="2526372" y="2760935"/>
                    <a:pt x="2545866" y="2760935"/>
                  </a:cubicBezTo>
                  <a:cubicBezTo>
                    <a:pt x="2639435" y="2760935"/>
                    <a:pt x="2736903" y="2759666"/>
                    <a:pt x="2830472" y="2759666"/>
                  </a:cubicBezTo>
                  <a:cubicBezTo>
                    <a:pt x="2939636" y="2759666"/>
                    <a:pt x="3044901" y="2760935"/>
                    <a:pt x="3154065" y="2760935"/>
                  </a:cubicBezTo>
                  <a:cubicBezTo>
                    <a:pt x="3313912" y="2760935"/>
                    <a:pt x="3477659" y="2760935"/>
                    <a:pt x="3637506" y="2760935"/>
                  </a:cubicBezTo>
                  <a:cubicBezTo>
                    <a:pt x="3785657" y="2760935"/>
                    <a:pt x="3933808" y="2762206"/>
                    <a:pt x="4081959" y="2763476"/>
                  </a:cubicBezTo>
                  <a:cubicBezTo>
                    <a:pt x="4148237" y="2763476"/>
                    <a:pt x="4218415" y="2764746"/>
                    <a:pt x="4284693" y="2764746"/>
                  </a:cubicBezTo>
                  <a:cubicBezTo>
                    <a:pt x="4499122" y="2763476"/>
                    <a:pt x="4709652" y="2757126"/>
                    <a:pt x="4911575" y="2757126"/>
                  </a:cubicBezTo>
                  <a:cubicBezTo>
                    <a:pt x="4915385" y="2757126"/>
                    <a:pt x="4920465" y="2754585"/>
                    <a:pt x="4924275" y="2752046"/>
                  </a:cubicBezTo>
                  <a:cubicBezTo>
                    <a:pt x="4929355" y="2748235"/>
                    <a:pt x="4931895" y="2741885"/>
                    <a:pt x="4934435" y="2739346"/>
                  </a:cubicBezTo>
                  <a:cubicBezTo>
                    <a:pt x="4935705" y="2673556"/>
                    <a:pt x="4936975" y="2584522"/>
                    <a:pt x="4938245" y="2495488"/>
                  </a:cubicBezTo>
                  <a:cubicBezTo>
                    <a:pt x="4939515" y="2357698"/>
                    <a:pt x="4949675" y="1034909"/>
                    <a:pt x="4950945" y="897119"/>
                  </a:cubicBezTo>
                  <a:cubicBezTo>
                    <a:pt x="4950945" y="814444"/>
                    <a:pt x="4952215" y="731770"/>
                    <a:pt x="4953485" y="649096"/>
                  </a:cubicBezTo>
                  <a:cubicBezTo>
                    <a:pt x="4954755" y="560062"/>
                    <a:pt x="4956025" y="471028"/>
                    <a:pt x="4958565" y="381994"/>
                  </a:cubicBezTo>
                  <a:cubicBezTo>
                    <a:pt x="4959835" y="328998"/>
                    <a:pt x="4959835" y="273881"/>
                    <a:pt x="4964915" y="220885"/>
                  </a:cubicBezTo>
                  <a:cubicBezTo>
                    <a:pt x="4969995" y="157289"/>
                    <a:pt x="4972535" y="95814"/>
                    <a:pt x="4971265" y="44450"/>
                  </a:cubicBezTo>
                  <a:cubicBezTo>
                    <a:pt x="4971265" y="38100"/>
                    <a:pt x="4967455" y="30480"/>
                    <a:pt x="4961105" y="2794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5" name="Freeform 5"/>
          <p:cNvSpPr/>
          <p:nvPr/>
        </p:nvSpPr>
        <p:spPr>
          <a:xfrm rot="-1546278">
            <a:off x="1095252" y="951452"/>
            <a:ext cx="3051514" cy="1004225"/>
          </a:xfrm>
          <a:custGeom>
            <a:avLst/>
            <a:gdLst/>
            <a:ahLst/>
            <a:cxnLst/>
            <a:rect l="l" t="t" r="r" b="b"/>
            <a:pathLst>
              <a:path w="3051514" h="1004225">
                <a:moveTo>
                  <a:pt x="0" y="0"/>
                </a:moveTo>
                <a:lnTo>
                  <a:pt x="3051513" y="0"/>
                </a:lnTo>
                <a:lnTo>
                  <a:pt x="3051513" y="1004226"/>
                </a:lnTo>
                <a:lnTo>
                  <a:pt x="0" y="10042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1800244" flipV="1">
            <a:off x="14161166" y="1033709"/>
            <a:ext cx="3051514" cy="1004225"/>
          </a:xfrm>
          <a:custGeom>
            <a:avLst/>
            <a:gdLst/>
            <a:ahLst/>
            <a:cxnLst/>
            <a:rect l="l" t="t" r="r" b="b"/>
            <a:pathLst>
              <a:path w="3051514" h="1004225">
                <a:moveTo>
                  <a:pt x="0" y="1004226"/>
                </a:moveTo>
                <a:lnTo>
                  <a:pt x="3051514" y="1004226"/>
                </a:lnTo>
                <a:lnTo>
                  <a:pt x="3051514" y="0"/>
                </a:lnTo>
                <a:lnTo>
                  <a:pt x="0" y="0"/>
                </a:lnTo>
                <a:lnTo>
                  <a:pt x="0" y="1004226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668624" y="1705630"/>
            <a:ext cx="3352800" cy="3124200"/>
          </a:xfrm>
          <a:custGeom>
            <a:avLst/>
            <a:gdLst/>
            <a:ahLst/>
            <a:cxnLst/>
            <a:rect l="l" t="t" r="r" b="b"/>
            <a:pathLst>
              <a:path w="4044506" h="4114800">
                <a:moveTo>
                  <a:pt x="0" y="0"/>
                </a:moveTo>
                <a:lnTo>
                  <a:pt x="4044505" y="0"/>
                </a:lnTo>
                <a:lnTo>
                  <a:pt x="404450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2460760" y="4829830"/>
            <a:ext cx="2792921" cy="4114800"/>
          </a:xfrm>
          <a:custGeom>
            <a:avLst/>
            <a:gdLst/>
            <a:ahLst/>
            <a:cxnLst/>
            <a:rect l="l" t="t" r="r" b="b"/>
            <a:pathLst>
              <a:path w="5585841" h="8229600">
                <a:moveTo>
                  <a:pt x="0" y="0"/>
                </a:moveTo>
                <a:lnTo>
                  <a:pt x="5585840" y="0"/>
                </a:lnTo>
                <a:lnTo>
                  <a:pt x="558584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</p:sp>
      <p:sp>
        <p:nvSpPr>
          <p:cNvPr id="15" name="Freeform 12"/>
          <p:cNvSpPr/>
          <p:nvPr/>
        </p:nvSpPr>
        <p:spPr>
          <a:xfrm>
            <a:off x="5029200" y="1535821"/>
            <a:ext cx="3352800" cy="3124200"/>
          </a:xfrm>
          <a:custGeom>
            <a:avLst/>
            <a:gdLst/>
            <a:ahLst/>
            <a:cxnLst/>
            <a:rect l="l" t="t" r="r" b="b"/>
            <a:pathLst>
              <a:path w="4044506" h="4114800">
                <a:moveTo>
                  <a:pt x="0" y="0"/>
                </a:moveTo>
                <a:lnTo>
                  <a:pt x="4044505" y="0"/>
                </a:lnTo>
                <a:lnTo>
                  <a:pt x="404450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2"/>
          <p:cNvSpPr/>
          <p:nvPr/>
        </p:nvSpPr>
        <p:spPr>
          <a:xfrm>
            <a:off x="8666584" y="1543439"/>
            <a:ext cx="3352800" cy="3124200"/>
          </a:xfrm>
          <a:custGeom>
            <a:avLst/>
            <a:gdLst/>
            <a:ahLst/>
            <a:cxnLst/>
            <a:rect l="l" t="t" r="r" b="b"/>
            <a:pathLst>
              <a:path w="4044506" h="4114800">
                <a:moveTo>
                  <a:pt x="0" y="0"/>
                </a:moveTo>
                <a:lnTo>
                  <a:pt x="4044505" y="0"/>
                </a:lnTo>
                <a:lnTo>
                  <a:pt x="404450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2"/>
          <p:cNvSpPr/>
          <p:nvPr/>
        </p:nvSpPr>
        <p:spPr>
          <a:xfrm>
            <a:off x="12323237" y="1535821"/>
            <a:ext cx="3352800" cy="3124200"/>
          </a:xfrm>
          <a:custGeom>
            <a:avLst/>
            <a:gdLst/>
            <a:ahLst/>
            <a:cxnLst/>
            <a:rect l="l" t="t" r="r" b="b"/>
            <a:pathLst>
              <a:path w="4044506" h="4114800">
                <a:moveTo>
                  <a:pt x="0" y="0"/>
                </a:moveTo>
                <a:lnTo>
                  <a:pt x="4044505" y="0"/>
                </a:lnTo>
                <a:lnTo>
                  <a:pt x="404450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3"/>
          <p:cNvSpPr/>
          <p:nvPr/>
        </p:nvSpPr>
        <p:spPr>
          <a:xfrm>
            <a:off x="5886671" y="4966046"/>
            <a:ext cx="2792921" cy="4114800"/>
          </a:xfrm>
          <a:custGeom>
            <a:avLst/>
            <a:gdLst/>
            <a:ahLst/>
            <a:cxnLst/>
            <a:rect l="l" t="t" r="r" b="b"/>
            <a:pathLst>
              <a:path w="5585841" h="8229600">
                <a:moveTo>
                  <a:pt x="0" y="0"/>
                </a:moveTo>
                <a:lnTo>
                  <a:pt x="5585840" y="0"/>
                </a:lnTo>
                <a:lnTo>
                  <a:pt x="558584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</p:sp>
      <p:sp>
        <p:nvSpPr>
          <p:cNvPr id="14" name="TextBox 13"/>
          <p:cNvSpPr txBox="1"/>
          <p:nvPr/>
        </p:nvSpPr>
        <p:spPr>
          <a:xfrm>
            <a:off x="15979299" y="1505311"/>
            <a:ext cx="2308701" cy="3154710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99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9" name="Freeform 13"/>
          <p:cNvSpPr/>
          <p:nvPr/>
        </p:nvSpPr>
        <p:spPr>
          <a:xfrm>
            <a:off x="9530316" y="5118446"/>
            <a:ext cx="2792921" cy="4114800"/>
          </a:xfrm>
          <a:custGeom>
            <a:avLst/>
            <a:gdLst/>
            <a:ahLst/>
            <a:cxnLst/>
            <a:rect l="l" t="t" r="r" b="b"/>
            <a:pathLst>
              <a:path w="5585841" h="8229600">
                <a:moveTo>
                  <a:pt x="0" y="0"/>
                </a:moveTo>
                <a:lnTo>
                  <a:pt x="5585840" y="0"/>
                </a:lnTo>
                <a:lnTo>
                  <a:pt x="558584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</p:sp>
      <p:sp>
        <p:nvSpPr>
          <p:cNvPr id="20" name="Freeform 13"/>
          <p:cNvSpPr/>
          <p:nvPr/>
        </p:nvSpPr>
        <p:spPr>
          <a:xfrm>
            <a:off x="13309693" y="5146858"/>
            <a:ext cx="2792921" cy="4114800"/>
          </a:xfrm>
          <a:custGeom>
            <a:avLst/>
            <a:gdLst/>
            <a:ahLst/>
            <a:cxnLst/>
            <a:rect l="l" t="t" r="r" b="b"/>
            <a:pathLst>
              <a:path w="5585841" h="8229600">
                <a:moveTo>
                  <a:pt x="0" y="0"/>
                </a:moveTo>
                <a:lnTo>
                  <a:pt x="5585840" y="0"/>
                </a:lnTo>
                <a:lnTo>
                  <a:pt x="558584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</p:sp>
      <p:sp>
        <p:nvSpPr>
          <p:cNvPr id="21" name="TextBox 20"/>
          <p:cNvSpPr txBox="1"/>
          <p:nvPr/>
        </p:nvSpPr>
        <p:spPr>
          <a:xfrm>
            <a:off x="15979299" y="5926136"/>
            <a:ext cx="2308701" cy="3154710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99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70256679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361091">
            <a:off x="13997409" y="4092994"/>
            <a:ext cx="4261211" cy="5588473"/>
          </a:xfrm>
          <a:custGeom>
            <a:avLst/>
            <a:gdLst/>
            <a:ahLst/>
            <a:cxnLst/>
            <a:rect l="l" t="t" r="r" b="b"/>
            <a:pathLst>
              <a:path w="4261211" h="5588473">
                <a:moveTo>
                  <a:pt x="0" y="0"/>
                </a:moveTo>
                <a:lnTo>
                  <a:pt x="4261211" y="0"/>
                </a:lnTo>
                <a:lnTo>
                  <a:pt x="4261211" y="5588474"/>
                </a:lnTo>
                <a:lnTo>
                  <a:pt x="0" y="55884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728956" y="1017764"/>
            <a:ext cx="14830087" cy="8251472"/>
            <a:chOff x="0" y="0"/>
            <a:chExt cx="4971265" cy="2766016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4" name="Freeform 4"/>
            <p:cNvSpPr/>
            <p:nvPr/>
          </p:nvSpPr>
          <p:spPr>
            <a:xfrm>
              <a:off x="0" y="-1270"/>
              <a:ext cx="4972535" cy="2764746"/>
            </a:xfrm>
            <a:custGeom>
              <a:avLst/>
              <a:gdLst/>
              <a:ahLst/>
              <a:cxnLst/>
              <a:rect l="l" t="t" r="r" b="b"/>
              <a:pathLst>
                <a:path w="4972535" h="2764746">
                  <a:moveTo>
                    <a:pt x="4961105" y="27940"/>
                  </a:moveTo>
                  <a:cubicBezTo>
                    <a:pt x="4952215" y="24130"/>
                    <a:pt x="4943325" y="21590"/>
                    <a:pt x="4934435" y="21590"/>
                  </a:cubicBezTo>
                  <a:cubicBezTo>
                    <a:pt x="4907765" y="20320"/>
                    <a:pt x="4834412" y="20320"/>
                    <a:pt x="4752539" y="17780"/>
                  </a:cubicBezTo>
                  <a:cubicBezTo>
                    <a:pt x="4565400" y="12700"/>
                    <a:pt x="4382161" y="6350"/>
                    <a:pt x="4195022" y="3810"/>
                  </a:cubicBezTo>
                  <a:cubicBezTo>
                    <a:pt x="4042972" y="1270"/>
                    <a:pt x="3894821" y="3810"/>
                    <a:pt x="3742772" y="2540"/>
                  </a:cubicBezTo>
                  <a:cubicBezTo>
                    <a:pt x="3676493" y="2540"/>
                    <a:pt x="3610215" y="0"/>
                    <a:pt x="3543937" y="2540"/>
                  </a:cubicBezTo>
                  <a:cubicBezTo>
                    <a:pt x="3384090" y="10160"/>
                    <a:pt x="3224242" y="11430"/>
                    <a:pt x="3060496" y="8890"/>
                  </a:cubicBezTo>
                  <a:cubicBezTo>
                    <a:pt x="2978623" y="7620"/>
                    <a:pt x="2896750" y="7620"/>
                    <a:pt x="2814877" y="7620"/>
                  </a:cubicBezTo>
                  <a:cubicBezTo>
                    <a:pt x="2666726" y="7620"/>
                    <a:pt x="2518575" y="7620"/>
                    <a:pt x="2370424" y="6350"/>
                  </a:cubicBezTo>
                  <a:cubicBezTo>
                    <a:pt x="2214475" y="5080"/>
                    <a:pt x="678381" y="2540"/>
                    <a:pt x="526331" y="1270"/>
                  </a:cubicBezTo>
                  <a:cubicBezTo>
                    <a:pt x="401572" y="0"/>
                    <a:pt x="280712" y="1270"/>
                    <a:pt x="155953" y="1270"/>
                  </a:cubicBezTo>
                  <a:cubicBezTo>
                    <a:pt x="70182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53050"/>
                    <a:pt x="16510" y="273882"/>
                    <a:pt x="17780" y="392593"/>
                  </a:cubicBezTo>
                  <a:cubicBezTo>
                    <a:pt x="19050" y="513425"/>
                    <a:pt x="17780" y="634257"/>
                    <a:pt x="16510" y="757208"/>
                  </a:cubicBezTo>
                  <a:cubicBezTo>
                    <a:pt x="15240" y="882280"/>
                    <a:pt x="2540" y="2194469"/>
                    <a:pt x="2540" y="2319541"/>
                  </a:cubicBezTo>
                  <a:cubicBezTo>
                    <a:pt x="2540" y="2442492"/>
                    <a:pt x="1270" y="2565444"/>
                    <a:pt x="0" y="2688395"/>
                  </a:cubicBezTo>
                  <a:cubicBezTo>
                    <a:pt x="0" y="2710135"/>
                    <a:pt x="3810" y="2720296"/>
                    <a:pt x="15240" y="2725376"/>
                  </a:cubicBezTo>
                  <a:cubicBezTo>
                    <a:pt x="22860" y="2729185"/>
                    <a:pt x="31750" y="2731726"/>
                    <a:pt x="40640" y="2732996"/>
                  </a:cubicBezTo>
                  <a:cubicBezTo>
                    <a:pt x="152055" y="2738076"/>
                    <a:pt x="300206" y="2741885"/>
                    <a:pt x="448357" y="2746966"/>
                  </a:cubicBezTo>
                  <a:cubicBezTo>
                    <a:pt x="530230" y="2749506"/>
                    <a:pt x="612103" y="2754585"/>
                    <a:pt x="693976" y="2755856"/>
                  </a:cubicBezTo>
                  <a:cubicBezTo>
                    <a:pt x="830431" y="2758396"/>
                    <a:pt x="2350930" y="2759666"/>
                    <a:pt x="2487385" y="2760935"/>
                  </a:cubicBezTo>
                  <a:cubicBezTo>
                    <a:pt x="2506879" y="2760935"/>
                    <a:pt x="2526372" y="2760935"/>
                    <a:pt x="2545866" y="2760935"/>
                  </a:cubicBezTo>
                  <a:cubicBezTo>
                    <a:pt x="2639435" y="2760935"/>
                    <a:pt x="2736903" y="2759666"/>
                    <a:pt x="2830472" y="2759666"/>
                  </a:cubicBezTo>
                  <a:cubicBezTo>
                    <a:pt x="2939636" y="2759666"/>
                    <a:pt x="3044901" y="2760935"/>
                    <a:pt x="3154065" y="2760935"/>
                  </a:cubicBezTo>
                  <a:cubicBezTo>
                    <a:pt x="3313912" y="2760935"/>
                    <a:pt x="3477659" y="2760935"/>
                    <a:pt x="3637506" y="2760935"/>
                  </a:cubicBezTo>
                  <a:cubicBezTo>
                    <a:pt x="3785657" y="2760935"/>
                    <a:pt x="3933808" y="2762206"/>
                    <a:pt x="4081959" y="2763476"/>
                  </a:cubicBezTo>
                  <a:cubicBezTo>
                    <a:pt x="4148237" y="2763476"/>
                    <a:pt x="4218415" y="2764746"/>
                    <a:pt x="4284693" y="2764746"/>
                  </a:cubicBezTo>
                  <a:cubicBezTo>
                    <a:pt x="4499122" y="2763476"/>
                    <a:pt x="4709652" y="2757126"/>
                    <a:pt x="4911575" y="2757126"/>
                  </a:cubicBezTo>
                  <a:cubicBezTo>
                    <a:pt x="4915385" y="2757126"/>
                    <a:pt x="4920465" y="2754585"/>
                    <a:pt x="4924275" y="2752046"/>
                  </a:cubicBezTo>
                  <a:cubicBezTo>
                    <a:pt x="4929355" y="2748235"/>
                    <a:pt x="4931895" y="2741885"/>
                    <a:pt x="4934435" y="2739346"/>
                  </a:cubicBezTo>
                  <a:cubicBezTo>
                    <a:pt x="4935705" y="2673556"/>
                    <a:pt x="4936975" y="2584522"/>
                    <a:pt x="4938245" y="2495488"/>
                  </a:cubicBezTo>
                  <a:cubicBezTo>
                    <a:pt x="4939515" y="2357698"/>
                    <a:pt x="4949675" y="1034909"/>
                    <a:pt x="4950945" y="897119"/>
                  </a:cubicBezTo>
                  <a:cubicBezTo>
                    <a:pt x="4950945" y="814444"/>
                    <a:pt x="4952215" y="731770"/>
                    <a:pt x="4953485" y="649096"/>
                  </a:cubicBezTo>
                  <a:cubicBezTo>
                    <a:pt x="4954755" y="560062"/>
                    <a:pt x="4956025" y="471028"/>
                    <a:pt x="4958565" y="381994"/>
                  </a:cubicBezTo>
                  <a:cubicBezTo>
                    <a:pt x="4959835" y="328998"/>
                    <a:pt x="4959835" y="273881"/>
                    <a:pt x="4964915" y="220885"/>
                  </a:cubicBezTo>
                  <a:cubicBezTo>
                    <a:pt x="4969995" y="157289"/>
                    <a:pt x="4972535" y="95814"/>
                    <a:pt x="4971265" y="44450"/>
                  </a:cubicBezTo>
                  <a:cubicBezTo>
                    <a:pt x="4971265" y="38100"/>
                    <a:pt x="4967455" y="30480"/>
                    <a:pt x="4961105" y="2794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5" name="Freeform 5"/>
          <p:cNvSpPr/>
          <p:nvPr/>
        </p:nvSpPr>
        <p:spPr>
          <a:xfrm rot="-1546278">
            <a:off x="1095252" y="951452"/>
            <a:ext cx="3051514" cy="1004225"/>
          </a:xfrm>
          <a:custGeom>
            <a:avLst/>
            <a:gdLst/>
            <a:ahLst/>
            <a:cxnLst/>
            <a:rect l="l" t="t" r="r" b="b"/>
            <a:pathLst>
              <a:path w="3051514" h="1004225">
                <a:moveTo>
                  <a:pt x="0" y="0"/>
                </a:moveTo>
                <a:lnTo>
                  <a:pt x="3051513" y="0"/>
                </a:lnTo>
                <a:lnTo>
                  <a:pt x="3051513" y="1004226"/>
                </a:lnTo>
                <a:lnTo>
                  <a:pt x="0" y="10042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1800244" flipV="1">
            <a:off x="14161166" y="1033709"/>
            <a:ext cx="3051514" cy="1004225"/>
          </a:xfrm>
          <a:custGeom>
            <a:avLst/>
            <a:gdLst/>
            <a:ahLst/>
            <a:cxnLst/>
            <a:rect l="l" t="t" r="r" b="b"/>
            <a:pathLst>
              <a:path w="3051514" h="1004225">
                <a:moveTo>
                  <a:pt x="0" y="1004226"/>
                </a:moveTo>
                <a:lnTo>
                  <a:pt x="3051514" y="1004226"/>
                </a:lnTo>
                <a:lnTo>
                  <a:pt x="3051514" y="0"/>
                </a:lnTo>
                <a:lnTo>
                  <a:pt x="0" y="0"/>
                </a:lnTo>
                <a:lnTo>
                  <a:pt x="0" y="1004226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3"/>
          <p:cNvSpPr txBox="1"/>
          <p:nvPr/>
        </p:nvSpPr>
        <p:spPr>
          <a:xfrm>
            <a:off x="15979299" y="1505311"/>
            <a:ext cx="2308701" cy="3154710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99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5979299" y="5926136"/>
            <a:ext cx="2308701" cy="3154710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99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2" name="Freeform 10"/>
          <p:cNvSpPr/>
          <p:nvPr/>
        </p:nvSpPr>
        <p:spPr>
          <a:xfrm>
            <a:off x="1611695" y="6438900"/>
            <a:ext cx="2601623" cy="2493138"/>
          </a:xfrm>
          <a:custGeom>
            <a:avLst/>
            <a:gdLst/>
            <a:ahLst/>
            <a:cxnLst/>
            <a:rect l="l" t="t" r="r" b="b"/>
            <a:pathLst>
              <a:path w="4584735" h="4114800">
                <a:moveTo>
                  <a:pt x="0" y="0"/>
                </a:moveTo>
                <a:lnTo>
                  <a:pt x="4584735" y="0"/>
                </a:lnTo>
                <a:lnTo>
                  <a:pt x="458473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10"/>
          <p:cNvSpPr/>
          <p:nvPr/>
        </p:nvSpPr>
        <p:spPr>
          <a:xfrm>
            <a:off x="5136672" y="6591299"/>
            <a:ext cx="2635728" cy="2451033"/>
          </a:xfrm>
          <a:custGeom>
            <a:avLst/>
            <a:gdLst/>
            <a:ahLst/>
            <a:cxnLst/>
            <a:rect l="l" t="t" r="r" b="b"/>
            <a:pathLst>
              <a:path w="4584735" h="4114800">
                <a:moveTo>
                  <a:pt x="0" y="0"/>
                </a:moveTo>
                <a:lnTo>
                  <a:pt x="4584735" y="0"/>
                </a:lnTo>
                <a:lnTo>
                  <a:pt x="458473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10"/>
          <p:cNvSpPr/>
          <p:nvPr/>
        </p:nvSpPr>
        <p:spPr>
          <a:xfrm>
            <a:off x="9077909" y="6591298"/>
            <a:ext cx="2733091" cy="2493139"/>
          </a:xfrm>
          <a:custGeom>
            <a:avLst/>
            <a:gdLst/>
            <a:ahLst/>
            <a:cxnLst/>
            <a:rect l="l" t="t" r="r" b="b"/>
            <a:pathLst>
              <a:path w="4584735" h="4114800">
                <a:moveTo>
                  <a:pt x="0" y="0"/>
                </a:moveTo>
                <a:lnTo>
                  <a:pt x="4584735" y="0"/>
                </a:lnTo>
                <a:lnTo>
                  <a:pt x="458473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10"/>
          <p:cNvSpPr/>
          <p:nvPr/>
        </p:nvSpPr>
        <p:spPr>
          <a:xfrm>
            <a:off x="13084601" y="6591297"/>
            <a:ext cx="2652608" cy="2451035"/>
          </a:xfrm>
          <a:custGeom>
            <a:avLst/>
            <a:gdLst/>
            <a:ahLst/>
            <a:cxnLst/>
            <a:rect l="l" t="t" r="r" b="b"/>
            <a:pathLst>
              <a:path w="4584735" h="4114800">
                <a:moveTo>
                  <a:pt x="0" y="0"/>
                </a:moveTo>
                <a:lnTo>
                  <a:pt x="4584735" y="0"/>
                </a:lnTo>
                <a:lnTo>
                  <a:pt x="458473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13"/>
          <p:cNvSpPr/>
          <p:nvPr/>
        </p:nvSpPr>
        <p:spPr>
          <a:xfrm>
            <a:off x="1289130" y="1750079"/>
            <a:ext cx="2663758" cy="2909942"/>
          </a:xfrm>
          <a:custGeom>
            <a:avLst/>
            <a:gdLst/>
            <a:ahLst/>
            <a:cxnLst/>
            <a:rect l="l" t="t" r="r" b="b"/>
            <a:pathLst>
              <a:path w="4006786" h="4114800">
                <a:moveTo>
                  <a:pt x="0" y="0"/>
                </a:moveTo>
                <a:lnTo>
                  <a:pt x="4006787" y="0"/>
                </a:lnTo>
                <a:lnTo>
                  <a:pt x="400678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13"/>
          <p:cNvSpPr/>
          <p:nvPr/>
        </p:nvSpPr>
        <p:spPr>
          <a:xfrm>
            <a:off x="4462563" y="1835545"/>
            <a:ext cx="2663758" cy="2909942"/>
          </a:xfrm>
          <a:custGeom>
            <a:avLst/>
            <a:gdLst/>
            <a:ahLst/>
            <a:cxnLst/>
            <a:rect l="l" t="t" r="r" b="b"/>
            <a:pathLst>
              <a:path w="4006786" h="4114800">
                <a:moveTo>
                  <a:pt x="0" y="0"/>
                </a:moveTo>
                <a:lnTo>
                  <a:pt x="4006787" y="0"/>
                </a:lnTo>
                <a:lnTo>
                  <a:pt x="400678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13"/>
          <p:cNvSpPr/>
          <p:nvPr/>
        </p:nvSpPr>
        <p:spPr>
          <a:xfrm>
            <a:off x="7239000" y="1750079"/>
            <a:ext cx="2663758" cy="2909942"/>
          </a:xfrm>
          <a:custGeom>
            <a:avLst/>
            <a:gdLst/>
            <a:ahLst/>
            <a:cxnLst/>
            <a:rect l="l" t="t" r="r" b="b"/>
            <a:pathLst>
              <a:path w="4006786" h="4114800">
                <a:moveTo>
                  <a:pt x="0" y="0"/>
                </a:moveTo>
                <a:lnTo>
                  <a:pt x="4006787" y="0"/>
                </a:lnTo>
                <a:lnTo>
                  <a:pt x="400678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13"/>
          <p:cNvSpPr/>
          <p:nvPr/>
        </p:nvSpPr>
        <p:spPr>
          <a:xfrm>
            <a:off x="10118908" y="1750079"/>
            <a:ext cx="2663758" cy="2909942"/>
          </a:xfrm>
          <a:custGeom>
            <a:avLst/>
            <a:gdLst/>
            <a:ahLst/>
            <a:cxnLst/>
            <a:rect l="l" t="t" r="r" b="b"/>
            <a:pathLst>
              <a:path w="4006786" h="4114800">
                <a:moveTo>
                  <a:pt x="0" y="0"/>
                </a:moveTo>
                <a:lnTo>
                  <a:pt x="4006787" y="0"/>
                </a:lnTo>
                <a:lnTo>
                  <a:pt x="400678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13"/>
          <p:cNvSpPr/>
          <p:nvPr/>
        </p:nvSpPr>
        <p:spPr>
          <a:xfrm>
            <a:off x="12782666" y="1742764"/>
            <a:ext cx="2663758" cy="2909942"/>
          </a:xfrm>
          <a:custGeom>
            <a:avLst/>
            <a:gdLst/>
            <a:ahLst/>
            <a:cxnLst/>
            <a:rect l="l" t="t" r="r" b="b"/>
            <a:pathLst>
              <a:path w="4006786" h="4114800">
                <a:moveTo>
                  <a:pt x="0" y="0"/>
                </a:moveTo>
                <a:lnTo>
                  <a:pt x="4006787" y="0"/>
                </a:lnTo>
                <a:lnTo>
                  <a:pt x="400678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547068736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361091">
            <a:off x="13997409" y="4092994"/>
            <a:ext cx="4261211" cy="5588473"/>
          </a:xfrm>
          <a:custGeom>
            <a:avLst/>
            <a:gdLst/>
            <a:ahLst/>
            <a:cxnLst/>
            <a:rect l="l" t="t" r="r" b="b"/>
            <a:pathLst>
              <a:path w="4261211" h="5588473">
                <a:moveTo>
                  <a:pt x="0" y="0"/>
                </a:moveTo>
                <a:lnTo>
                  <a:pt x="4261211" y="0"/>
                </a:lnTo>
                <a:lnTo>
                  <a:pt x="4261211" y="5588474"/>
                </a:lnTo>
                <a:lnTo>
                  <a:pt x="0" y="55884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728956" y="1017764"/>
            <a:ext cx="14830087" cy="8251472"/>
            <a:chOff x="0" y="0"/>
            <a:chExt cx="4971265" cy="2766016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4" name="Freeform 4"/>
            <p:cNvSpPr/>
            <p:nvPr/>
          </p:nvSpPr>
          <p:spPr>
            <a:xfrm>
              <a:off x="0" y="-1270"/>
              <a:ext cx="4972535" cy="2764746"/>
            </a:xfrm>
            <a:custGeom>
              <a:avLst/>
              <a:gdLst/>
              <a:ahLst/>
              <a:cxnLst/>
              <a:rect l="l" t="t" r="r" b="b"/>
              <a:pathLst>
                <a:path w="4972535" h="2764746">
                  <a:moveTo>
                    <a:pt x="4961105" y="27940"/>
                  </a:moveTo>
                  <a:cubicBezTo>
                    <a:pt x="4952215" y="24130"/>
                    <a:pt x="4943325" y="21590"/>
                    <a:pt x="4934435" y="21590"/>
                  </a:cubicBezTo>
                  <a:cubicBezTo>
                    <a:pt x="4907765" y="20320"/>
                    <a:pt x="4834412" y="20320"/>
                    <a:pt x="4752539" y="17780"/>
                  </a:cubicBezTo>
                  <a:cubicBezTo>
                    <a:pt x="4565400" y="12700"/>
                    <a:pt x="4382161" y="6350"/>
                    <a:pt x="4195022" y="3810"/>
                  </a:cubicBezTo>
                  <a:cubicBezTo>
                    <a:pt x="4042972" y="1270"/>
                    <a:pt x="3894821" y="3810"/>
                    <a:pt x="3742772" y="2540"/>
                  </a:cubicBezTo>
                  <a:cubicBezTo>
                    <a:pt x="3676493" y="2540"/>
                    <a:pt x="3610215" y="0"/>
                    <a:pt x="3543937" y="2540"/>
                  </a:cubicBezTo>
                  <a:cubicBezTo>
                    <a:pt x="3384090" y="10160"/>
                    <a:pt x="3224242" y="11430"/>
                    <a:pt x="3060496" y="8890"/>
                  </a:cubicBezTo>
                  <a:cubicBezTo>
                    <a:pt x="2978623" y="7620"/>
                    <a:pt x="2896750" y="7620"/>
                    <a:pt x="2814877" y="7620"/>
                  </a:cubicBezTo>
                  <a:cubicBezTo>
                    <a:pt x="2666726" y="7620"/>
                    <a:pt x="2518575" y="7620"/>
                    <a:pt x="2370424" y="6350"/>
                  </a:cubicBezTo>
                  <a:cubicBezTo>
                    <a:pt x="2214475" y="5080"/>
                    <a:pt x="678381" y="2540"/>
                    <a:pt x="526331" y="1270"/>
                  </a:cubicBezTo>
                  <a:cubicBezTo>
                    <a:pt x="401572" y="0"/>
                    <a:pt x="280712" y="1270"/>
                    <a:pt x="155953" y="1270"/>
                  </a:cubicBezTo>
                  <a:cubicBezTo>
                    <a:pt x="70182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53050"/>
                    <a:pt x="16510" y="273882"/>
                    <a:pt x="17780" y="392593"/>
                  </a:cubicBezTo>
                  <a:cubicBezTo>
                    <a:pt x="19050" y="513425"/>
                    <a:pt x="17780" y="634257"/>
                    <a:pt x="16510" y="757208"/>
                  </a:cubicBezTo>
                  <a:cubicBezTo>
                    <a:pt x="15240" y="882280"/>
                    <a:pt x="2540" y="2194469"/>
                    <a:pt x="2540" y="2319541"/>
                  </a:cubicBezTo>
                  <a:cubicBezTo>
                    <a:pt x="2540" y="2442492"/>
                    <a:pt x="1270" y="2565444"/>
                    <a:pt x="0" y="2688395"/>
                  </a:cubicBezTo>
                  <a:cubicBezTo>
                    <a:pt x="0" y="2710135"/>
                    <a:pt x="3810" y="2720296"/>
                    <a:pt x="15240" y="2725376"/>
                  </a:cubicBezTo>
                  <a:cubicBezTo>
                    <a:pt x="22860" y="2729185"/>
                    <a:pt x="31750" y="2731726"/>
                    <a:pt x="40640" y="2732996"/>
                  </a:cubicBezTo>
                  <a:cubicBezTo>
                    <a:pt x="152055" y="2738076"/>
                    <a:pt x="300206" y="2741885"/>
                    <a:pt x="448357" y="2746966"/>
                  </a:cubicBezTo>
                  <a:cubicBezTo>
                    <a:pt x="530230" y="2749506"/>
                    <a:pt x="612103" y="2754585"/>
                    <a:pt x="693976" y="2755856"/>
                  </a:cubicBezTo>
                  <a:cubicBezTo>
                    <a:pt x="830431" y="2758396"/>
                    <a:pt x="2350930" y="2759666"/>
                    <a:pt x="2487385" y="2760935"/>
                  </a:cubicBezTo>
                  <a:cubicBezTo>
                    <a:pt x="2506879" y="2760935"/>
                    <a:pt x="2526372" y="2760935"/>
                    <a:pt x="2545866" y="2760935"/>
                  </a:cubicBezTo>
                  <a:cubicBezTo>
                    <a:pt x="2639435" y="2760935"/>
                    <a:pt x="2736903" y="2759666"/>
                    <a:pt x="2830472" y="2759666"/>
                  </a:cubicBezTo>
                  <a:cubicBezTo>
                    <a:pt x="2939636" y="2759666"/>
                    <a:pt x="3044901" y="2760935"/>
                    <a:pt x="3154065" y="2760935"/>
                  </a:cubicBezTo>
                  <a:cubicBezTo>
                    <a:pt x="3313912" y="2760935"/>
                    <a:pt x="3477659" y="2760935"/>
                    <a:pt x="3637506" y="2760935"/>
                  </a:cubicBezTo>
                  <a:cubicBezTo>
                    <a:pt x="3785657" y="2760935"/>
                    <a:pt x="3933808" y="2762206"/>
                    <a:pt x="4081959" y="2763476"/>
                  </a:cubicBezTo>
                  <a:cubicBezTo>
                    <a:pt x="4148237" y="2763476"/>
                    <a:pt x="4218415" y="2764746"/>
                    <a:pt x="4284693" y="2764746"/>
                  </a:cubicBezTo>
                  <a:cubicBezTo>
                    <a:pt x="4499122" y="2763476"/>
                    <a:pt x="4709652" y="2757126"/>
                    <a:pt x="4911575" y="2757126"/>
                  </a:cubicBezTo>
                  <a:cubicBezTo>
                    <a:pt x="4915385" y="2757126"/>
                    <a:pt x="4920465" y="2754585"/>
                    <a:pt x="4924275" y="2752046"/>
                  </a:cubicBezTo>
                  <a:cubicBezTo>
                    <a:pt x="4929355" y="2748235"/>
                    <a:pt x="4931895" y="2741885"/>
                    <a:pt x="4934435" y="2739346"/>
                  </a:cubicBezTo>
                  <a:cubicBezTo>
                    <a:pt x="4935705" y="2673556"/>
                    <a:pt x="4936975" y="2584522"/>
                    <a:pt x="4938245" y="2495488"/>
                  </a:cubicBezTo>
                  <a:cubicBezTo>
                    <a:pt x="4939515" y="2357698"/>
                    <a:pt x="4949675" y="1034909"/>
                    <a:pt x="4950945" y="897119"/>
                  </a:cubicBezTo>
                  <a:cubicBezTo>
                    <a:pt x="4950945" y="814444"/>
                    <a:pt x="4952215" y="731770"/>
                    <a:pt x="4953485" y="649096"/>
                  </a:cubicBezTo>
                  <a:cubicBezTo>
                    <a:pt x="4954755" y="560062"/>
                    <a:pt x="4956025" y="471028"/>
                    <a:pt x="4958565" y="381994"/>
                  </a:cubicBezTo>
                  <a:cubicBezTo>
                    <a:pt x="4959835" y="328998"/>
                    <a:pt x="4959835" y="273881"/>
                    <a:pt x="4964915" y="220885"/>
                  </a:cubicBezTo>
                  <a:cubicBezTo>
                    <a:pt x="4969995" y="157289"/>
                    <a:pt x="4972535" y="95814"/>
                    <a:pt x="4971265" y="44450"/>
                  </a:cubicBezTo>
                  <a:cubicBezTo>
                    <a:pt x="4971265" y="38100"/>
                    <a:pt x="4967455" y="30480"/>
                    <a:pt x="4961105" y="2794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5" name="Freeform 5"/>
          <p:cNvSpPr/>
          <p:nvPr/>
        </p:nvSpPr>
        <p:spPr>
          <a:xfrm rot="-1546278">
            <a:off x="1095252" y="951452"/>
            <a:ext cx="3051514" cy="1004225"/>
          </a:xfrm>
          <a:custGeom>
            <a:avLst/>
            <a:gdLst/>
            <a:ahLst/>
            <a:cxnLst/>
            <a:rect l="l" t="t" r="r" b="b"/>
            <a:pathLst>
              <a:path w="3051514" h="1004225">
                <a:moveTo>
                  <a:pt x="0" y="0"/>
                </a:moveTo>
                <a:lnTo>
                  <a:pt x="3051513" y="0"/>
                </a:lnTo>
                <a:lnTo>
                  <a:pt x="3051513" y="1004226"/>
                </a:lnTo>
                <a:lnTo>
                  <a:pt x="0" y="10042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1800244" flipV="1">
            <a:off x="14161166" y="1033709"/>
            <a:ext cx="3051514" cy="1004225"/>
          </a:xfrm>
          <a:custGeom>
            <a:avLst/>
            <a:gdLst/>
            <a:ahLst/>
            <a:cxnLst/>
            <a:rect l="l" t="t" r="r" b="b"/>
            <a:pathLst>
              <a:path w="3051514" h="1004225">
                <a:moveTo>
                  <a:pt x="0" y="1004226"/>
                </a:moveTo>
                <a:lnTo>
                  <a:pt x="3051514" y="1004226"/>
                </a:lnTo>
                <a:lnTo>
                  <a:pt x="3051514" y="0"/>
                </a:lnTo>
                <a:lnTo>
                  <a:pt x="0" y="0"/>
                </a:lnTo>
                <a:lnTo>
                  <a:pt x="0" y="1004226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3"/>
          <p:cNvSpPr txBox="1"/>
          <p:nvPr/>
        </p:nvSpPr>
        <p:spPr>
          <a:xfrm>
            <a:off x="15737209" y="1535821"/>
            <a:ext cx="2308701" cy="3154710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9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199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739241" y="5887622"/>
            <a:ext cx="2308701" cy="3154710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99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2" name="Freeform 10"/>
          <p:cNvSpPr/>
          <p:nvPr/>
        </p:nvSpPr>
        <p:spPr>
          <a:xfrm>
            <a:off x="1611695" y="6438900"/>
            <a:ext cx="2601623" cy="2493138"/>
          </a:xfrm>
          <a:custGeom>
            <a:avLst/>
            <a:gdLst/>
            <a:ahLst/>
            <a:cxnLst/>
            <a:rect l="l" t="t" r="r" b="b"/>
            <a:pathLst>
              <a:path w="4584735" h="4114800">
                <a:moveTo>
                  <a:pt x="0" y="0"/>
                </a:moveTo>
                <a:lnTo>
                  <a:pt x="4584735" y="0"/>
                </a:lnTo>
                <a:lnTo>
                  <a:pt x="458473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10"/>
          <p:cNvSpPr/>
          <p:nvPr/>
        </p:nvSpPr>
        <p:spPr>
          <a:xfrm>
            <a:off x="5136672" y="6591299"/>
            <a:ext cx="2635728" cy="2451033"/>
          </a:xfrm>
          <a:custGeom>
            <a:avLst/>
            <a:gdLst/>
            <a:ahLst/>
            <a:cxnLst/>
            <a:rect l="l" t="t" r="r" b="b"/>
            <a:pathLst>
              <a:path w="4584735" h="4114800">
                <a:moveTo>
                  <a:pt x="0" y="0"/>
                </a:moveTo>
                <a:lnTo>
                  <a:pt x="4584735" y="0"/>
                </a:lnTo>
                <a:lnTo>
                  <a:pt x="458473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10"/>
          <p:cNvSpPr/>
          <p:nvPr/>
        </p:nvSpPr>
        <p:spPr>
          <a:xfrm>
            <a:off x="9077909" y="6591298"/>
            <a:ext cx="2733091" cy="2493139"/>
          </a:xfrm>
          <a:custGeom>
            <a:avLst/>
            <a:gdLst/>
            <a:ahLst/>
            <a:cxnLst/>
            <a:rect l="l" t="t" r="r" b="b"/>
            <a:pathLst>
              <a:path w="4584735" h="4114800">
                <a:moveTo>
                  <a:pt x="0" y="0"/>
                </a:moveTo>
                <a:lnTo>
                  <a:pt x="4584735" y="0"/>
                </a:lnTo>
                <a:lnTo>
                  <a:pt x="458473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10"/>
          <p:cNvSpPr/>
          <p:nvPr/>
        </p:nvSpPr>
        <p:spPr>
          <a:xfrm>
            <a:off x="12793816" y="6591297"/>
            <a:ext cx="2652608" cy="2451035"/>
          </a:xfrm>
          <a:custGeom>
            <a:avLst/>
            <a:gdLst/>
            <a:ahLst/>
            <a:cxnLst/>
            <a:rect l="l" t="t" r="r" b="b"/>
            <a:pathLst>
              <a:path w="4584735" h="4114800">
                <a:moveTo>
                  <a:pt x="0" y="0"/>
                </a:moveTo>
                <a:lnTo>
                  <a:pt x="4584735" y="0"/>
                </a:lnTo>
                <a:lnTo>
                  <a:pt x="458473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13"/>
          <p:cNvSpPr/>
          <p:nvPr/>
        </p:nvSpPr>
        <p:spPr>
          <a:xfrm>
            <a:off x="1289130" y="1750079"/>
            <a:ext cx="2663758" cy="2909942"/>
          </a:xfrm>
          <a:custGeom>
            <a:avLst/>
            <a:gdLst/>
            <a:ahLst/>
            <a:cxnLst/>
            <a:rect l="l" t="t" r="r" b="b"/>
            <a:pathLst>
              <a:path w="4006786" h="4114800">
                <a:moveTo>
                  <a:pt x="0" y="0"/>
                </a:moveTo>
                <a:lnTo>
                  <a:pt x="4006787" y="0"/>
                </a:lnTo>
                <a:lnTo>
                  <a:pt x="400678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13"/>
          <p:cNvSpPr/>
          <p:nvPr/>
        </p:nvSpPr>
        <p:spPr>
          <a:xfrm>
            <a:off x="4462563" y="1835545"/>
            <a:ext cx="2663758" cy="2909942"/>
          </a:xfrm>
          <a:custGeom>
            <a:avLst/>
            <a:gdLst/>
            <a:ahLst/>
            <a:cxnLst/>
            <a:rect l="l" t="t" r="r" b="b"/>
            <a:pathLst>
              <a:path w="4006786" h="4114800">
                <a:moveTo>
                  <a:pt x="0" y="0"/>
                </a:moveTo>
                <a:lnTo>
                  <a:pt x="4006787" y="0"/>
                </a:lnTo>
                <a:lnTo>
                  <a:pt x="400678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13"/>
          <p:cNvSpPr/>
          <p:nvPr/>
        </p:nvSpPr>
        <p:spPr>
          <a:xfrm>
            <a:off x="7239000" y="1750079"/>
            <a:ext cx="2663758" cy="2909942"/>
          </a:xfrm>
          <a:custGeom>
            <a:avLst/>
            <a:gdLst/>
            <a:ahLst/>
            <a:cxnLst/>
            <a:rect l="l" t="t" r="r" b="b"/>
            <a:pathLst>
              <a:path w="4006786" h="4114800">
                <a:moveTo>
                  <a:pt x="0" y="0"/>
                </a:moveTo>
                <a:lnTo>
                  <a:pt x="4006787" y="0"/>
                </a:lnTo>
                <a:lnTo>
                  <a:pt x="400678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13"/>
          <p:cNvSpPr/>
          <p:nvPr/>
        </p:nvSpPr>
        <p:spPr>
          <a:xfrm>
            <a:off x="10118908" y="1750079"/>
            <a:ext cx="2663758" cy="2909942"/>
          </a:xfrm>
          <a:custGeom>
            <a:avLst/>
            <a:gdLst/>
            <a:ahLst/>
            <a:cxnLst/>
            <a:rect l="l" t="t" r="r" b="b"/>
            <a:pathLst>
              <a:path w="4006786" h="4114800">
                <a:moveTo>
                  <a:pt x="0" y="0"/>
                </a:moveTo>
                <a:lnTo>
                  <a:pt x="4006787" y="0"/>
                </a:lnTo>
                <a:lnTo>
                  <a:pt x="400678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13"/>
          <p:cNvSpPr/>
          <p:nvPr/>
        </p:nvSpPr>
        <p:spPr>
          <a:xfrm>
            <a:off x="12782666" y="1742764"/>
            <a:ext cx="2663758" cy="2909942"/>
          </a:xfrm>
          <a:custGeom>
            <a:avLst/>
            <a:gdLst/>
            <a:ahLst/>
            <a:cxnLst/>
            <a:rect l="l" t="t" r="r" b="b"/>
            <a:pathLst>
              <a:path w="4006786" h="4114800">
                <a:moveTo>
                  <a:pt x="0" y="0"/>
                </a:moveTo>
                <a:lnTo>
                  <a:pt x="4006787" y="0"/>
                </a:lnTo>
                <a:lnTo>
                  <a:pt x="400678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441950912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B4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361091">
            <a:off x="13997409" y="4092994"/>
            <a:ext cx="4261211" cy="5588473"/>
          </a:xfrm>
          <a:custGeom>
            <a:avLst/>
            <a:gdLst/>
            <a:ahLst/>
            <a:cxnLst/>
            <a:rect l="l" t="t" r="r" b="b"/>
            <a:pathLst>
              <a:path w="4261211" h="5588473">
                <a:moveTo>
                  <a:pt x="0" y="0"/>
                </a:moveTo>
                <a:lnTo>
                  <a:pt x="4261211" y="0"/>
                </a:lnTo>
                <a:lnTo>
                  <a:pt x="4261211" y="5588474"/>
                </a:lnTo>
                <a:lnTo>
                  <a:pt x="0" y="55884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728956" y="1017764"/>
            <a:ext cx="14830087" cy="8251472"/>
            <a:chOff x="0" y="0"/>
            <a:chExt cx="4971265" cy="2766016"/>
          </a:xfrm>
        </p:grpSpPr>
        <p:sp>
          <p:nvSpPr>
            <p:cNvPr id="4" name="Freeform 4"/>
            <p:cNvSpPr/>
            <p:nvPr/>
          </p:nvSpPr>
          <p:spPr>
            <a:xfrm>
              <a:off x="0" y="-1270"/>
              <a:ext cx="4972535" cy="2764746"/>
            </a:xfrm>
            <a:custGeom>
              <a:avLst/>
              <a:gdLst/>
              <a:ahLst/>
              <a:cxnLst/>
              <a:rect l="l" t="t" r="r" b="b"/>
              <a:pathLst>
                <a:path w="4972535" h="2764746">
                  <a:moveTo>
                    <a:pt x="4961105" y="27940"/>
                  </a:moveTo>
                  <a:cubicBezTo>
                    <a:pt x="4952215" y="24130"/>
                    <a:pt x="4943325" y="21590"/>
                    <a:pt x="4934435" y="21590"/>
                  </a:cubicBezTo>
                  <a:cubicBezTo>
                    <a:pt x="4907765" y="20320"/>
                    <a:pt x="4834412" y="20320"/>
                    <a:pt x="4752539" y="17780"/>
                  </a:cubicBezTo>
                  <a:cubicBezTo>
                    <a:pt x="4565400" y="12700"/>
                    <a:pt x="4382161" y="6350"/>
                    <a:pt x="4195022" y="3810"/>
                  </a:cubicBezTo>
                  <a:cubicBezTo>
                    <a:pt x="4042972" y="1270"/>
                    <a:pt x="3894821" y="3810"/>
                    <a:pt x="3742772" y="2540"/>
                  </a:cubicBezTo>
                  <a:cubicBezTo>
                    <a:pt x="3676493" y="2540"/>
                    <a:pt x="3610215" y="0"/>
                    <a:pt x="3543937" y="2540"/>
                  </a:cubicBezTo>
                  <a:cubicBezTo>
                    <a:pt x="3384090" y="10160"/>
                    <a:pt x="3224242" y="11430"/>
                    <a:pt x="3060496" y="8890"/>
                  </a:cubicBezTo>
                  <a:cubicBezTo>
                    <a:pt x="2978623" y="7620"/>
                    <a:pt x="2896750" y="7620"/>
                    <a:pt x="2814877" y="7620"/>
                  </a:cubicBezTo>
                  <a:cubicBezTo>
                    <a:pt x="2666726" y="7620"/>
                    <a:pt x="2518575" y="7620"/>
                    <a:pt x="2370424" y="6350"/>
                  </a:cubicBezTo>
                  <a:cubicBezTo>
                    <a:pt x="2214475" y="5080"/>
                    <a:pt x="678381" y="2540"/>
                    <a:pt x="526331" y="1270"/>
                  </a:cubicBezTo>
                  <a:cubicBezTo>
                    <a:pt x="401572" y="0"/>
                    <a:pt x="280712" y="1270"/>
                    <a:pt x="155953" y="1270"/>
                  </a:cubicBezTo>
                  <a:cubicBezTo>
                    <a:pt x="70182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53050"/>
                    <a:pt x="16510" y="273882"/>
                    <a:pt x="17780" y="392593"/>
                  </a:cubicBezTo>
                  <a:cubicBezTo>
                    <a:pt x="19050" y="513425"/>
                    <a:pt x="17780" y="634257"/>
                    <a:pt x="16510" y="757208"/>
                  </a:cubicBezTo>
                  <a:cubicBezTo>
                    <a:pt x="15240" y="882280"/>
                    <a:pt x="2540" y="2194469"/>
                    <a:pt x="2540" y="2319541"/>
                  </a:cubicBezTo>
                  <a:cubicBezTo>
                    <a:pt x="2540" y="2442492"/>
                    <a:pt x="1270" y="2565444"/>
                    <a:pt x="0" y="2688395"/>
                  </a:cubicBezTo>
                  <a:cubicBezTo>
                    <a:pt x="0" y="2710135"/>
                    <a:pt x="3810" y="2720296"/>
                    <a:pt x="15240" y="2725376"/>
                  </a:cubicBezTo>
                  <a:cubicBezTo>
                    <a:pt x="22860" y="2729185"/>
                    <a:pt x="31750" y="2731726"/>
                    <a:pt x="40640" y="2732996"/>
                  </a:cubicBezTo>
                  <a:cubicBezTo>
                    <a:pt x="152055" y="2738076"/>
                    <a:pt x="300206" y="2741885"/>
                    <a:pt x="448357" y="2746966"/>
                  </a:cubicBezTo>
                  <a:cubicBezTo>
                    <a:pt x="530230" y="2749506"/>
                    <a:pt x="612103" y="2754585"/>
                    <a:pt x="693976" y="2755856"/>
                  </a:cubicBezTo>
                  <a:cubicBezTo>
                    <a:pt x="830431" y="2758396"/>
                    <a:pt x="2350930" y="2759666"/>
                    <a:pt x="2487385" y="2760935"/>
                  </a:cubicBezTo>
                  <a:cubicBezTo>
                    <a:pt x="2506879" y="2760935"/>
                    <a:pt x="2526372" y="2760935"/>
                    <a:pt x="2545866" y="2760935"/>
                  </a:cubicBezTo>
                  <a:cubicBezTo>
                    <a:pt x="2639435" y="2760935"/>
                    <a:pt x="2736903" y="2759666"/>
                    <a:pt x="2830472" y="2759666"/>
                  </a:cubicBezTo>
                  <a:cubicBezTo>
                    <a:pt x="2939636" y="2759666"/>
                    <a:pt x="3044901" y="2760935"/>
                    <a:pt x="3154065" y="2760935"/>
                  </a:cubicBezTo>
                  <a:cubicBezTo>
                    <a:pt x="3313912" y="2760935"/>
                    <a:pt x="3477659" y="2760935"/>
                    <a:pt x="3637506" y="2760935"/>
                  </a:cubicBezTo>
                  <a:cubicBezTo>
                    <a:pt x="3785657" y="2760935"/>
                    <a:pt x="3933808" y="2762206"/>
                    <a:pt x="4081959" y="2763476"/>
                  </a:cubicBezTo>
                  <a:cubicBezTo>
                    <a:pt x="4148237" y="2763476"/>
                    <a:pt x="4218415" y="2764746"/>
                    <a:pt x="4284693" y="2764746"/>
                  </a:cubicBezTo>
                  <a:cubicBezTo>
                    <a:pt x="4499122" y="2763476"/>
                    <a:pt x="4709652" y="2757126"/>
                    <a:pt x="4911575" y="2757126"/>
                  </a:cubicBezTo>
                  <a:cubicBezTo>
                    <a:pt x="4915385" y="2757126"/>
                    <a:pt x="4920465" y="2754585"/>
                    <a:pt x="4924275" y="2752046"/>
                  </a:cubicBezTo>
                  <a:cubicBezTo>
                    <a:pt x="4929355" y="2748235"/>
                    <a:pt x="4931895" y="2741885"/>
                    <a:pt x="4934435" y="2739346"/>
                  </a:cubicBezTo>
                  <a:cubicBezTo>
                    <a:pt x="4935705" y="2673556"/>
                    <a:pt x="4936975" y="2584522"/>
                    <a:pt x="4938245" y="2495488"/>
                  </a:cubicBezTo>
                  <a:cubicBezTo>
                    <a:pt x="4939515" y="2357698"/>
                    <a:pt x="4949675" y="1034909"/>
                    <a:pt x="4950945" y="897119"/>
                  </a:cubicBezTo>
                  <a:cubicBezTo>
                    <a:pt x="4950945" y="814444"/>
                    <a:pt x="4952215" y="731770"/>
                    <a:pt x="4953485" y="649096"/>
                  </a:cubicBezTo>
                  <a:cubicBezTo>
                    <a:pt x="4954755" y="560062"/>
                    <a:pt x="4956025" y="471028"/>
                    <a:pt x="4958565" y="381994"/>
                  </a:cubicBezTo>
                  <a:cubicBezTo>
                    <a:pt x="4959835" y="328998"/>
                    <a:pt x="4959835" y="273881"/>
                    <a:pt x="4964915" y="220885"/>
                  </a:cubicBezTo>
                  <a:cubicBezTo>
                    <a:pt x="4969995" y="157289"/>
                    <a:pt x="4972535" y="95814"/>
                    <a:pt x="4971265" y="44450"/>
                  </a:cubicBezTo>
                  <a:cubicBezTo>
                    <a:pt x="4971265" y="38100"/>
                    <a:pt x="4967455" y="30480"/>
                    <a:pt x="4961105" y="27940"/>
                  </a:cubicBezTo>
                  <a:close/>
                </a:path>
              </a:pathLst>
            </a:custGeom>
            <a:solidFill>
              <a:srgbClr val="FFF6EB"/>
            </a:solidFill>
          </p:spPr>
        </p:sp>
      </p:grpSp>
      <p:sp>
        <p:nvSpPr>
          <p:cNvPr id="5" name="Freeform 5"/>
          <p:cNvSpPr/>
          <p:nvPr/>
        </p:nvSpPr>
        <p:spPr>
          <a:xfrm rot="-1546278">
            <a:off x="1095252" y="951452"/>
            <a:ext cx="3051514" cy="1004225"/>
          </a:xfrm>
          <a:custGeom>
            <a:avLst/>
            <a:gdLst/>
            <a:ahLst/>
            <a:cxnLst/>
            <a:rect l="l" t="t" r="r" b="b"/>
            <a:pathLst>
              <a:path w="3051514" h="1004225">
                <a:moveTo>
                  <a:pt x="0" y="0"/>
                </a:moveTo>
                <a:lnTo>
                  <a:pt x="3051513" y="0"/>
                </a:lnTo>
                <a:lnTo>
                  <a:pt x="3051513" y="1004226"/>
                </a:lnTo>
                <a:lnTo>
                  <a:pt x="0" y="10042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1800244" flipV="1">
            <a:off x="14161166" y="1033709"/>
            <a:ext cx="3051514" cy="1004225"/>
          </a:xfrm>
          <a:custGeom>
            <a:avLst/>
            <a:gdLst/>
            <a:ahLst/>
            <a:cxnLst/>
            <a:rect l="l" t="t" r="r" b="b"/>
            <a:pathLst>
              <a:path w="3051514" h="1004225">
                <a:moveTo>
                  <a:pt x="0" y="1004226"/>
                </a:moveTo>
                <a:lnTo>
                  <a:pt x="3051514" y="1004226"/>
                </a:lnTo>
                <a:lnTo>
                  <a:pt x="3051514" y="0"/>
                </a:lnTo>
                <a:lnTo>
                  <a:pt x="0" y="0"/>
                </a:lnTo>
                <a:lnTo>
                  <a:pt x="0" y="1004226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028700" y="1552579"/>
            <a:ext cx="2007175" cy="2033050"/>
          </a:xfrm>
          <a:custGeom>
            <a:avLst/>
            <a:gdLst/>
            <a:ahLst/>
            <a:cxnLst/>
            <a:rect l="l" t="t" r="r" b="b"/>
            <a:pathLst>
              <a:path w="2007175" h="2033050">
                <a:moveTo>
                  <a:pt x="0" y="0"/>
                </a:moveTo>
                <a:lnTo>
                  <a:pt x="2007175" y="0"/>
                </a:lnTo>
                <a:lnTo>
                  <a:pt x="2007175" y="2033051"/>
                </a:lnTo>
                <a:lnTo>
                  <a:pt x="0" y="203305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0736637" y="6582121"/>
            <a:ext cx="3379476" cy="882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9"/>
              </a:lnSpc>
            </a:pPr>
            <a:r>
              <a:rPr lang="en-US" sz="2499">
                <a:solidFill>
                  <a:srgbClr val="FFF6EB"/>
                </a:solidFill>
                <a:latin typeface="Agrandir"/>
              </a:rPr>
              <a:t>Decimal is moved</a:t>
            </a:r>
          </a:p>
          <a:p>
            <a:pPr algn="ctr">
              <a:lnSpc>
                <a:spcPts val="3249"/>
              </a:lnSpc>
              <a:spcBef>
                <a:spcPct val="0"/>
              </a:spcBef>
            </a:pPr>
            <a:r>
              <a:rPr lang="en-US" sz="2499">
                <a:solidFill>
                  <a:srgbClr val="FFF6EB"/>
                </a:solidFill>
                <a:latin typeface="Agrandir Bold"/>
              </a:rPr>
              <a:t>6 times</a:t>
            </a:r>
            <a:r>
              <a:rPr lang="en-US" sz="2499">
                <a:solidFill>
                  <a:srgbClr val="FFF6EB"/>
                </a:solidFill>
                <a:latin typeface="Agrandir"/>
              </a:rPr>
              <a:t> to the</a:t>
            </a:r>
            <a:r>
              <a:rPr lang="en-US" sz="2499">
                <a:solidFill>
                  <a:srgbClr val="FFF6EB"/>
                </a:solidFill>
                <a:latin typeface="Agrandir Bold"/>
              </a:rPr>
              <a:t> left</a:t>
            </a:r>
          </a:p>
        </p:txBody>
      </p:sp>
      <p:sp>
        <p:nvSpPr>
          <p:cNvPr id="9" name="Freeform 9"/>
          <p:cNvSpPr/>
          <p:nvPr/>
        </p:nvSpPr>
        <p:spPr>
          <a:xfrm>
            <a:off x="13338743" y="7330326"/>
            <a:ext cx="4301557" cy="2537918"/>
          </a:xfrm>
          <a:custGeom>
            <a:avLst/>
            <a:gdLst/>
            <a:ahLst/>
            <a:cxnLst/>
            <a:rect l="l" t="t" r="r" b="b"/>
            <a:pathLst>
              <a:path w="4301557" h="2537918">
                <a:moveTo>
                  <a:pt x="0" y="0"/>
                </a:moveTo>
                <a:lnTo>
                  <a:pt x="4301557" y="0"/>
                </a:lnTo>
                <a:lnTo>
                  <a:pt x="4301557" y="2537919"/>
                </a:lnTo>
                <a:lnTo>
                  <a:pt x="0" y="253791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0736637" y="4369741"/>
            <a:ext cx="3379476" cy="882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9"/>
              </a:lnSpc>
            </a:pPr>
            <a:r>
              <a:rPr lang="en-US" sz="2499">
                <a:solidFill>
                  <a:srgbClr val="FFF6EB"/>
                </a:solidFill>
                <a:latin typeface="Agrandir"/>
              </a:rPr>
              <a:t>Decimal is moved</a:t>
            </a:r>
          </a:p>
          <a:p>
            <a:pPr algn="ctr">
              <a:lnSpc>
                <a:spcPts val="3249"/>
              </a:lnSpc>
              <a:spcBef>
                <a:spcPct val="0"/>
              </a:spcBef>
            </a:pPr>
            <a:r>
              <a:rPr lang="en-US" sz="2499">
                <a:solidFill>
                  <a:srgbClr val="FFF6EB"/>
                </a:solidFill>
                <a:latin typeface="Agrandir Bold"/>
              </a:rPr>
              <a:t>6 times</a:t>
            </a:r>
            <a:r>
              <a:rPr lang="en-US" sz="2499">
                <a:solidFill>
                  <a:srgbClr val="FFF6EB"/>
                </a:solidFill>
                <a:latin typeface="Agrandir"/>
              </a:rPr>
              <a:t> to the</a:t>
            </a:r>
            <a:r>
              <a:rPr lang="en-US" sz="2499">
                <a:solidFill>
                  <a:srgbClr val="FFF6EB"/>
                </a:solidFill>
                <a:latin typeface="Agrandir Bold"/>
              </a:rPr>
              <a:t> right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559639" y="1643349"/>
            <a:ext cx="9672874" cy="71814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83"/>
              </a:lnSpc>
            </a:pPr>
            <a:endParaRPr lang="en-US" sz="6653" dirty="0" smtClean="0">
              <a:solidFill>
                <a:srgbClr val="282325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7983"/>
              </a:lnSpc>
            </a:pPr>
            <a:r>
              <a:rPr lang="en-US" sz="6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6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HĐ3: </a:t>
            </a:r>
            <a:r>
              <a:rPr lang="en-US" sz="6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6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6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7983"/>
              </a:lnSpc>
            </a:pPr>
            <a:endParaRPr lang="en-US" sz="6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7983"/>
              </a:lnSpc>
            </a:pPr>
            <a:r>
              <a:rPr lang="en-US" sz="6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6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6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2:  </a:t>
            </a:r>
            <a:r>
              <a:rPr lang="en-US" sz="6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6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endParaRPr lang="en-US" sz="6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7983"/>
              </a:lnSpc>
            </a:pPr>
            <a:endParaRPr lang="en-US" sz="6653" dirty="0">
              <a:solidFill>
                <a:srgbClr val="282325"/>
              </a:solidFill>
              <a:latin typeface="Londrina Solid"/>
            </a:endParaRPr>
          </a:p>
          <a:p>
            <a:pPr algn="ctr">
              <a:lnSpc>
                <a:spcPts val="7983"/>
              </a:lnSpc>
            </a:pPr>
            <a:endParaRPr lang="en-US" sz="6653" dirty="0">
              <a:solidFill>
                <a:srgbClr val="282325"/>
              </a:solidFill>
              <a:latin typeface="Londrina Solid"/>
            </a:endParaRPr>
          </a:p>
          <a:p>
            <a:pPr algn="ctr">
              <a:lnSpc>
                <a:spcPts val="7983"/>
              </a:lnSpc>
            </a:pPr>
            <a:endParaRPr lang="en-US" sz="6653" dirty="0">
              <a:solidFill>
                <a:srgbClr val="282325"/>
              </a:solidFill>
              <a:latin typeface="Londrina Solid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361091">
            <a:off x="13997409" y="4092994"/>
            <a:ext cx="4261211" cy="5588473"/>
          </a:xfrm>
          <a:custGeom>
            <a:avLst/>
            <a:gdLst/>
            <a:ahLst/>
            <a:cxnLst/>
            <a:rect l="l" t="t" r="r" b="b"/>
            <a:pathLst>
              <a:path w="4261211" h="5588473">
                <a:moveTo>
                  <a:pt x="0" y="0"/>
                </a:moveTo>
                <a:lnTo>
                  <a:pt x="4261211" y="0"/>
                </a:lnTo>
                <a:lnTo>
                  <a:pt x="4261211" y="5588474"/>
                </a:lnTo>
                <a:lnTo>
                  <a:pt x="0" y="55884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728956" y="1017764"/>
            <a:ext cx="14830087" cy="8251472"/>
            <a:chOff x="0" y="0"/>
            <a:chExt cx="4971265" cy="2766016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4" name="Freeform 4"/>
            <p:cNvSpPr/>
            <p:nvPr/>
          </p:nvSpPr>
          <p:spPr>
            <a:xfrm>
              <a:off x="0" y="-1270"/>
              <a:ext cx="4972535" cy="2764746"/>
            </a:xfrm>
            <a:custGeom>
              <a:avLst/>
              <a:gdLst/>
              <a:ahLst/>
              <a:cxnLst/>
              <a:rect l="l" t="t" r="r" b="b"/>
              <a:pathLst>
                <a:path w="4972535" h="2764746">
                  <a:moveTo>
                    <a:pt x="4961105" y="27940"/>
                  </a:moveTo>
                  <a:cubicBezTo>
                    <a:pt x="4952215" y="24130"/>
                    <a:pt x="4943325" y="21590"/>
                    <a:pt x="4934435" y="21590"/>
                  </a:cubicBezTo>
                  <a:cubicBezTo>
                    <a:pt x="4907765" y="20320"/>
                    <a:pt x="4834412" y="20320"/>
                    <a:pt x="4752539" y="17780"/>
                  </a:cubicBezTo>
                  <a:cubicBezTo>
                    <a:pt x="4565400" y="12700"/>
                    <a:pt x="4382161" y="6350"/>
                    <a:pt x="4195022" y="3810"/>
                  </a:cubicBezTo>
                  <a:cubicBezTo>
                    <a:pt x="4042972" y="1270"/>
                    <a:pt x="3894821" y="3810"/>
                    <a:pt x="3742772" y="2540"/>
                  </a:cubicBezTo>
                  <a:cubicBezTo>
                    <a:pt x="3676493" y="2540"/>
                    <a:pt x="3610215" y="0"/>
                    <a:pt x="3543937" y="2540"/>
                  </a:cubicBezTo>
                  <a:cubicBezTo>
                    <a:pt x="3384090" y="10160"/>
                    <a:pt x="3224242" y="11430"/>
                    <a:pt x="3060496" y="8890"/>
                  </a:cubicBezTo>
                  <a:cubicBezTo>
                    <a:pt x="2978623" y="7620"/>
                    <a:pt x="2896750" y="7620"/>
                    <a:pt x="2814877" y="7620"/>
                  </a:cubicBezTo>
                  <a:cubicBezTo>
                    <a:pt x="2666726" y="7620"/>
                    <a:pt x="2518575" y="7620"/>
                    <a:pt x="2370424" y="6350"/>
                  </a:cubicBezTo>
                  <a:cubicBezTo>
                    <a:pt x="2214475" y="5080"/>
                    <a:pt x="678381" y="2540"/>
                    <a:pt x="526331" y="1270"/>
                  </a:cubicBezTo>
                  <a:cubicBezTo>
                    <a:pt x="401572" y="0"/>
                    <a:pt x="280712" y="1270"/>
                    <a:pt x="155953" y="1270"/>
                  </a:cubicBezTo>
                  <a:cubicBezTo>
                    <a:pt x="70182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53050"/>
                    <a:pt x="16510" y="273882"/>
                    <a:pt x="17780" y="392593"/>
                  </a:cubicBezTo>
                  <a:cubicBezTo>
                    <a:pt x="19050" y="513425"/>
                    <a:pt x="17780" y="634257"/>
                    <a:pt x="16510" y="757208"/>
                  </a:cubicBezTo>
                  <a:cubicBezTo>
                    <a:pt x="15240" y="882280"/>
                    <a:pt x="2540" y="2194469"/>
                    <a:pt x="2540" y="2319541"/>
                  </a:cubicBezTo>
                  <a:cubicBezTo>
                    <a:pt x="2540" y="2442492"/>
                    <a:pt x="1270" y="2565444"/>
                    <a:pt x="0" y="2688395"/>
                  </a:cubicBezTo>
                  <a:cubicBezTo>
                    <a:pt x="0" y="2710135"/>
                    <a:pt x="3810" y="2720296"/>
                    <a:pt x="15240" y="2725376"/>
                  </a:cubicBezTo>
                  <a:cubicBezTo>
                    <a:pt x="22860" y="2729185"/>
                    <a:pt x="31750" y="2731726"/>
                    <a:pt x="40640" y="2732996"/>
                  </a:cubicBezTo>
                  <a:cubicBezTo>
                    <a:pt x="152055" y="2738076"/>
                    <a:pt x="300206" y="2741885"/>
                    <a:pt x="448357" y="2746966"/>
                  </a:cubicBezTo>
                  <a:cubicBezTo>
                    <a:pt x="530230" y="2749506"/>
                    <a:pt x="612103" y="2754585"/>
                    <a:pt x="693976" y="2755856"/>
                  </a:cubicBezTo>
                  <a:cubicBezTo>
                    <a:pt x="830431" y="2758396"/>
                    <a:pt x="2350930" y="2759666"/>
                    <a:pt x="2487385" y="2760935"/>
                  </a:cubicBezTo>
                  <a:cubicBezTo>
                    <a:pt x="2506879" y="2760935"/>
                    <a:pt x="2526372" y="2760935"/>
                    <a:pt x="2545866" y="2760935"/>
                  </a:cubicBezTo>
                  <a:cubicBezTo>
                    <a:pt x="2639435" y="2760935"/>
                    <a:pt x="2736903" y="2759666"/>
                    <a:pt x="2830472" y="2759666"/>
                  </a:cubicBezTo>
                  <a:cubicBezTo>
                    <a:pt x="2939636" y="2759666"/>
                    <a:pt x="3044901" y="2760935"/>
                    <a:pt x="3154065" y="2760935"/>
                  </a:cubicBezTo>
                  <a:cubicBezTo>
                    <a:pt x="3313912" y="2760935"/>
                    <a:pt x="3477659" y="2760935"/>
                    <a:pt x="3637506" y="2760935"/>
                  </a:cubicBezTo>
                  <a:cubicBezTo>
                    <a:pt x="3785657" y="2760935"/>
                    <a:pt x="3933808" y="2762206"/>
                    <a:pt x="4081959" y="2763476"/>
                  </a:cubicBezTo>
                  <a:cubicBezTo>
                    <a:pt x="4148237" y="2763476"/>
                    <a:pt x="4218415" y="2764746"/>
                    <a:pt x="4284693" y="2764746"/>
                  </a:cubicBezTo>
                  <a:cubicBezTo>
                    <a:pt x="4499122" y="2763476"/>
                    <a:pt x="4709652" y="2757126"/>
                    <a:pt x="4911575" y="2757126"/>
                  </a:cubicBezTo>
                  <a:cubicBezTo>
                    <a:pt x="4915385" y="2757126"/>
                    <a:pt x="4920465" y="2754585"/>
                    <a:pt x="4924275" y="2752046"/>
                  </a:cubicBezTo>
                  <a:cubicBezTo>
                    <a:pt x="4929355" y="2748235"/>
                    <a:pt x="4931895" y="2741885"/>
                    <a:pt x="4934435" y="2739346"/>
                  </a:cubicBezTo>
                  <a:cubicBezTo>
                    <a:pt x="4935705" y="2673556"/>
                    <a:pt x="4936975" y="2584522"/>
                    <a:pt x="4938245" y="2495488"/>
                  </a:cubicBezTo>
                  <a:cubicBezTo>
                    <a:pt x="4939515" y="2357698"/>
                    <a:pt x="4949675" y="1034909"/>
                    <a:pt x="4950945" y="897119"/>
                  </a:cubicBezTo>
                  <a:cubicBezTo>
                    <a:pt x="4950945" y="814444"/>
                    <a:pt x="4952215" y="731770"/>
                    <a:pt x="4953485" y="649096"/>
                  </a:cubicBezTo>
                  <a:cubicBezTo>
                    <a:pt x="4954755" y="560062"/>
                    <a:pt x="4956025" y="471028"/>
                    <a:pt x="4958565" y="381994"/>
                  </a:cubicBezTo>
                  <a:cubicBezTo>
                    <a:pt x="4959835" y="328998"/>
                    <a:pt x="4959835" y="273881"/>
                    <a:pt x="4964915" y="220885"/>
                  </a:cubicBezTo>
                  <a:cubicBezTo>
                    <a:pt x="4969995" y="157289"/>
                    <a:pt x="4972535" y="95814"/>
                    <a:pt x="4971265" y="44450"/>
                  </a:cubicBezTo>
                  <a:cubicBezTo>
                    <a:pt x="4971265" y="38100"/>
                    <a:pt x="4967455" y="30480"/>
                    <a:pt x="4961105" y="2794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5" name="Freeform 5"/>
          <p:cNvSpPr/>
          <p:nvPr/>
        </p:nvSpPr>
        <p:spPr>
          <a:xfrm rot="-1546278">
            <a:off x="1095252" y="951452"/>
            <a:ext cx="3051514" cy="1004225"/>
          </a:xfrm>
          <a:custGeom>
            <a:avLst/>
            <a:gdLst/>
            <a:ahLst/>
            <a:cxnLst/>
            <a:rect l="l" t="t" r="r" b="b"/>
            <a:pathLst>
              <a:path w="3051514" h="1004225">
                <a:moveTo>
                  <a:pt x="0" y="0"/>
                </a:moveTo>
                <a:lnTo>
                  <a:pt x="3051513" y="0"/>
                </a:lnTo>
                <a:lnTo>
                  <a:pt x="3051513" y="1004226"/>
                </a:lnTo>
                <a:lnTo>
                  <a:pt x="0" y="10042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1800244" flipV="1">
            <a:off x="14161166" y="1033709"/>
            <a:ext cx="3051514" cy="1004225"/>
          </a:xfrm>
          <a:custGeom>
            <a:avLst/>
            <a:gdLst/>
            <a:ahLst/>
            <a:cxnLst/>
            <a:rect l="l" t="t" r="r" b="b"/>
            <a:pathLst>
              <a:path w="3051514" h="1004225">
                <a:moveTo>
                  <a:pt x="0" y="1004226"/>
                </a:moveTo>
                <a:lnTo>
                  <a:pt x="3051514" y="1004226"/>
                </a:lnTo>
                <a:lnTo>
                  <a:pt x="3051514" y="0"/>
                </a:lnTo>
                <a:lnTo>
                  <a:pt x="0" y="0"/>
                </a:lnTo>
                <a:lnTo>
                  <a:pt x="0" y="1004226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028700" y="1552579"/>
            <a:ext cx="2007175" cy="2033050"/>
          </a:xfrm>
          <a:custGeom>
            <a:avLst/>
            <a:gdLst/>
            <a:ahLst/>
            <a:cxnLst/>
            <a:rect l="l" t="t" r="r" b="b"/>
            <a:pathLst>
              <a:path w="2007175" h="2033050">
                <a:moveTo>
                  <a:pt x="0" y="0"/>
                </a:moveTo>
                <a:lnTo>
                  <a:pt x="2007175" y="0"/>
                </a:lnTo>
                <a:lnTo>
                  <a:pt x="2007175" y="2033051"/>
                </a:lnTo>
                <a:lnTo>
                  <a:pt x="0" y="203305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0736637" y="6582121"/>
            <a:ext cx="3379476" cy="882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9"/>
              </a:lnSpc>
            </a:pPr>
            <a:r>
              <a:rPr lang="en-US" sz="2499">
                <a:solidFill>
                  <a:srgbClr val="FFF6EB"/>
                </a:solidFill>
                <a:latin typeface="Agrandir"/>
              </a:rPr>
              <a:t>Decimal is moved</a:t>
            </a:r>
          </a:p>
          <a:p>
            <a:pPr algn="ctr">
              <a:lnSpc>
                <a:spcPts val="3249"/>
              </a:lnSpc>
              <a:spcBef>
                <a:spcPct val="0"/>
              </a:spcBef>
            </a:pPr>
            <a:r>
              <a:rPr lang="en-US" sz="2499">
                <a:solidFill>
                  <a:srgbClr val="FFF6EB"/>
                </a:solidFill>
                <a:latin typeface="Agrandir Bold"/>
              </a:rPr>
              <a:t>6 times</a:t>
            </a:r>
            <a:r>
              <a:rPr lang="en-US" sz="2499">
                <a:solidFill>
                  <a:srgbClr val="FFF6EB"/>
                </a:solidFill>
                <a:latin typeface="Agrandir"/>
              </a:rPr>
              <a:t> to the</a:t>
            </a:r>
            <a:r>
              <a:rPr lang="en-US" sz="2499">
                <a:solidFill>
                  <a:srgbClr val="FFF6EB"/>
                </a:solidFill>
                <a:latin typeface="Agrandir Bold"/>
              </a:rPr>
              <a:t> left</a:t>
            </a:r>
          </a:p>
        </p:txBody>
      </p:sp>
      <p:sp>
        <p:nvSpPr>
          <p:cNvPr id="9" name="Freeform 9"/>
          <p:cNvSpPr/>
          <p:nvPr/>
        </p:nvSpPr>
        <p:spPr>
          <a:xfrm>
            <a:off x="13338743" y="7330326"/>
            <a:ext cx="4301557" cy="2537918"/>
          </a:xfrm>
          <a:custGeom>
            <a:avLst/>
            <a:gdLst/>
            <a:ahLst/>
            <a:cxnLst/>
            <a:rect l="l" t="t" r="r" b="b"/>
            <a:pathLst>
              <a:path w="4301557" h="2537918">
                <a:moveTo>
                  <a:pt x="0" y="0"/>
                </a:moveTo>
                <a:lnTo>
                  <a:pt x="4301557" y="0"/>
                </a:lnTo>
                <a:lnTo>
                  <a:pt x="4301557" y="2537919"/>
                </a:lnTo>
                <a:lnTo>
                  <a:pt x="0" y="253791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0736637" y="4369741"/>
            <a:ext cx="3379476" cy="882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9"/>
              </a:lnSpc>
            </a:pPr>
            <a:r>
              <a:rPr lang="en-US" sz="2499">
                <a:solidFill>
                  <a:srgbClr val="FFF6EB"/>
                </a:solidFill>
                <a:latin typeface="Agrandir"/>
              </a:rPr>
              <a:t>Decimal is moved</a:t>
            </a:r>
          </a:p>
          <a:p>
            <a:pPr algn="ctr">
              <a:lnSpc>
                <a:spcPts val="3249"/>
              </a:lnSpc>
              <a:spcBef>
                <a:spcPct val="0"/>
              </a:spcBef>
            </a:pPr>
            <a:r>
              <a:rPr lang="en-US" sz="2499">
                <a:solidFill>
                  <a:srgbClr val="FFF6EB"/>
                </a:solidFill>
                <a:latin typeface="Agrandir Bold"/>
              </a:rPr>
              <a:t>6 times</a:t>
            </a:r>
            <a:r>
              <a:rPr lang="en-US" sz="2499">
                <a:solidFill>
                  <a:srgbClr val="FFF6EB"/>
                </a:solidFill>
                <a:latin typeface="Agrandir"/>
              </a:rPr>
              <a:t> to the</a:t>
            </a:r>
            <a:r>
              <a:rPr lang="en-US" sz="2499">
                <a:solidFill>
                  <a:srgbClr val="FFF6EB"/>
                </a:solidFill>
                <a:latin typeface="Agrandir Bold"/>
              </a:rPr>
              <a:t> right</a:t>
            </a:r>
          </a:p>
        </p:txBody>
      </p:sp>
      <p:sp>
        <p:nvSpPr>
          <p:cNvPr id="12" name="Freeform 11"/>
          <p:cNvSpPr/>
          <p:nvPr/>
        </p:nvSpPr>
        <p:spPr>
          <a:xfrm>
            <a:off x="8834919" y="4944491"/>
            <a:ext cx="4263923" cy="4183974"/>
          </a:xfrm>
          <a:custGeom>
            <a:avLst/>
            <a:gdLst/>
            <a:ahLst/>
            <a:cxnLst/>
            <a:rect l="l" t="t" r="r" b="b"/>
            <a:pathLst>
              <a:path w="4263923" h="4183974">
                <a:moveTo>
                  <a:pt x="0" y="0"/>
                </a:moveTo>
                <a:lnTo>
                  <a:pt x="4263923" y="0"/>
                </a:lnTo>
                <a:lnTo>
                  <a:pt x="4263923" y="4183974"/>
                </a:lnTo>
                <a:lnTo>
                  <a:pt x="0" y="418397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3" name="TextBox 12"/>
          <p:cNvSpPr txBox="1"/>
          <p:nvPr/>
        </p:nvSpPr>
        <p:spPr>
          <a:xfrm>
            <a:off x="2656375" y="6590770"/>
            <a:ext cx="258807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16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672842" y="6452818"/>
            <a:ext cx="258807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6" name="Freeform 15"/>
          <p:cNvSpPr/>
          <p:nvPr/>
        </p:nvSpPr>
        <p:spPr>
          <a:xfrm>
            <a:off x="6172200" y="1264326"/>
            <a:ext cx="4263923" cy="4183974"/>
          </a:xfrm>
          <a:custGeom>
            <a:avLst/>
            <a:gdLst/>
            <a:ahLst/>
            <a:cxnLst/>
            <a:rect l="l" t="t" r="r" b="b"/>
            <a:pathLst>
              <a:path w="4263923" h="4183974">
                <a:moveTo>
                  <a:pt x="0" y="0"/>
                </a:moveTo>
                <a:lnTo>
                  <a:pt x="4263923" y="0"/>
                </a:lnTo>
                <a:lnTo>
                  <a:pt x="4263923" y="4183974"/>
                </a:lnTo>
                <a:lnTo>
                  <a:pt x="0" y="418397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7" name="TextBox 16"/>
          <p:cNvSpPr txBox="1"/>
          <p:nvPr/>
        </p:nvSpPr>
        <p:spPr>
          <a:xfrm>
            <a:off x="7010121" y="2670513"/>
            <a:ext cx="258807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16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11423000" y="1264326"/>
            <a:ext cx="4263923" cy="4183974"/>
          </a:xfrm>
          <a:custGeom>
            <a:avLst/>
            <a:gdLst/>
            <a:ahLst/>
            <a:cxnLst/>
            <a:rect l="l" t="t" r="r" b="b"/>
            <a:pathLst>
              <a:path w="4263923" h="4183974">
                <a:moveTo>
                  <a:pt x="0" y="0"/>
                </a:moveTo>
                <a:lnTo>
                  <a:pt x="4263923" y="0"/>
                </a:lnTo>
                <a:lnTo>
                  <a:pt x="4263923" y="4183974"/>
                </a:lnTo>
                <a:lnTo>
                  <a:pt x="0" y="418397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9" name="TextBox 18"/>
          <p:cNvSpPr txBox="1"/>
          <p:nvPr/>
        </p:nvSpPr>
        <p:spPr>
          <a:xfrm>
            <a:off x="12260921" y="2670513"/>
            <a:ext cx="258807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0" name="Freeform 19"/>
          <p:cNvSpPr/>
          <p:nvPr/>
        </p:nvSpPr>
        <p:spPr>
          <a:xfrm>
            <a:off x="1818452" y="4954599"/>
            <a:ext cx="4263923" cy="4183974"/>
          </a:xfrm>
          <a:custGeom>
            <a:avLst/>
            <a:gdLst/>
            <a:ahLst/>
            <a:cxnLst/>
            <a:rect l="l" t="t" r="r" b="b"/>
            <a:pathLst>
              <a:path w="4263923" h="4183974">
                <a:moveTo>
                  <a:pt x="0" y="0"/>
                </a:moveTo>
                <a:lnTo>
                  <a:pt x="4263923" y="0"/>
                </a:lnTo>
                <a:lnTo>
                  <a:pt x="4263923" y="4183974"/>
                </a:lnTo>
                <a:lnTo>
                  <a:pt x="0" y="418397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906661956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B4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361091">
            <a:off x="13997409" y="4092994"/>
            <a:ext cx="4261211" cy="5588473"/>
          </a:xfrm>
          <a:custGeom>
            <a:avLst/>
            <a:gdLst/>
            <a:ahLst/>
            <a:cxnLst/>
            <a:rect l="l" t="t" r="r" b="b"/>
            <a:pathLst>
              <a:path w="4261211" h="5588473">
                <a:moveTo>
                  <a:pt x="0" y="0"/>
                </a:moveTo>
                <a:lnTo>
                  <a:pt x="4261211" y="0"/>
                </a:lnTo>
                <a:lnTo>
                  <a:pt x="4261211" y="5588474"/>
                </a:lnTo>
                <a:lnTo>
                  <a:pt x="0" y="55884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297927" y="685330"/>
            <a:ext cx="14830087" cy="8251472"/>
            <a:chOff x="0" y="0"/>
            <a:chExt cx="4971265" cy="2766016"/>
          </a:xfrm>
        </p:grpSpPr>
        <p:sp>
          <p:nvSpPr>
            <p:cNvPr id="4" name="Freeform 4"/>
            <p:cNvSpPr/>
            <p:nvPr/>
          </p:nvSpPr>
          <p:spPr>
            <a:xfrm>
              <a:off x="0" y="-1270"/>
              <a:ext cx="4972535" cy="2764746"/>
            </a:xfrm>
            <a:custGeom>
              <a:avLst/>
              <a:gdLst/>
              <a:ahLst/>
              <a:cxnLst/>
              <a:rect l="l" t="t" r="r" b="b"/>
              <a:pathLst>
                <a:path w="4972535" h="2764746">
                  <a:moveTo>
                    <a:pt x="4961105" y="27940"/>
                  </a:moveTo>
                  <a:cubicBezTo>
                    <a:pt x="4952215" y="24130"/>
                    <a:pt x="4943325" y="21590"/>
                    <a:pt x="4934435" y="21590"/>
                  </a:cubicBezTo>
                  <a:cubicBezTo>
                    <a:pt x="4907765" y="20320"/>
                    <a:pt x="4834412" y="20320"/>
                    <a:pt x="4752539" y="17780"/>
                  </a:cubicBezTo>
                  <a:cubicBezTo>
                    <a:pt x="4565400" y="12700"/>
                    <a:pt x="4382161" y="6350"/>
                    <a:pt x="4195022" y="3810"/>
                  </a:cubicBezTo>
                  <a:cubicBezTo>
                    <a:pt x="4042972" y="1270"/>
                    <a:pt x="3894821" y="3810"/>
                    <a:pt x="3742772" y="2540"/>
                  </a:cubicBezTo>
                  <a:cubicBezTo>
                    <a:pt x="3676493" y="2540"/>
                    <a:pt x="3610215" y="0"/>
                    <a:pt x="3543937" y="2540"/>
                  </a:cubicBezTo>
                  <a:cubicBezTo>
                    <a:pt x="3384090" y="10160"/>
                    <a:pt x="3224242" y="11430"/>
                    <a:pt x="3060496" y="8890"/>
                  </a:cubicBezTo>
                  <a:cubicBezTo>
                    <a:pt x="2978623" y="7620"/>
                    <a:pt x="2896750" y="7620"/>
                    <a:pt x="2814877" y="7620"/>
                  </a:cubicBezTo>
                  <a:cubicBezTo>
                    <a:pt x="2666726" y="7620"/>
                    <a:pt x="2518575" y="7620"/>
                    <a:pt x="2370424" y="6350"/>
                  </a:cubicBezTo>
                  <a:cubicBezTo>
                    <a:pt x="2214475" y="5080"/>
                    <a:pt x="678381" y="2540"/>
                    <a:pt x="526331" y="1270"/>
                  </a:cubicBezTo>
                  <a:cubicBezTo>
                    <a:pt x="401572" y="0"/>
                    <a:pt x="280712" y="1270"/>
                    <a:pt x="155953" y="1270"/>
                  </a:cubicBezTo>
                  <a:cubicBezTo>
                    <a:pt x="70182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53050"/>
                    <a:pt x="16510" y="273882"/>
                    <a:pt x="17780" y="392593"/>
                  </a:cubicBezTo>
                  <a:cubicBezTo>
                    <a:pt x="19050" y="513425"/>
                    <a:pt x="17780" y="634257"/>
                    <a:pt x="16510" y="757208"/>
                  </a:cubicBezTo>
                  <a:cubicBezTo>
                    <a:pt x="15240" y="882280"/>
                    <a:pt x="2540" y="2194469"/>
                    <a:pt x="2540" y="2319541"/>
                  </a:cubicBezTo>
                  <a:cubicBezTo>
                    <a:pt x="2540" y="2442492"/>
                    <a:pt x="1270" y="2565444"/>
                    <a:pt x="0" y="2688395"/>
                  </a:cubicBezTo>
                  <a:cubicBezTo>
                    <a:pt x="0" y="2710135"/>
                    <a:pt x="3810" y="2720296"/>
                    <a:pt x="15240" y="2725376"/>
                  </a:cubicBezTo>
                  <a:cubicBezTo>
                    <a:pt x="22860" y="2729185"/>
                    <a:pt x="31750" y="2731726"/>
                    <a:pt x="40640" y="2732996"/>
                  </a:cubicBezTo>
                  <a:cubicBezTo>
                    <a:pt x="152055" y="2738076"/>
                    <a:pt x="300206" y="2741885"/>
                    <a:pt x="448357" y="2746966"/>
                  </a:cubicBezTo>
                  <a:cubicBezTo>
                    <a:pt x="530230" y="2749506"/>
                    <a:pt x="612103" y="2754585"/>
                    <a:pt x="693976" y="2755856"/>
                  </a:cubicBezTo>
                  <a:cubicBezTo>
                    <a:pt x="830431" y="2758396"/>
                    <a:pt x="2350930" y="2759666"/>
                    <a:pt x="2487385" y="2760935"/>
                  </a:cubicBezTo>
                  <a:cubicBezTo>
                    <a:pt x="2506879" y="2760935"/>
                    <a:pt x="2526372" y="2760935"/>
                    <a:pt x="2545866" y="2760935"/>
                  </a:cubicBezTo>
                  <a:cubicBezTo>
                    <a:pt x="2639435" y="2760935"/>
                    <a:pt x="2736903" y="2759666"/>
                    <a:pt x="2830472" y="2759666"/>
                  </a:cubicBezTo>
                  <a:cubicBezTo>
                    <a:pt x="2939636" y="2759666"/>
                    <a:pt x="3044901" y="2760935"/>
                    <a:pt x="3154065" y="2760935"/>
                  </a:cubicBezTo>
                  <a:cubicBezTo>
                    <a:pt x="3313912" y="2760935"/>
                    <a:pt x="3477659" y="2760935"/>
                    <a:pt x="3637506" y="2760935"/>
                  </a:cubicBezTo>
                  <a:cubicBezTo>
                    <a:pt x="3785657" y="2760935"/>
                    <a:pt x="3933808" y="2762206"/>
                    <a:pt x="4081959" y="2763476"/>
                  </a:cubicBezTo>
                  <a:cubicBezTo>
                    <a:pt x="4148237" y="2763476"/>
                    <a:pt x="4218415" y="2764746"/>
                    <a:pt x="4284693" y="2764746"/>
                  </a:cubicBezTo>
                  <a:cubicBezTo>
                    <a:pt x="4499122" y="2763476"/>
                    <a:pt x="4709652" y="2757126"/>
                    <a:pt x="4911575" y="2757126"/>
                  </a:cubicBezTo>
                  <a:cubicBezTo>
                    <a:pt x="4915385" y="2757126"/>
                    <a:pt x="4920465" y="2754585"/>
                    <a:pt x="4924275" y="2752046"/>
                  </a:cubicBezTo>
                  <a:cubicBezTo>
                    <a:pt x="4929355" y="2748235"/>
                    <a:pt x="4931895" y="2741885"/>
                    <a:pt x="4934435" y="2739346"/>
                  </a:cubicBezTo>
                  <a:cubicBezTo>
                    <a:pt x="4935705" y="2673556"/>
                    <a:pt x="4936975" y="2584522"/>
                    <a:pt x="4938245" y="2495488"/>
                  </a:cubicBezTo>
                  <a:cubicBezTo>
                    <a:pt x="4939515" y="2357698"/>
                    <a:pt x="4949675" y="1034909"/>
                    <a:pt x="4950945" y="897119"/>
                  </a:cubicBezTo>
                  <a:cubicBezTo>
                    <a:pt x="4950945" y="814444"/>
                    <a:pt x="4952215" y="731770"/>
                    <a:pt x="4953485" y="649096"/>
                  </a:cubicBezTo>
                  <a:cubicBezTo>
                    <a:pt x="4954755" y="560062"/>
                    <a:pt x="4956025" y="471028"/>
                    <a:pt x="4958565" y="381994"/>
                  </a:cubicBezTo>
                  <a:cubicBezTo>
                    <a:pt x="4959835" y="328998"/>
                    <a:pt x="4959835" y="273881"/>
                    <a:pt x="4964915" y="220885"/>
                  </a:cubicBezTo>
                  <a:cubicBezTo>
                    <a:pt x="4969995" y="157289"/>
                    <a:pt x="4972535" y="95814"/>
                    <a:pt x="4971265" y="44450"/>
                  </a:cubicBezTo>
                  <a:cubicBezTo>
                    <a:pt x="4971265" y="38100"/>
                    <a:pt x="4967455" y="30480"/>
                    <a:pt x="4961105" y="27940"/>
                  </a:cubicBezTo>
                  <a:close/>
                </a:path>
              </a:pathLst>
            </a:custGeom>
            <a:solidFill>
              <a:srgbClr val="FFF6EB"/>
            </a:solidFill>
          </p:spPr>
        </p:sp>
      </p:grpSp>
      <p:sp>
        <p:nvSpPr>
          <p:cNvPr id="5" name="Freeform 5"/>
          <p:cNvSpPr/>
          <p:nvPr/>
        </p:nvSpPr>
        <p:spPr>
          <a:xfrm rot="-1546278">
            <a:off x="1095252" y="951452"/>
            <a:ext cx="3051514" cy="1004225"/>
          </a:xfrm>
          <a:custGeom>
            <a:avLst/>
            <a:gdLst/>
            <a:ahLst/>
            <a:cxnLst/>
            <a:rect l="l" t="t" r="r" b="b"/>
            <a:pathLst>
              <a:path w="3051514" h="1004225">
                <a:moveTo>
                  <a:pt x="0" y="0"/>
                </a:moveTo>
                <a:lnTo>
                  <a:pt x="3051513" y="0"/>
                </a:lnTo>
                <a:lnTo>
                  <a:pt x="3051513" y="1004226"/>
                </a:lnTo>
                <a:lnTo>
                  <a:pt x="0" y="10042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1800244" flipV="1">
            <a:off x="14161166" y="1033709"/>
            <a:ext cx="3051514" cy="1004225"/>
          </a:xfrm>
          <a:custGeom>
            <a:avLst/>
            <a:gdLst/>
            <a:ahLst/>
            <a:cxnLst/>
            <a:rect l="l" t="t" r="r" b="b"/>
            <a:pathLst>
              <a:path w="3051514" h="1004225">
                <a:moveTo>
                  <a:pt x="0" y="1004226"/>
                </a:moveTo>
                <a:lnTo>
                  <a:pt x="3051514" y="1004226"/>
                </a:lnTo>
                <a:lnTo>
                  <a:pt x="3051514" y="0"/>
                </a:lnTo>
                <a:lnTo>
                  <a:pt x="0" y="0"/>
                </a:lnTo>
                <a:lnTo>
                  <a:pt x="0" y="1004226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028700" y="1552579"/>
            <a:ext cx="2007175" cy="2033050"/>
          </a:xfrm>
          <a:custGeom>
            <a:avLst/>
            <a:gdLst/>
            <a:ahLst/>
            <a:cxnLst/>
            <a:rect l="l" t="t" r="r" b="b"/>
            <a:pathLst>
              <a:path w="2007175" h="2033050">
                <a:moveTo>
                  <a:pt x="0" y="0"/>
                </a:moveTo>
                <a:lnTo>
                  <a:pt x="2007175" y="0"/>
                </a:lnTo>
                <a:lnTo>
                  <a:pt x="2007175" y="2033051"/>
                </a:lnTo>
                <a:lnTo>
                  <a:pt x="0" y="203305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0736637" y="6582121"/>
            <a:ext cx="3379476" cy="882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9"/>
              </a:lnSpc>
            </a:pPr>
            <a:r>
              <a:rPr lang="en-US" sz="2499">
                <a:solidFill>
                  <a:srgbClr val="FFF6EB"/>
                </a:solidFill>
                <a:latin typeface="Agrandir"/>
              </a:rPr>
              <a:t>Decimal is moved</a:t>
            </a:r>
          </a:p>
          <a:p>
            <a:pPr algn="ctr">
              <a:lnSpc>
                <a:spcPts val="3249"/>
              </a:lnSpc>
              <a:spcBef>
                <a:spcPct val="0"/>
              </a:spcBef>
            </a:pPr>
            <a:r>
              <a:rPr lang="en-US" sz="2499">
                <a:solidFill>
                  <a:srgbClr val="FFF6EB"/>
                </a:solidFill>
                <a:latin typeface="Agrandir Bold"/>
              </a:rPr>
              <a:t>6 times</a:t>
            </a:r>
            <a:r>
              <a:rPr lang="en-US" sz="2499">
                <a:solidFill>
                  <a:srgbClr val="FFF6EB"/>
                </a:solidFill>
                <a:latin typeface="Agrandir"/>
              </a:rPr>
              <a:t> to the</a:t>
            </a:r>
            <a:r>
              <a:rPr lang="en-US" sz="2499">
                <a:solidFill>
                  <a:srgbClr val="FFF6EB"/>
                </a:solidFill>
                <a:latin typeface="Agrandir Bold"/>
              </a:rPr>
              <a:t> left</a:t>
            </a:r>
          </a:p>
        </p:txBody>
      </p:sp>
      <p:sp>
        <p:nvSpPr>
          <p:cNvPr id="9" name="Freeform 9"/>
          <p:cNvSpPr/>
          <p:nvPr/>
        </p:nvSpPr>
        <p:spPr>
          <a:xfrm>
            <a:off x="13338743" y="7330326"/>
            <a:ext cx="4301557" cy="2537918"/>
          </a:xfrm>
          <a:custGeom>
            <a:avLst/>
            <a:gdLst/>
            <a:ahLst/>
            <a:cxnLst/>
            <a:rect l="l" t="t" r="r" b="b"/>
            <a:pathLst>
              <a:path w="4301557" h="2537918">
                <a:moveTo>
                  <a:pt x="0" y="0"/>
                </a:moveTo>
                <a:lnTo>
                  <a:pt x="4301557" y="0"/>
                </a:lnTo>
                <a:lnTo>
                  <a:pt x="4301557" y="2537919"/>
                </a:lnTo>
                <a:lnTo>
                  <a:pt x="0" y="253791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0736637" y="4369741"/>
            <a:ext cx="3379476" cy="882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9"/>
              </a:lnSpc>
            </a:pPr>
            <a:r>
              <a:rPr lang="en-US" sz="2499">
                <a:solidFill>
                  <a:srgbClr val="FFF6EB"/>
                </a:solidFill>
                <a:latin typeface="Agrandir"/>
              </a:rPr>
              <a:t>Decimal is moved</a:t>
            </a:r>
          </a:p>
          <a:p>
            <a:pPr algn="ctr">
              <a:lnSpc>
                <a:spcPts val="3249"/>
              </a:lnSpc>
              <a:spcBef>
                <a:spcPct val="0"/>
              </a:spcBef>
            </a:pPr>
            <a:r>
              <a:rPr lang="en-US" sz="2499">
                <a:solidFill>
                  <a:srgbClr val="FFF6EB"/>
                </a:solidFill>
                <a:latin typeface="Agrandir Bold"/>
              </a:rPr>
              <a:t>6 times</a:t>
            </a:r>
            <a:r>
              <a:rPr lang="en-US" sz="2499">
                <a:solidFill>
                  <a:srgbClr val="FFF6EB"/>
                </a:solidFill>
                <a:latin typeface="Agrandir"/>
              </a:rPr>
              <a:t> to the</a:t>
            </a:r>
            <a:r>
              <a:rPr lang="en-US" sz="2499">
                <a:solidFill>
                  <a:srgbClr val="FFF6EB"/>
                </a:solidFill>
                <a:latin typeface="Agrandir Bold"/>
              </a:rPr>
              <a:t> right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035875" y="1633824"/>
            <a:ext cx="11196638" cy="59503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63"/>
              </a:lnSpc>
            </a:pPr>
            <a:endParaRPr lang="en-US" sz="11636" dirty="0" smtClean="0">
              <a:solidFill>
                <a:srgbClr val="282325"/>
              </a:solidFill>
              <a:latin typeface="Londrina Solid"/>
            </a:endParaRPr>
          </a:p>
          <a:p>
            <a:pPr algn="ctr">
              <a:lnSpc>
                <a:spcPts val="13963"/>
              </a:lnSpc>
            </a:pPr>
            <a:r>
              <a:rPr lang="en-US" sz="11636" dirty="0" smtClean="0">
                <a:solidFill>
                  <a:srgbClr val="282325"/>
                </a:solidFill>
                <a:latin typeface="Londrina Solid"/>
              </a:rPr>
              <a:t>THANKS </a:t>
            </a:r>
            <a:r>
              <a:rPr lang="en-US" sz="11636" dirty="0">
                <a:solidFill>
                  <a:srgbClr val="282325"/>
                </a:solidFill>
                <a:latin typeface="Londrina Solid"/>
              </a:rPr>
              <a:t>YOU</a:t>
            </a:r>
          </a:p>
          <a:p>
            <a:pPr algn="ctr">
              <a:lnSpc>
                <a:spcPts val="9241"/>
              </a:lnSpc>
            </a:pPr>
            <a:endParaRPr lang="en-US" sz="11636" dirty="0">
              <a:solidFill>
                <a:srgbClr val="282325"/>
              </a:solidFill>
              <a:latin typeface="Londrina Solid"/>
            </a:endParaRPr>
          </a:p>
          <a:p>
            <a:pPr algn="ctr">
              <a:lnSpc>
                <a:spcPts val="9241"/>
              </a:lnSpc>
            </a:pPr>
            <a:endParaRPr lang="en-US" sz="11636" dirty="0">
              <a:solidFill>
                <a:srgbClr val="282325"/>
              </a:solidFill>
              <a:latin typeface="Londrina Solid"/>
            </a:endParaRPr>
          </a:p>
        </p:txBody>
      </p:sp>
    </p:spTree>
  </p:cSld>
  <p:clrMapOvr>
    <a:masterClrMapping/>
  </p:clrMapOvr>
  <p:transition>
    <p:cover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B4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361091">
            <a:off x="13997409" y="4092994"/>
            <a:ext cx="4261211" cy="5588473"/>
          </a:xfrm>
          <a:custGeom>
            <a:avLst/>
            <a:gdLst/>
            <a:ahLst/>
            <a:cxnLst/>
            <a:rect l="l" t="t" r="r" b="b"/>
            <a:pathLst>
              <a:path w="4261211" h="5588473">
                <a:moveTo>
                  <a:pt x="0" y="0"/>
                </a:moveTo>
                <a:lnTo>
                  <a:pt x="4261211" y="0"/>
                </a:lnTo>
                <a:lnTo>
                  <a:pt x="4261211" y="5588474"/>
                </a:lnTo>
                <a:lnTo>
                  <a:pt x="0" y="55884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728956" y="1017764"/>
            <a:ext cx="14830087" cy="8251472"/>
            <a:chOff x="0" y="0"/>
            <a:chExt cx="4971265" cy="2766016"/>
          </a:xfrm>
        </p:grpSpPr>
        <p:sp>
          <p:nvSpPr>
            <p:cNvPr id="4" name="Freeform 4"/>
            <p:cNvSpPr/>
            <p:nvPr/>
          </p:nvSpPr>
          <p:spPr>
            <a:xfrm>
              <a:off x="0" y="-1270"/>
              <a:ext cx="4972535" cy="2764746"/>
            </a:xfrm>
            <a:custGeom>
              <a:avLst/>
              <a:gdLst/>
              <a:ahLst/>
              <a:cxnLst/>
              <a:rect l="l" t="t" r="r" b="b"/>
              <a:pathLst>
                <a:path w="4972535" h="2764746">
                  <a:moveTo>
                    <a:pt x="4961105" y="27940"/>
                  </a:moveTo>
                  <a:cubicBezTo>
                    <a:pt x="4952215" y="24130"/>
                    <a:pt x="4943325" y="21590"/>
                    <a:pt x="4934435" y="21590"/>
                  </a:cubicBezTo>
                  <a:cubicBezTo>
                    <a:pt x="4907765" y="20320"/>
                    <a:pt x="4834412" y="20320"/>
                    <a:pt x="4752539" y="17780"/>
                  </a:cubicBezTo>
                  <a:cubicBezTo>
                    <a:pt x="4565400" y="12700"/>
                    <a:pt x="4382161" y="6350"/>
                    <a:pt x="4195022" y="3810"/>
                  </a:cubicBezTo>
                  <a:cubicBezTo>
                    <a:pt x="4042972" y="1270"/>
                    <a:pt x="3894821" y="3810"/>
                    <a:pt x="3742772" y="2540"/>
                  </a:cubicBezTo>
                  <a:cubicBezTo>
                    <a:pt x="3676493" y="2540"/>
                    <a:pt x="3610215" y="0"/>
                    <a:pt x="3543937" y="2540"/>
                  </a:cubicBezTo>
                  <a:cubicBezTo>
                    <a:pt x="3384090" y="10160"/>
                    <a:pt x="3224242" y="11430"/>
                    <a:pt x="3060496" y="8890"/>
                  </a:cubicBezTo>
                  <a:cubicBezTo>
                    <a:pt x="2978623" y="7620"/>
                    <a:pt x="2896750" y="7620"/>
                    <a:pt x="2814877" y="7620"/>
                  </a:cubicBezTo>
                  <a:cubicBezTo>
                    <a:pt x="2666726" y="7620"/>
                    <a:pt x="2518575" y="7620"/>
                    <a:pt x="2370424" y="6350"/>
                  </a:cubicBezTo>
                  <a:cubicBezTo>
                    <a:pt x="2214475" y="5080"/>
                    <a:pt x="678381" y="2540"/>
                    <a:pt x="526331" y="1270"/>
                  </a:cubicBezTo>
                  <a:cubicBezTo>
                    <a:pt x="401572" y="0"/>
                    <a:pt x="280712" y="1270"/>
                    <a:pt x="155953" y="1270"/>
                  </a:cubicBezTo>
                  <a:cubicBezTo>
                    <a:pt x="70182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53050"/>
                    <a:pt x="16510" y="273882"/>
                    <a:pt x="17780" y="392593"/>
                  </a:cubicBezTo>
                  <a:cubicBezTo>
                    <a:pt x="19050" y="513425"/>
                    <a:pt x="17780" y="634257"/>
                    <a:pt x="16510" y="757208"/>
                  </a:cubicBezTo>
                  <a:cubicBezTo>
                    <a:pt x="15240" y="882280"/>
                    <a:pt x="2540" y="2194469"/>
                    <a:pt x="2540" y="2319541"/>
                  </a:cubicBezTo>
                  <a:cubicBezTo>
                    <a:pt x="2540" y="2442492"/>
                    <a:pt x="1270" y="2565444"/>
                    <a:pt x="0" y="2688395"/>
                  </a:cubicBezTo>
                  <a:cubicBezTo>
                    <a:pt x="0" y="2710135"/>
                    <a:pt x="3810" y="2720296"/>
                    <a:pt x="15240" y="2725376"/>
                  </a:cubicBezTo>
                  <a:cubicBezTo>
                    <a:pt x="22860" y="2729185"/>
                    <a:pt x="31750" y="2731726"/>
                    <a:pt x="40640" y="2732996"/>
                  </a:cubicBezTo>
                  <a:cubicBezTo>
                    <a:pt x="152055" y="2738076"/>
                    <a:pt x="300206" y="2741885"/>
                    <a:pt x="448357" y="2746966"/>
                  </a:cubicBezTo>
                  <a:cubicBezTo>
                    <a:pt x="530230" y="2749506"/>
                    <a:pt x="612103" y="2754585"/>
                    <a:pt x="693976" y="2755856"/>
                  </a:cubicBezTo>
                  <a:cubicBezTo>
                    <a:pt x="830431" y="2758396"/>
                    <a:pt x="2350930" y="2759666"/>
                    <a:pt x="2487385" y="2760935"/>
                  </a:cubicBezTo>
                  <a:cubicBezTo>
                    <a:pt x="2506879" y="2760935"/>
                    <a:pt x="2526372" y="2760935"/>
                    <a:pt x="2545866" y="2760935"/>
                  </a:cubicBezTo>
                  <a:cubicBezTo>
                    <a:pt x="2639435" y="2760935"/>
                    <a:pt x="2736903" y="2759666"/>
                    <a:pt x="2830472" y="2759666"/>
                  </a:cubicBezTo>
                  <a:cubicBezTo>
                    <a:pt x="2939636" y="2759666"/>
                    <a:pt x="3044901" y="2760935"/>
                    <a:pt x="3154065" y="2760935"/>
                  </a:cubicBezTo>
                  <a:cubicBezTo>
                    <a:pt x="3313912" y="2760935"/>
                    <a:pt x="3477659" y="2760935"/>
                    <a:pt x="3637506" y="2760935"/>
                  </a:cubicBezTo>
                  <a:cubicBezTo>
                    <a:pt x="3785657" y="2760935"/>
                    <a:pt x="3933808" y="2762206"/>
                    <a:pt x="4081959" y="2763476"/>
                  </a:cubicBezTo>
                  <a:cubicBezTo>
                    <a:pt x="4148237" y="2763476"/>
                    <a:pt x="4218415" y="2764746"/>
                    <a:pt x="4284693" y="2764746"/>
                  </a:cubicBezTo>
                  <a:cubicBezTo>
                    <a:pt x="4499122" y="2763476"/>
                    <a:pt x="4709652" y="2757126"/>
                    <a:pt x="4911575" y="2757126"/>
                  </a:cubicBezTo>
                  <a:cubicBezTo>
                    <a:pt x="4915385" y="2757126"/>
                    <a:pt x="4920465" y="2754585"/>
                    <a:pt x="4924275" y="2752046"/>
                  </a:cubicBezTo>
                  <a:cubicBezTo>
                    <a:pt x="4929355" y="2748235"/>
                    <a:pt x="4931895" y="2741885"/>
                    <a:pt x="4934435" y="2739346"/>
                  </a:cubicBezTo>
                  <a:cubicBezTo>
                    <a:pt x="4935705" y="2673556"/>
                    <a:pt x="4936975" y="2584522"/>
                    <a:pt x="4938245" y="2495488"/>
                  </a:cubicBezTo>
                  <a:cubicBezTo>
                    <a:pt x="4939515" y="2357698"/>
                    <a:pt x="4949675" y="1034909"/>
                    <a:pt x="4950945" y="897119"/>
                  </a:cubicBezTo>
                  <a:cubicBezTo>
                    <a:pt x="4950945" y="814444"/>
                    <a:pt x="4952215" y="731770"/>
                    <a:pt x="4953485" y="649096"/>
                  </a:cubicBezTo>
                  <a:cubicBezTo>
                    <a:pt x="4954755" y="560062"/>
                    <a:pt x="4956025" y="471028"/>
                    <a:pt x="4958565" y="381994"/>
                  </a:cubicBezTo>
                  <a:cubicBezTo>
                    <a:pt x="4959835" y="328998"/>
                    <a:pt x="4959835" y="273881"/>
                    <a:pt x="4964915" y="220885"/>
                  </a:cubicBezTo>
                  <a:cubicBezTo>
                    <a:pt x="4969995" y="157289"/>
                    <a:pt x="4972535" y="95814"/>
                    <a:pt x="4971265" y="44450"/>
                  </a:cubicBezTo>
                  <a:cubicBezTo>
                    <a:pt x="4971265" y="38100"/>
                    <a:pt x="4967455" y="30480"/>
                    <a:pt x="4961105" y="27940"/>
                  </a:cubicBezTo>
                  <a:close/>
                </a:path>
              </a:pathLst>
            </a:custGeom>
            <a:solidFill>
              <a:srgbClr val="FFF6EB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3848337" y="3924300"/>
            <a:ext cx="10538452" cy="21544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6999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6999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999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6999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6999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999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6999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999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6999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999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6999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6999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6999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999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6999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6999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6999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999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6999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999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6999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999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6999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999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endParaRPr lang="en-US" sz="6999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Freeform 6"/>
          <p:cNvSpPr/>
          <p:nvPr/>
        </p:nvSpPr>
        <p:spPr>
          <a:xfrm rot="-1546278">
            <a:off x="1095252" y="951452"/>
            <a:ext cx="3051514" cy="1004225"/>
          </a:xfrm>
          <a:custGeom>
            <a:avLst/>
            <a:gdLst/>
            <a:ahLst/>
            <a:cxnLst/>
            <a:rect l="l" t="t" r="r" b="b"/>
            <a:pathLst>
              <a:path w="3051514" h="1004225">
                <a:moveTo>
                  <a:pt x="0" y="0"/>
                </a:moveTo>
                <a:lnTo>
                  <a:pt x="3051513" y="0"/>
                </a:lnTo>
                <a:lnTo>
                  <a:pt x="3051513" y="1004226"/>
                </a:lnTo>
                <a:lnTo>
                  <a:pt x="0" y="10042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800244" flipV="1">
            <a:off x="14161166" y="1033709"/>
            <a:ext cx="3051514" cy="1004225"/>
          </a:xfrm>
          <a:custGeom>
            <a:avLst/>
            <a:gdLst/>
            <a:ahLst/>
            <a:cxnLst/>
            <a:rect l="l" t="t" r="r" b="b"/>
            <a:pathLst>
              <a:path w="3051514" h="1004225">
                <a:moveTo>
                  <a:pt x="0" y="1004226"/>
                </a:moveTo>
                <a:lnTo>
                  <a:pt x="3051514" y="1004226"/>
                </a:lnTo>
                <a:lnTo>
                  <a:pt x="3051514" y="0"/>
                </a:lnTo>
                <a:lnTo>
                  <a:pt x="0" y="0"/>
                </a:lnTo>
                <a:lnTo>
                  <a:pt x="0" y="1004226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028700" y="1552579"/>
            <a:ext cx="2007175" cy="2033050"/>
          </a:xfrm>
          <a:custGeom>
            <a:avLst/>
            <a:gdLst/>
            <a:ahLst/>
            <a:cxnLst/>
            <a:rect l="l" t="t" r="r" b="b"/>
            <a:pathLst>
              <a:path w="2007175" h="2033050">
                <a:moveTo>
                  <a:pt x="0" y="0"/>
                </a:moveTo>
                <a:lnTo>
                  <a:pt x="2007175" y="0"/>
                </a:lnTo>
                <a:lnTo>
                  <a:pt x="2007175" y="2033051"/>
                </a:lnTo>
                <a:lnTo>
                  <a:pt x="0" y="203305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3338743" y="7330326"/>
            <a:ext cx="4301557" cy="2537918"/>
          </a:xfrm>
          <a:custGeom>
            <a:avLst/>
            <a:gdLst/>
            <a:ahLst/>
            <a:cxnLst/>
            <a:rect l="l" t="t" r="r" b="b"/>
            <a:pathLst>
              <a:path w="4301557" h="2537918">
                <a:moveTo>
                  <a:pt x="0" y="0"/>
                </a:moveTo>
                <a:lnTo>
                  <a:pt x="4301557" y="0"/>
                </a:lnTo>
                <a:lnTo>
                  <a:pt x="4301557" y="2537919"/>
                </a:lnTo>
                <a:lnTo>
                  <a:pt x="0" y="253791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>
    <p:cover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B4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361091">
            <a:off x="13997409" y="4092994"/>
            <a:ext cx="4261211" cy="5588473"/>
          </a:xfrm>
          <a:custGeom>
            <a:avLst/>
            <a:gdLst/>
            <a:ahLst/>
            <a:cxnLst/>
            <a:rect l="l" t="t" r="r" b="b"/>
            <a:pathLst>
              <a:path w="4261211" h="5588473">
                <a:moveTo>
                  <a:pt x="0" y="0"/>
                </a:moveTo>
                <a:lnTo>
                  <a:pt x="4261211" y="0"/>
                </a:lnTo>
                <a:lnTo>
                  <a:pt x="4261211" y="5588474"/>
                </a:lnTo>
                <a:lnTo>
                  <a:pt x="0" y="55884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728956" y="1017764"/>
            <a:ext cx="14830087" cy="8251472"/>
            <a:chOff x="0" y="0"/>
            <a:chExt cx="4971265" cy="2766016"/>
          </a:xfrm>
        </p:grpSpPr>
        <p:sp>
          <p:nvSpPr>
            <p:cNvPr id="4" name="Freeform 4"/>
            <p:cNvSpPr/>
            <p:nvPr/>
          </p:nvSpPr>
          <p:spPr>
            <a:xfrm>
              <a:off x="0" y="-1270"/>
              <a:ext cx="4972535" cy="2764746"/>
            </a:xfrm>
            <a:custGeom>
              <a:avLst/>
              <a:gdLst/>
              <a:ahLst/>
              <a:cxnLst/>
              <a:rect l="l" t="t" r="r" b="b"/>
              <a:pathLst>
                <a:path w="4972535" h="2764746">
                  <a:moveTo>
                    <a:pt x="4961105" y="27940"/>
                  </a:moveTo>
                  <a:cubicBezTo>
                    <a:pt x="4952215" y="24130"/>
                    <a:pt x="4943325" y="21590"/>
                    <a:pt x="4934435" y="21590"/>
                  </a:cubicBezTo>
                  <a:cubicBezTo>
                    <a:pt x="4907765" y="20320"/>
                    <a:pt x="4834412" y="20320"/>
                    <a:pt x="4752539" y="17780"/>
                  </a:cubicBezTo>
                  <a:cubicBezTo>
                    <a:pt x="4565400" y="12700"/>
                    <a:pt x="4382161" y="6350"/>
                    <a:pt x="4195022" y="3810"/>
                  </a:cubicBezTo>
                  <a:cubicBezTo>
                    <a:pt x="4042972" y="1270"/>
                    <a:pt x="3894821" y="3810"/>
                    <a:pt x="3742772" y="2540"/>
                  </a:cubicBezTo>
                  <a:cubicBezTo>
                    <a:pt x="3676493" y="2540"/>
                    <a:pt x="3610215" y="0"/>
                    <a:pt x="3543937" y="2540"/>
                  </a:cubicBezTo>
                  <a:cubicBezTo>
                    <a:pt x="3384090" y="10160"/>
                    <a:pt x="3224242" y="11430"/>
                    <a:pt x="3060496" y="8890"/>
                  </a:cubicBezTo>
                  <a:cubicBezTo>
                    <a:pt x="2978623" y="7620"/>
                    <a:pt x="2896750" y="7620"/>
                    <a:pt x="2814877" y="7620"/>
                  </a:cubicBezTo>
                  <a:cubicBezTo>
                    <a:pt x="2666726" y="7620"/>
                    <a:pt x="2518575" y="7620"/>
                    <a:pt x="2370424" y="6350"/>
                  </a:cubicBezTo>
                  <a:cubicBezTo>
                    <a:pt x="2214475" y="5080"/>
                    <a:pt x="678381" y="2540"/>
                    <a:pt x="526331" y="1270"/>
                  </a:cubicBezTo>
                  <a:cubicBezTo>
                    <a:pt x="401572" y="0"/>
                    <a:pt x="280712" y="1270"/>
                    <a:pt x="155953" y="1270"/>
                  </a:cubicBezTo>
                  <a:cubicBezTo>
                    <a:pt x="70182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53050"/>
                    <a:pt x="16510" y="273882"/>
                    <a:pt x="17780" y="392593"/>
                  </a:cubicBezTo>
                  <a:cubicBezTo>
                    <a:pt x="19050" y="513425"/>
                    <a:pt x="17780" y="634257"/>
                    <a:pt x="16510" y="757208"/>
                  </a:cubicBezTo>
                  <a:cubicBezTo>
                    <a:pt x="15240" y="882280"/>
                    <a:pt x="2540" y="2194469"/>
                    <a:pt x="2540" y="2319541"/>
                  </a:cubicBezTo>
                  <a:cubicBezTo>
                    <a:pt x="2540" y="2442492"/>
                    <a:pt x="1270" y="2565444"/>
                    <a:pt x="0" y="2688395"/>
                  </a:cubicBezTo>
                  <a:cubicBezTo>
                    <a:pt x="0" y="2710135"/>
                    <a:pt x="3810" y="2720296"/>
                    <a:pt x="15240" y="2725376"/>
                  </a:cubicBezTo>
                  <a:cubicBezTo>
                    <a:pt x="22860" y="2729185"/>
                    <a:pt x="31750" y="2731726"/>
                    <a:pt x="40640" y="2732996"/>
                  </a:cubicBezTo>
                  <a:cubicBezTo>
                    <a:pt x="152055" y="2738076"/>
                    <a:pt x="300206" y="2741885"/>
                    <a:pt x="448357" y="2746966"/>
                  </a:cubicBezTo>
                  <a:cubicBezTo>
                    <a:pt x="530230" y="2749506"/>
                    <a:pt x="612103" y="2754585"/>
                    <a:pt x="693976" y="2755856"/>
                  </a:cubicBezTo>
                  <a:cubicBezTo>
                    <a:pt x="830431" y="2758396"/>
                    <a:pt x="2350930" y="2759666"/>
                    <a:pt x="2487385" y="2760935"/>
                  </a:cubicBezTo>
                  <a:cubicBezTo>
                    <a:pt x="2506879" y="2760935"/>
                    <a:pt x="2526372" y="2760935"/>
                    <a:pt x="2545866" y="2760935"/>
                  </a:cubicBezTo>
                  <a:cubicBezTo>
                    <a:pt x="2639435" y="2760935"/>
                    <a:pt x="2736903" y="2759666"/>
                    <a:pt x="2830472" y="2759666"/>
                  </a:cubicBezTo>
                  <a:cubicBezTo>
                    <a:pt x="2939636" y="2759666"/>
                    <a:pt x="3044901" y="2760935"/>
                    <a:pt x="3154065" y="2760935"/>
                  </a:cubicBezTo>
                  <a:cubicBezTo>
                    <a:pt x="3313912" y="2760935"/>
                    <a:pt x="3477659" y="2760935"/>
                    <a:pt x="3637506" y="2760935"/>
                  </a:cubicBezTo>
                  <a:cubicBezTo>
                    <a:pt x="3785657" y="2760935"/>
                    <a:pt x="3933808" y="2762206"/>
                    <a:pt x="4081959" y="2763476"/>
                  </a:cubicBezTo>
                  <a:cubicBezTo>
                    <a:pt x="4148237" y="2763476"/>
                    <a:pt x="4218415" y="2764746"/>
                    <a:pt x="4284693" y="2764746"/>
                  </a:cubicBezTo>
                  <a:cubicBezTo>
                    <a:pt x="4499122" y="2763476"/>
                    <a:pt x="4709652" y="2757126"/>
                    <a:pt x="4911575" y="2757126"/>
                  </a:cubicBezTo>
                  <a:cubicBezTo>
                    <a:pt x="4915385" y="2757126"/>
                    <a:pt x="4920465" y="2754585"/>
                    <a:pt x="4924275" y="2752046"/>
                  </a:cubicBezTo>
                  <a:cubicBezTo>
                    <a:pt x="4929355" y="2748235"/>
                    <a:pt x="4931895" y="2741885"/>
                    <a:pt x="4934435" y="2739346"/>
                  </a:cubicBezTo>
                  <a:cubicBezTo>
                    <a:pt x="4935705" y="2673556"/>
                    <a:pt x="4936975" y="2584522"/>
                    <a:pt x="4938245" y="2495488"/>
                  </a:cubicBezTo>
                  <a:cubicBezTo>
                    <a:pt x="4939515" y="2357698"/>
                    <a:pt x="4949675" y="1034909"/>
                    <a:pt x="4950945" y="897119"/>
                  </a:cubicBezTo>
                  <a:cubicBezTo>
                    <a:pt x="4950945" y="814444"/>
                    <a:pt x="4952215" y="731770"/>
                    <a:pt x="4953485" y="649096"/>
                  </a:cubicBezTo>
                  <a:cubicBezTo>
                    <a:pt x="4954755" y="560062"/>
                    <a:pt x="4956025" y="471028"/>
                    <a:pt x="4958565" y="381994"/>
                  </a:cubicBezTo>
                  <a:cubicBezTo>
                    <a:pt x="4959835" y="328998"/>
                    <a:pt x="4959835" y="273881"/>
                    <a:pt x="4964915" y="220885"/>
                  </a:cubicBezTo>
                  <a:cubicBezTo>
                    <a:pt x="4969995" y="157289"/>
                    <a:pt x="4972535" y="95814"/>
                    <a:pt x="4971265" y="44450"/>
                  </a:cubicBezTo>
                  <a:cubicBezTo>
                    <a:pt x="4971265" y="38100"/>
                    <a:pt x="4967455" y="30480"/>
                    <a:pt x="4961105" y="27940"/>
                  </a:cubicBezTo>
                  <a:close/>
                </a:path>
              </a:pathLst>
            </a:custGeom>
            <a:solidFill>
              <a:srgbClr val="FFF6EB"/>
            </a:solidFill>
          </p:spPr>
        </p:sp>
      </p:grpSp>
      <p:sp>
        <p:nvSpPr>
          <p:cNvPr id="5" name="Freeform 5"/>
          <p:cNvSpPr/>
          <p:nvPr/>
        </p:nvSpPr>
        <p:spPr>
          <a:xfrm rot="-1546278">
            <a:off x="1095252" y="951452"/>
            <a:ext cx="3051514" cy="1004225"/>
          </a:xfrm>
          <a:custGeom>
            <a:avLst/>
            <a:gdLst/>
            <a:ahLst/>
            <a:cxnLst/>
            <a:rect l="l" t="t" r="r" b="b"/>
            <a:pathLst>
              <a:path w="3051514" h="1004225">
                <a:moveTo>
                  <a:pt x="0" y="0"/>
                </a:moveTo>
                <a:lnTo>
                  <a:pt x="3051513" y="0"/>
                </a:lnTo>
                <a:lnTo>
                  <a:pt x="3051513" y="1004226"/>
                </a:lnTo>
                <a:lnTo>
                  <a:pt x="0" y="10042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1800244" flipV="1">
            <a:off x="14161166" y="1033709"/>
            <a:ext cx="3051514" cy="1004225"/>
          </a:xfrm>
          <a:custGeom>
            <a:avLst/>
            <a:gdLst/>
            <a:ahLst/>
            <a:cxnLst/>
            <a:rect l="l" t="t" r="r" b="b"/>
            <a:pathLst>
              <a:path w="3051514" h="1004225">
                <a:moveTo>
                  <a:pt x="0" y="1004226"/>
                </a:moveTo>
                <a:lnTo>
                  <a:pt x="3051514" y="1004226"/>
                </a:lnTo>
                <a:lnTo>
                  <a:pt x="3051514" y="0"/>
                </a:lnTo>
                <a:lnTo>
                  <a:pt x="0" y="0"/>
                </a:lnTo>
                <a:lnTo>
                  <a:pt x="0" y="1004226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028700" y="1552579"/>
            <a:ext cx="2007175" cy="2033050"/>
          </a:xfrm>
          <a:custGeom>
            <a:avLst/>
            <a:gdLst/>
            <a:ahLst/>
            <a:cxnLst/>
            <a:rect l="l" t="t" r="r" b="b"/>
            <a:pathLst>
              <a:path w="2007175" h="2033050">
                <a:moveTo>
                  <a:pt x="0" y="0"/>
                </a:moveTo>
                <a:lnTo>
                  <a:pt x="2007175" y="0"/>
                </a:lnTo>
                <a:lnTo>
                  <a:pt x="2007175" y="2033051"/>
                </a:lnTo>
                <a:lnTo>
                  <a:pt x="0" y="203305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3338743" y="7330326"/>
            <a:ext cx="4301557" cy="2537918"/>
          </a:xfrm>
          <a:custGeom>
            <a:avLst/>
            <a:gdLst/>
            <a:ahLst/>
            <a:cxnLst/>
            <a:rect l="l" t="t" r="r" b="b"/>
            <a:pathLst>
              <a:path w="4301557" h="2537918">
                <a:moveTo>
                  <a:pt x="0" y="0"/>
                </a:moveTo>
                <a:lnTo>
                  <a:pt x="4301557" y="0"/>
                </a:lnTo>
                <a:lnTo>
                  <a:pt x="4301557" y="2537919"/>
                </a:lnTo>
                <a:lnTo>
                  <a:pt x="0" y="253791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2949600" y="3024633"/>
            <a:ext cx="13203814" cy="43088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6999" dirty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6999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HĐ1: </a:t>
            </a:r>
            <a:r>
              <a:rPr lang="en-US" sz="6999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6999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999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6999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999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lượngtrong</a:t>
            </a:r>
            <a:r>
              <a:rPr lang="en-US" sz="6999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999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6999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vi 4.</a:t>
            </a:r>
          </a:p>
          <a:p>
            <a:pPr algn="ctr">
              <a:lnSpc>
                <a:spcPts val="8399"/>
              </a:lnSpc>
            </a:pPr>
            <a:endParaRPr lang="en-US" sz="6999" dirty="0">
              <a:solidFill>
                <a:srgbClr val="282325"/>
              </a:solidFill>
              <a:latin typeface="Londrina Solid"/>
            </a:endParaRPr>
          </a:p>
          <a:p>
            <a:pPr algn="ctr">
              <a:lnSpc>
                <a:spcPts val="8399"/>
              </a:lnSpc>
            </a:pPr>
            <a:endParaRPr lang="en-US" sz="6999" dirty="0">
              <a:solidFill>
                <a:srgbClr val="282325"/>
              </a:solidFill>
              <a:latin typeface="Londrina Solid"/>
            </a:endParaRPr>
          </a:p>
          <a:p>
            <a:pPr algn="ctr">
              <a:lnSpc>
                <a:spcPts val="8399"/>
              </a:lnSpc>
            </a:pPr>
            <a:endParaRPr lang="en-US" sz="6999" dirty="0">
              <a:solidFill>
                <a:srgbClr val="282325"/>
              </a:solidFill>
              <a:latin typeface="Londrina Solid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B4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361091">
            <a:off x="13997409" y="4092994"/>
            <a:ext cx="4261211" cy="5588473"/>
          </a:xfrm>
          <a:custGeom>
            <a:avLst/>
            <a:gdLst/>
            <a:ahLst/>
            <a:cxnLst/>
            <a:rect l="l" t="t" r="r" b="b"/>
            <a:pathLst>
              <a:path w="4261211" h="5588473">
                <a:moveTo>
                  <a:pt x="0" y="0"/>
                </a:moveTo>
                <a:lnTo>
                  <a:pt x="4261211" y="0"/>
                </a:lnTo>
                <a:lnTo>
                  <a:pt x="4261211" y="5588474"/>
                </a:lnTo>
                <a:lnTo>
                  <a:pt x="0" y="55884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728956" y="661501"/>
            <a:ext cx="14830087" cy="8251472"/>
            <a:chOff x="0" y="0"/>
            <a:chExt cx="4971265" cy="2766016"/>
          </a:xfrm>
        </p:grpSpPr>
        <p:sp>
          <p:nvSpPr>
            <p:cNvPr id="4" name="Freeform 4"/>
            <p:cNvSpPr/>
            <p:nvPr/>
          </p:nvSpPr>
          <p:spPr>
            <a:xfrm>
              <a:off x="0" y="-1270"/>
              <a:ext cx="4972535" cy="2764746"/>
            </a:xfrm>
            <a:custGeom>
              <a:avLst/>
              <a:gdLst/>
              <a:ahLst/>
              <a:cxnLst/>
              <a:rect l="l" t="t" r="r" b="b"/>
              <a:pathLst>
                <a:path w="4972535" h="2764746">
                  <a:moveTo>
                    <a:pt x="4961105" y="27940"/>
                  </a:moveTo>
                  <a:cubicBezTo>
                    <a:pt x="4952215" y="24130"/>
                    <a:pt x="4943325" y="21590"/>
                    <a:pt x="4934435" y="21590"/>
                  </a:cubicBezTo>
                  <a:cubicBezTo>
                    <a:pt x="4907765" y="20320"/>
                    <a:pt x="4834412" y="20320"/>
                    <a:pt x="4752539" y="17780"/>
                  </a:cubicBezTo>
                  <a:cubicBezTo>
                    <a:pt x="4565400" y="12700"/>
                    <a:pt x="4382161" y="6350"/>
                    <a:pt x="4195022" y="3810"/>
                  </a:cubicBezTo>
                  <a:cubicBezTo>
                    <a:pt x="4042972" y="1270"/>
                    <a:pt x="3894821" y="3810"/>
                    <a:pt x="3742772" y="2540"/>
                  </a:cubicBezTo>
                  <a:cubicBezTo>
                    <a:pt x="3676493" y="2540"/>
                    <a:pt x="3610215" y="0"/>
                    <a:pt x="3543937" y="2540"/>
                  </a:cubicBezTo>
                  <a:cubicBezTo>
                    <a:pt x="3384090" y="10160"/>
                    <a:pt x="3224242" y="11430"/>
                    <a:pt x="3060496" y="8890"/>
                  </a:cubicBezTo>
                  <a:cubicBezTo>
                    <a:pt x="2978623" y="7620"/>
                    <a:pt x="2896750" y="7620"/>
                    <a:pt x="2814877" y="7620"/>
                  </a:cubicBezTo>
                  <a:cubicBezTo>
                    <a:pt x="2666726" y="7620"/>
                    <a:pt x="2518575" y="7620"/>
                    <a:pt x="2370424" y="6350"/>
                  </a:cubicBezTo>
                  <a:cubicBezTo>
                    <a:pt x="2214475" y="5080"/>
                    <a:pt x="678381" y="2540"/>
                    <a:pt x="526331" y="1270"/>
                  </a:cubicBezTo>
                  <a:cubicBezTo>
                    <a:pt x="401572" y="0"/>
                    <a:pt x="280712" y="1270"/>
                    <a:pt x="155953" y="1270"/>
                  </a:cubicBezTo>
                  <a:cubicBezTo>
                    <a:pt x="70182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53050"/>
                    <a:pt x="16510" y="273882"/>
                    <a:pt x="17780" y="392593"/>
                  </a:cubicBezTo>
                  <a:cubicBezTo>
                    <a:pt x="19050" y="513425"/>
                    <a:pt x="17780" y="634257"/>
                    <a:pt x="16510" y="757208"/>
                  </a:cubicBezTo>
                  <a:cubicBezTo>
                    <a:pt x="15240" y="882280"/>
                    <a:pt x="2540" y="2194469"/>
                    <a:pt x="2540" y="2319541"/>
                  </a:cubicBezTo>
                  <a:cubicBezTo>
                    <a:pt x="2540" y="2442492"/>
                    <a:pt x="1270" y="2565444"/>
                    <a:pt x="0" y="2688395"/>
                  </a:cubicBezTo>
                  <a:cubicBezTo>
                    <a:pt x="0" y="2710135"/>
                    <a:pt x="3810" y="2720296"/>
                    <a:pt x="15240" y="2725376"/>
                  </a:cubicBezTo>
                  <a:cubicBezTo>
                    <a:pt x="22860" y="2729185"/>
                    <a:pt x="31750" y="2731726"/>
                    <a:pt x="40640" y="2732996"/>
                  </a:cubicBezTo>
                  <a:cubicBezTo>
                    <a:pt x="152055" y="2738076"/>
                    <a:pt x="300206" y="2741885"/>
                    <a:pt x="448357" y="2746966"/>
                  </a:cubicBezTo>
                  <a:cubicBezTo>
                    <a:pt x="530230" y="2749506"/>
                    <a:pt x="612103" y="2754585"/>
                    <a:pt x="693976" y="2755856"/>
                  </a:cubicBezTo>
                  <a:cubicBezTo>
                    <a:pt x="830431" y="2758396"/>
                    <a:pt x="2350930" y="2759666"/>
                    <a:pt x="2487385" y="2760935"/>
                  </a:cubicBezTo>
                  <a:cubicBezTo>
                    <a:pt x="2506879" y="2760935"/>
                    <a:pt x="2526372" y="2760935"/>
                    <a:pt x="2545866" y="2760935"/>
                  </a:cubicBezTo>
                  <a:cubicBezTo>
                    <a:pt x="2639435" y="2760935"/>
                    <a:pt x="2736903" y="2759666"/>
                    <a:pt x="2830472" y="2759666"/>
                  </a:cubicBezTo>
                  <a:cubicBezTo>
                    <a:pt x="2939636" y="2759666"/>
                    <a:pt x="3044901" y="2760935"/>
                    <a:pt x="3154065" y="2760935"/>
                  </a:cubicBezTo>
                  <a:cubicBezTo>
                    <a:pt x="3313912" y="2760935"/>
                    <a:pt x="3477659" y="2760935"/>
                    <a:pt x="3637506" y="2760935"/>
                  </a:cubicBezTo>
                  <a:cubicBezTo>
                    <a:pt x="3785657" y="2760935"/>
                    <a:pt x="3933808" y="2762206"/>
                    <a:pt x="4081959" y="2763476"/>
                  </a:cubicBezTo>
                  <a:cubicBezTo>
                    <a:pt x="4148237" y="2763476"/>
                    <a:pt x="4218415" y="2764746"/>
                    <a:pt x="4284693" y="2764746"/>
                  </a:cubicBezTo>
                  <a:cubicBezTo>
                    <a:pt x="4499122" y="2763476"/>
                    <a:pt x="4709652" y="2757126"/>
                    <a:pt x="4911575" y="2757126"/>
                  </a:cubicBezTo>
                  <a:cubicBezTo>
                    <a:pt x="4915385" y="2757126"/>
                    <a:pt x="4920465" y="2754585"/>
                    <a:pt x="4924275" y="2752046"/>
                  </a:cubicBezTo>
                  <a:cubicBezTo>
                    <a:pt x="4929355" y="2748235"/>
                    <a:pt x="4931895" y="2741885"/>
                    <a:pt x="4934435" y="2739346"/>
                  </a:cubicBezTo>
                  <a:cubicBezTo>
                    <a:pt x="4935705" y="2673556"/>
                    <a:pt x="4936975" y="2584522"/>
                    <a:pt x="4938245" y="2495488"/>
                  </a:cubicBezTo>
                  <a:cubicBezTo>
                    <a:pt x="4939515" y="2357698"/>
                    <a:pt x="4949675" y="1034909"/>
                    <a:pt x="4950945" y="897119"/>
                  </a:cubicBezTo>
                  <a:cubicBezTo>
                    <a:pt x="4950945" y="814444"/>
                    <a:pt x="4952215" y="731770"/>
                    <a:pt x="4953485" y="649096"/>
                  </a:cubicBezTo>
                  <a:cubicBezTo>
                    <a:pt x="4954755" y="560062"/>
                    <a:pt x="4956025" y="471028"/>
                    <a:pt x="4958565" y="381994"/>
                  </a:cubicBezTo>
                  <a:cubicBezTo>
                    <a:pt x="4959835" y="328998"/>
                    <a:pt x="4959835" y="273881"/>
                    <a:pt x="4964915" y="220885"/>
                  </a:cubicBezTo>
                  <a:cubicBezTo>
                    <a:pt x="4969995" y="157289"/>
                    <a:pt x="4972535" y="95814"/>
                    <a:pt x="4971265" y="44450"/>
                  </a:cubicBezTo>
                  <a:cubicBezTo>
                    <a:pt x="4971265" y="38100"/>
                    <a:pt x="4967455" y="30480"/>
                    <a:pt x="4961105" y="27940"/>
                  </a:cubicBezTo>
                  <a:close/>
                </a:path>
              </a:pathLst>
            </a:custGeom>
            <a:solidFill>
              <a:srgbClr val="FFF6EB"/>
            </a:solidFill>
          </p:spPr>
        </p:sp>
      </p:grpSp>
      <p:sp>
        <p:nvSpPr>
          <p:cNvPr id="5" name="Freeform 5"/>
          <p:cNvSpPr/>
          <p:nvPr/>
        </p:nvSpPr>
        <p:spPr>
          <a:xfrm rot="-1546278">
            <a:off x="1095252" y="951452"/>
            <a:ext cx="3051514" cy="1004225"/>
          </a:xfrm>
          <a:custGeom>
            <a:avLst/>
            <a:gdLst/>
            <a:ahLst/>
            <a:cxnLst/>
            <a:rect l="l" t="t" r="r" b="b"/>
            <a:pathLst>
              <a:path w="3051514" h="1004225">
                <a:moveTo>
                  <a:pt x="0" y="0"/>
                </a:moveTo>
                <a:lnTo>
                  <a:pt x="3051513" y="0"/>
                </a:lnTo>
                <a:lnTo>
                  <a:pt x="3051513" y="1004226"/>
                </a:lnTo>
                <a:lnTo>
                  <a:pt x="0" y="10042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1800244" flipV="1">
            <a:off x="14161166" y="1033709"/>
            <a:ext cx="3051514" cy="1004225"/>
          </a:xfrm>
          <a:custGeom>
            <a:avLst/>
            <a:gdLst/>
            <a:ahLst/>
            <a:cxnLst/>
            <a:rect l="l" t="t" r="r" b="b"/>
            <a:pathLst>
              <a:path w="3051514" h="1004225">
                <a:moveTo>
                  <a:pt x="0" y="1004226"/>
                </a:moveTo>
                <a:lnTo>
                  <a:pt x="3051514" y="1004226"/>
                </a:lnTo>
                <a:lnTo>
                  <a:pt x="3051514" y="0"/>
                </a:lnTo>
                <a:lnTo>
                  <a:pt x="0" y="0"/>
                </a:lnTo>
                <a:lnTo>
                  <a:pt x="0" y="1004226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205567" y="8468365"/>
            <a:ext cx="3082433" cy="1818635"/>
          </a:xfrm>
          <a:custGeom>
            <a:avLst/>
            <a:gdLst/>
            <a:ahLst/>
            <a:cxnLst/>
            <a:rect l="l" t="t" r="r" b="b"/>
            <a:pathLst>
              <a:path w="3082433" h="1818635">
                <a:moveTo>
                  <a:pt x="0" y="0"/>
                </a:moveTo>
                <a:lnTo>
                  <a:pt x="3082433" y="0"/>
                </a:lnTo>
                <a:lnTo>
                  <a:pt x="3082433" y="1818635"/>
                </a:lnTo>
                <a:lnTo>
                  <a:pt x="0" y="181863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295400" y="2284052"/>
            <a:ext cx="4054948" cy="4114800"/>
          </a:xfrm>
          <a:custGeom>
            <a:avLst/>
            <a:gdLst/>
            <a:ahLst/>
            <a:cxnLst/>
            <a:rect l="l" t="t" r="r" b="b"/>
            <a:pathLst>
              <a:path w="4054948" h="4114800">
                <a:moveTo>
                  <a:pt x="0" y="0"/>
                </a:moveTo>
                <a:lnTo>
                  <a:pt x="4054948" y="0"/>
                </a:lnTo>
                <a:lnTo>
                  <a:pt x="40549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4495800" y="2328757"/>
            <a:ext cx="4054948" cy="4114800"/>
          </a:xfrm>
          <a:custGeom>
            <a:avLst/>
            <a:gdLst/>
            <a:ahLst/>
            <a:cxnLst/>
            <a:rect l="l" t="t" r="r" b="b"/>
            <a:pathLst>
              <a:path w="4054948" h="4114800">
                <a:moveTo>
                  <a:pt x="0" y="0"/>
                </a:moveTo>
                <a:lnTo>
                  <a:pt x="4054949" y="0"/>
                </a:lnTo>
                <a:lnTo>
                  <a:pt x="405494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7848600" y="2436452"/>
            <a:ext cx="4054948" cy="4114800"/>
          </a:xfrm>
          <a:custGeom>
            <a:avLst/>
            <a:gdLst/>
            <a:ahLst/>
            <a:cxnLst/>
            <a:rect l="l" t="t" r="r" b="b"/>
            <a:pathLst>
              <a:path w="4054948" h="4114800">
                <a:moveTo>
                  <a:pt x="0" y="0"/>
                </a:moveTo>
                <a:lnTo>
                  <a:pt x="4054948" y="0"/>
                </a:lnTo>
                <a:lnTo>
                  <a:pt x="40549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9"/>
          <p:cNvSpPr txBox="1"/>
          <p:nvPr/>
        </p:nvSpPr>
        <p:spPr>
          <a:xfrm>
            <a:off x="4055487" y="1652874"/>
            <a:ext cx="10177026" cy="43088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5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*HĐ1: </a:t>
            </a:r>
            <a:r>
              <a:rPr lang="en-US" sz="5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5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5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5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5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5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vi 4.</a:t>
            </a:r>
          </a:p>
          <a:p>
            <a:pPr algn="ctr">
              <a:lnSpc>
                <a:spcPts val="8399"/>
              </a:lnSpc>
            </a:pPr>
            <a:endParaRPr lang="en-US" sz="5400" dirty="0">
              <a:solidFill>
                <a:srgbClr val="282325"/>
              </a:solidFill>
              <a:latin typeface="Londrina Solid"/>
            </a:endParaRPr>
          </a:p>
          <a:p>
            <a:pPr algn="ctr">
              <a:lnSpc>
                <a:spcPts val="8399"/>
              </a:lnSpc>
            </a:pPr>
            <a:endParaRPr lang="en-US" sz="5400" dirty="0">
              <a:solidFill>
                <a:srgbClr val="282325"/>
              </a:solidFill>
              <a:latin typeface="Londrina Solid"/>
            </a:endParaRPr>
          </a:p>
          <a:p>
            <a:pPr algn="ctr">
              <a:lnSpc>
                <a:spcPts val="8399"/>
              </a:lnSpc>
            </a:pPr>
            <a:endParaRPr lang="en-US" sz="5400" dirty="0">
              <a:solidFill>
                <a:srgbClr val="282325"/>
              </a:solidFill>
              <a:latin typeface="Londrina Solid"/>
            </a:endParaRPr>
          </a:p>
        </p:txBody>
      </p:sp>
      <p:sp>
        <p:nvSpPr>
          <p:cNvPr id="13" name="Freeform 11"/>
          <p:cNvSpPr/>
          <p:nvPr/>
        </p:nvSpPr>
        <p:spPr>
          <a:xfrm>
            <a:off x="11508743" y="2436059"/>
            <a:ext cx="4054948" cy="4114800"/>
          </a:xfrm>
          <a:custGeom>
            <a:avLst/>
            <a:gdLst/>
            <a:ahLst/>
            <a:cxnLst/>
            <a:rect l="l" t="t" r="r" b="b"/>
            <a:pathLst>
              <a:path w="4054948" h="4114800">
                <a:moveTo>
                  <a:pt x="0" y="0"/>
                </a:moveTo>
                <a:lnTo>
                  <a:pt x="4054948" y="0"/>
                </a:lnTo>
                <a:lnTo>
                  <a:pt x="40549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3"/>
          <p:cNvSpPr txBox="1"/>
          <p:nvPr/>
        </p:nvSpPr>
        <p:spPr>
          <a:xfrm>
            <a:off x="7587589" y="6205088"/>
            <a:ext cx="2308701" cy="3154710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99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B4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361091">
            <a:off x="13997409" y="4092994"/>
            <a:ext cx="4261211" cy="5588473"/>
          </a:xfrm>
          <a:custGeom>
            <a:avLst/>
            <a:gdLst/>
            <a:ahLst/>
            <a:cxnLst/>
            <a:rect l="l" t="t" r="r" b="b"/>
            <a:pathLst>
              <a:path w="4261211" h="5588473">
                <a:moveTo>
                  <a:pt x="0" y="0"/>
                </a:moveTo>
                <a:lnTo>
                  <a:pt x="4261211" y="0"/>
                </a:lnTo>
                <a:lnTo>
                  <a:pt x="4261211" y="5588474"/>
                </a:lnTo>
                <a:lnTo>
                  <a:pt x="0" y="55884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728956" y="1017764"/>
            <a:ext cx="14830087" cy="8251472"/>
            <a:chOff x="0" y="0"/>
            <a:chExt cx="4971265" cy="2766016"/>
          </a:xfrm>
        </p:grpSpPr>
        <p:sp>
          <p:nvSpPr>
            <p:cNvPr id="4" name="Freeform 4"/>
            <p:cNvSpPr/>
            <p:nvPr/>
          </p:nvSpPr>
          <p:spPr>
            <a:xfrm>
              <a:off x="0" y="-1270"/>
              <a:ext cx="4972535" cy="2764746"/>
            </a:xfrm>
            <a:custGeom>
              <a:avLst/>
              <a:gdLst/>
              <a:ahLst/>
              <a:cxnLst/>
              <a:rect l="l" t="t" r="r" b="b"/>
              <a:pathLst>
                <a:path w="4972535" h="2764746">
                  <a:moveTo>
                    <a:pt x="4961105" y="27940"/>
                  </a:moveTo>
                  <a:cubicBezTo>
                    <a:pt x="4952215" y="24130"/>
                    <a:pt x="4943325" y="21590"/>
                    <a:pt x="4934435" y="21590"/>
                  </a:cubicBezTo>
                  <a:cubicBezTo>
                    <a:pt x="4907765" y="20320"/>
                    <a:pt x="4834412" y="20320"/>
                    <a:pt x="4752539" y="17780"/>
                  </a:cubicBezTo>
                  <a:cubicBezTo>
                    <a:pt x="4565400" y="12700"/>
                    <a:pt x="4382161" y="6350"/>
                    <a:pt x="4195022" y="3810"/>
                  </a:cubicBezTo>
                  <a:cubicBezTo>
                    <a:pt x="4042972" y="1270"/>
                    <a:pt x="3894821" y="3810"/>
                    <a:pt x="3742772" y="2540"/>
                  </a:cubicBezTo>
                  <a:cubicBezTo>
                    <a:pt x="3676493" y="2540"/>
                    <a:pt x="3610215" y="0"/>
                    <a:pt x="3543937" y="2540"/>
                  </a:cubicBezTo>
                  <a:cubicBezTo>
                    <a:pt x="3384090" y="10160"/>
                    <a:pt x="3224242" y="11430"/>
                    <a:pt x="3060496" y="8890"/>
                  </a:cubicBezTo>
                  <a:cubicBezTo>
                    <a:pt x="2978623" y="7620"/>
                    <a:pt x="2896750" y="7620"/>
                    <a:pt x="2814877" y="7620"/>
                  </a:cubicBezTo>
                  <a:cubicBezTo>
                    <a:pt x="2666726" y="7620"/>
                    <a:pt x="2518575" y="7620"/>
                    <a:pt x="2370424" y="6350"/>
                  </a:cubicBezTo>
                  <a:cubicBezTo>
                    <a:pt x="2214475" y="5080"/>
                    <a:pt x="678381" y="2540"/>
                    <a:pt x="526331" y="1270"/>
                  </a:cubicBezTo>
                  <a:cubicBezTo>
                    <a:pt x="401572" y="0"/>
                    <a:pt x="280712" y="1270"/>
                    <a:pt x="155953" y="1270"/>
                  </a:cubicBezTo>
                  <a:cubicBezTo>
                    <a:pt x="70182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53050"/>
                    <a:pt x="16510" y="273882"/>
                    <a:pt x="17780" y="392593"/>
                  </a:cubicBezTo>
                  <a:cubicBezTo>
                    <a:pt x="19050" y="513425"/>
                    <a:pt x="17780" y="634257"/>
                    <a:pt x="16510" y="757208"/>
                  </a:cubicBezTo>
                  <a:cubicBezTo>
                    <a:pt x="15240" y="882280"/>
                    <a:pt x="2540" y="2194469"/>
                    <a:pt x="2540" y="2319541"/>
                  </a:cubicBezTo>
                  <a:cubicBezTo>
                    <a:pt x="2540" y="2442492"/>
                    <a:pt x="1270" y="2565444"/>
                    <a:pt x="0" y="2688395"/>
                  </a:cubicBezTo>
                  <a:cubicBezTo>
                    <a:pt x="0" y="2710135"/>
                    <a:pt x="3810" y="2720296"/>
                    <a:pt x="15240" y="2725376"/>
                  </a:cubicBezTo>
                  <a:cubicBezTo>
                    <a:pt x="22860" y="2729185"/>
                    <a:pt x="31750" y="2731726"/>
                    <a:pt x="40640" y="2732996"/>
                  </a:cubicBezTo>
                  <a:cubicBezTo>
                    <a:pt x="152055" y="2738076"/>
                    <a:pt x="300206" y="2741885"/>
                    <a:pt x="448357" y="2746966"/>
                  </a:cubicBezTo>
                  <a:cubicBezTo>
                    <a:pt x="530230" y="2749506"/>
                    <a:pt x="612103" y="2754585"/>
                    <a:pt x="693976" y="2755856"/>
                  </a:cubicBezTo>
                  <a:cubicBezTo>
                    <a:pt x="830431" y="2758396"/>
                    <a:pt x="2350930" y="2759666"/>
                    <a:pt x="2487385" y="2760935"/>
                  </a:cubicBezTo>
                  <a:cubicBezTo>
                    <a:pt x="2506879" y="2760935"/>
                    <a:pt x="2526372" y="2760935"/>
                    <a:pt x="2545866" y="2760935"/>
                  </a:cubicBezTo>
                  <a:cubicBezTo>
                    <a:pt x="2639435" y="2760935"/>
                    <a:pt x="2736903" y="2759666"/>
                    <a:pt x="2830472" y="2759666"/>
                  </a:cubicBezTo>
                  <a:cubicBezTo>
                    <a:pt x="2939636" y="2759666"/>
                    <a:pt x="3044901" y="2760935"/>
                    <a:pt x="3154065" y="2760935"/>
                  </a:cubicBezTo>
                  <a:cubicBezTo>
                    <a:pt x="3313912" y="2760935"/>
                    <a:pt x="3477659" y="2760935"/>
                    <a:pt x="3637506" y="2760935"/>
                  </a:cubicBezTo>
                  <a:cubicBezTo>
                    <a:pt x="3785657" y="2760935"/>
                    <a:pt x="3933808" y="2762206"/>
                    <a:pt x="4081959" y="2763476"/>
                  </a:cubicBezTo>
                  <a:cubicBezTo>
                    <a:pt x="4148237" y="2763476"/>
                    <a:pt x="4218415" y="2764746"/>
                    <a:pt x="4284693" y="2764746"/>
                  </a:cubicBezTo>
                  <a:cubicBezTo>
                    <a:pt x="4499122" y="2763476"/>
                    <a:pt x="4709652" y="2757126"/>
                    <a:pt x="4911575" y="2757126"/>
                  </a:cubicBezTo>
                  <a:cubicBezTo>
                    <a:pt x="4915385" y="2757126"/>
                    <a:pt x="4920465" y="2754585"/>
                    <a:pt x="4924275" y="2752046"/>
                  </a:cubicBezTo>
                  <a:cubicBezTo>
                    <a:pt x="4929355" y="2748235"/>
                    <a:pt x="4931895" y="2741885"/>
                    <a:pt x="4934435" y="2739346"/>
                  </a:cubicBezTo>
                  <a:cubicBezTo>
                    <a:pt x="4935705" y="2673556"/>
                    <a:pt x="4936975" y="2584522"/>
                    <a:pt x="4938245" y="2495488"/>
                  </a:cubicBezTo>
                  <a:cubicBezTo>
                    <a:pt x="4939515" y="2357698"/>
                    <a:pt x="4949675" y="1034909"/>
                    <a:pt x="4950945" y="897119"/>
                  </a:cubicBezTo>
                  <a:cubicBezTo>
                    <a:pt x="4950945" y="814444"/>
                    <a:pt x="4952215" y="731770"/>
                    <a:pt x="4953485" y="649096"/>
                  </a:cubicBezTo>
                  <a:cubicBezTo>
                    <a:pt x="4954755" y="560062"/>
                    <a:pt x="4956025" y="471028"/>
                    <a:pt x="4958565" y="381994"/>
                  </a:cubicBezTo>
                  <a:cubicBezTo>
                    <a:pt x="4959835" y="328998"/>
                    <a:pt x="4959835" y="273881"/>
                    <a:pt x="4964915" y="220885"/>
                  </a:cubicBezTo>
                  <a:cubicBezTo>
                    <a:pt x="4969995" y="157289"/>
                    <a:pt x="4972535" y="95814"/>
                    <a:pt x="4971265" y="44450"/>
                  </a:cubicBezTo>
                  <a:cubicBezTo>
                    <a:pt x="4971265" y="38100"/>
                    <a:pt x="4967455" y="30480"/>
                    <a:pt x="4961105" y="27940"/>
                  </a:cubicBezTo>
                  <a:close/>
                </a:path>
              </a:pathLst>
            </a:custGeom>
            <a:solidFill>
              <a:srgbClr val="FFF6EB"/>
            </a:solidFill>
          </p:spPr>
        </p:sp>
      </p:grpSp>
      <p:sp>
        <p:nvSpPr>
          <p:cNvPr id="5" name="Freeform 5"/>
          <p:cNvSpPr/>
          <p:nvPr/>
        </p:nvSpPr>
        <p:spPr>
          <a:xfrm rot="-1546278">
            <a:off x="1095252" y="951452"/>
            <a:ext cx="3051514" cy="1004225"/>
          </a:xfrm>
          <a:custGeom>
            <a:avLst/>
            <a:gdLst/>
            <a:ahLst/>
            <a:cxnLst/>
            <a:rect l="l" t="t" r="r" b="b"/>
            <a:pathLst>
              <a:path w="3051514" h="1004225">
                <a:moveTo>
                  <a:pt x="0" y="0"/>
                </a:moveTo>
                <a:lnTo>
                  <a:pt x="3051513" y="0"/>
                </a:lnTo>
                <a:lnTo>
                  <a:pt x="3051513" y="1004226"/>
                </a:lnTo>
                <a:lnTo>
                  <a:pt x="0" y="10042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1800244" flipV="1">
            <a:off x="14161166" y="1033709"/>
            <a:ext cx="3051514" cy="1004225"/>
          </a:xfrm>
          <a:custGeom>
            <a:avLst/>
            <a:gdLst/>
            <a:ahLst/>
            <a:cxnLst/>
            <a:rect l="l" t="t" r="r" b="b"/>
            <a:pathLst>
              <a:path w="3051514" h="1004225">
                <a:moveTo>
                  <a:pt x="0" y="1004226"/>
                </a:moveTo>
                <a:lnTo>
                  <a:pt x="3051514" y="1004226"/>
                </a:lnTo>
                <a:lnTo>
                  <a:pt x="3051514" y="0"/>
                </a:lnTo>
                <a:lnTo>
                  <a:pt x="0" y="0"/>
                </a:lnTo>
                <a:lnTo>
                  <a:pt x="0" y="1004226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205567" y="8468365"/>
            <a:ext cx="3082433" cy="1818635"/>
          </a:xfrm>
          <a:custGeom>
            <a:avLst/>
            <a:gdLst/>
            <a:ahLst/>
            <a:cxnLst/>
            <a:rect l="l" t="t" r="r" b="b"/>
            <a:pathLst>
              <a:path w="3082433" h="1818635">
                <a:moveTo>
                  <a:pt x="0" y="0"/>
                </a:moveTo>
                <a:lnTo>
                  <a:pt x="3082433" y="0"/>
                </a:lnTo>
                <a:lnTo>
                  <a:pt x="3082433" y="1818635"/>
                </a:lnTo>
                <a:lnTo>
                  <a:pt x="0" y="181863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4055487" y="1633824"/>
            <a:ext cx="12072527" cy="15901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20"/>
              </a:lnSpc>
            </a:pPr>
            <a:endParaRPr lang="en-US" sz="5183" dirty="0">
              <a:solidFill>
                <a:srgbClr val="282325"/>
              </a:solidFill>
              <a:latin typeface="Londrina Solid"/>
            </a:endParaRPr>
          </a:p>
          <a:p>
            <a:pPr algn="ctr">
              <a:lnSpc>
                <a:spcPts val="6220"/>
              </a:lnSpc>
            </a:pPr>
            <a:endParaRPr lang="en-US" sz="5183" dirty="0">
              <a:solidFill>
                <a:srgbClr val="282325"/>
              </a:solidFill>
              <a:latin typeface="Londrina Solid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2653419" y="3304335"/>
            <a:ext cx="2804135" cy="2555268"/>
          </a:xfrm>
          <a:custGeom>
            <a:avLst/>
            <a:gdLst/>
            <a:ahLst/>
            <a:cxnLst/>
            <a:rect l="l" t="t" r="r" b="b"/>
            <a:pathLst>
              <a:path w="2804135" h="2555268">
                <a:moveTo>
                  <a:pt x="0" y="0"/>
                </a:moveTo>
                <a:lnTo>
                  <a:pt x="2804135" y="0"/>
                </a:lnTo>
                <a:lnTo>
                  <a:pt x="2804135" y="2555268"/>
                </a:lnTo>
                <a:lnTo>
                  <a:pt x="0" y="255526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5791200" y="3271158"/>
            <a:ext cx="2804135" cy="2555268"/>
          </a:xfrm>
          <a:custGeom>
            <a:avLst/>
            <a:gdLst/>
            <a:ahLst/>
            <a:cxnLst/>
            <a:rect l="l" t="t" r="r" b="b"/>
            <a:pathLst>
              <a:path w="2804135" h="2555268">
                <a:moveTo>
                  <a:pt x="0" y="0"/>
                </a:moveTo>
                <a:lnTo>
                  <a:pt x="2804135" y="0"/>
                </a:lnTo>
                <a:lnTo>
                  <a:pt x="2804135" y="2555268"/>
                </a:lnTo>
                <a:lnTo>
                  <a:pt x="0" y="255526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9175441" y="3221670"/>
            <a:ext cx="2804135" cy="2555268"/>
          </a:xfrm>
          <a:custGeom>
            <a:avLst/>
            <a:gdLst/>
            <a:ahLst/>
            <a:cxnLst/>
            <a:rect l="l" t="t" r="r" b="b"/>
            <a:pathLst>
              <a:path w="2804135" h="2555268">
                <a:moveTo>
                  <a:pt x="0" y="0"/>
                </a:moveTo>
                <a:lnTo>
                  <a:pt x="2804135" y="0"/>
                </a:lnTo>
                <a:lnTo>
                  <a:pt x="2804135" y="2555268"/>
                </a:lnTo>
                <a:lnTo>
                  <a:pt x="0" y="255526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2" name="TextBox 9"/>
          <p:cNvSpPr txBox="1"/>
          <p:nvPr/>
        </p:nvSpPr>
        <p:spPr>
          <a:xfrm>
            <a:off x="4238718" y="1149899"/>
            <a:ext cx="10177027" cy="43088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5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*HĐ1: </a:t>
            </a:r>
            <a:r>
              <a:rPr lang="en-US" sz="5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5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5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5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5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5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vi 4.</a:t>
            </a:r>
          </a:p>
          <a:p>
            <a:pPr algn="ctr">
              <a:lnSpc>
                <a:spcPts val="8399"/>
              </a:lnSpc>
            </a:pPr>
            <a:endParaRPr lang="en-US" sz="5400" dirty="0">
              <a:solidFill>
                <a:srgbClr val="282325"/>
              </a:solidFill>
              <a:latin typeface="Londrina Solid"/>
            </a:endParaRPr>
          </a:p>
          <a:p>
            <a:pPr algn="ctr">
              <a:lnSpc>
                <a:spcPts val="8399"/>
              </a:lnSpc>
            </a:pPr>
            <a:endParaRPr lang="en-US" sz="5400" dirty="0">
              <a:solidFill>
                <a:srgbClr val="282325"/>
              </a:solidFill>
              <a:latin typeface="Londrina Solid"/>
            </a:endParaRPr>
          </a:p>
          <a:p>
            <a:pPr algn="ctr">
              <a:lnSpc>
                <a:spcPts val="8399"/>
              </a:lnSpc>
            </a:pPr>
            <a:endParaRPr lang="en-US" sz="5400" dirty="0">
              <a:solidFill>
                <a:srgbClr val="282325"/>
              </a:solidFill>
              <a:latin typeface="Londrina Solid"/>
            </a:endParaRPr>
          </a:p>
        </p:txBody>
      </p:sp>
      <p:sp>
        <p:nvSpPr>
          <p:cNvPr id="13" name="Freeform 11"/>
          <p:cNvSpPr/>
          <p:nvPr/>
        </p:nvSpPr>
        <p:spPr>
          <a:xfrm>
            <a:off x="12712477" y="3259495"/>
            <a:ext cx="2804135" cy="2555268"/>
          </a:xfrm>
          <a:custGeom>
            <a:avLst/>
            <a:gdLst/>
            <a:ahLst/>
            <a:cxnLst/>
            <a:rect l="l" t="t" r="r" b="b"/>
            <a:pathLst>
              <a:path w="2804135" h="2555268">
                <a:moveTo>
                  <a:pt x="0" y="0"/>
                </a:moveTo>
                <a:lnTo>
                  <a:pt x="2804135" y="0"/>
                </a:lnTo>
                <a:lnTo>
                  <a:pt x="2804135" y="2555268"/>
                </a:lnTo>
                <a:lnTo>
                  <a:pt x="0" y="255526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4" name="TextBox 13"/>
          <p:cNvSpPr txBox="1"/>
          <p:nvPr/>
        </p:nvSpPr>
        <p:spPr>
          <a:xfrm>
            <a:off x="7587589" y="6205088"/>
            <a:ext cx="2308701" cy="3154710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99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B4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361091">
            <a:off x="13997409" y="4092994"/>
            <a:ext cx="4261211" cy="5588473"/>
          </a:xfrm>
          <a:custGeom>
            <a:avLst/>
            <a:gdLst/>
            <a:ahLst/>
            <a:cxnLst/>
            <a:rect l="l" t="t" r="r" b="b"/>
            <a:pathLst>
              <a:path w="4261211" h="5588473">
                <a:moveTo>
                  <a:pt x="0" y="0"/>
                </a:moveTo>
                <a:lnTo>
                  <a:pt x="4261211" y="0"/>
                </a:lnTo>
                <a:lnTo>
                  <a:pt x="4261211" y="5588474"/>
                </a:lnTo>
                <a:lnTo>
                  <a:pt x="0" y="55884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728956" y="1017764"/>
            <a:ext cx="14830087" cy="8251472"/>
            <a:chOff x="0" y="0"/>
            <a:chExt cx="4971265" cy="2766016"/>
          </a:xfrm>
        </p:grpSpPr>
        <p:sp>
          <p:nvSpPr>
            <p:cNvPr id="4" name="Freeform 4"/>
            <p:cNvSpPr/>
            <p:nvPr/>
          </p:nvSpPr>
          <p:spPr>
            <a:xfrm>
              <a:off x="0" y="-1270"/>
              <a:ext cx="4972535" cy="2764746"/>
            </a:xfrm>
            <a:custGeom>
              <a:avLst/>
              <a:gdLst/>
              <a:ahLst/>
              <a:cxnLst/>
              <a:rect l="l" t="t" r="r" b="b"/>
              <a:pathLst>
                <a:path w="4972535" h="2764746">
                  <a:moveTo>
                    <a:pt x="4961105" y="27940"/>
                  </a:moveTo>
                  <a:cubicBezTo>
                    <a:pt x="4952215" y="24130"/>
                    <a:pt x="4943325" y="21590"/>
                    <a:pt x="4934435" y="21590"/>
                  </a:cubicBezTo>
                  <a:cubicBezTo>
                    <a:pt x="4907765" y="20320"/>
                    <a:pt x="4834412" y="20320"/>
                    <a:pt x="4752539" y="17780"/>
                  </a:cubicBezTo>
                  <a:cubicBezTo>
                    <a:pt x="4565400" y="12700"/>
                    <a:pt x="4382161" y="6350"/>
                    <a:pt x="4195022" y="3810"/>
                  </a:cubicBezTo>
                  <a:cubicBezTo>
                    <a:pt x="4042972" y="1270"/>
                    <a:pt x="3894821" y="3810"/>
                    <a:pt x="3742772" y="2540"/>
                  </a:cubicBezTo>
                  <a:cubicBezTo>
                    <a:pt x="3676493" y="2540"/>
                    <a:pt x="3610215" y="0"/>
                    <a:pt x="3543937" y="2540"/>
                  </a:cubicBezTo>
                  <a:cubicBezTo>
                    <a:pt x="3384090" y="10160"/>
                    <a:pt x="3224242" y="11430"/>
                    <a:pt x="3060496" y="8890"/>
                  </a:cubicBezTo>
                  <a:cubicBezTo>
                    <a:pt x="2978623" y="7620"/>
                    <a:pt x="2896750" y="7620"/>
                    <a:pt x="2814877" y="7620"/>
                  </a:cubicBezTo>
                  <a:cubicBezTo>
                    <a:pt x="2666726" y="7620"/>
                    <a:pt x="2518575" y="7620"/>
                    <a:pt x="2370424" y="6350"/>
                  </a:cubicBezTo>
                  <a:cubicBezTo>
                    <a:pt x="2214475" y="5080"/>
                    <a:pt x="678381" y="2540"/>
                    <a:pt x="526331" y="1270"/>
                  </a:cubicBezTo>
                  <a:cubicBezTo>
                    <a:pt x="401572" y="0"/>
                    <a:pt x="280712" y="1270"/>
                    <a:pt x="155953" y="1270"/>
                  </a:cubicBezTo>
                  <a:cubicBezTo>
                    <a:pt x="70182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53050"/>
                    <a:pt x="16510" y="273882"/>
                    <a:pt x="17780" y="392593"/>
                  </a:cubicBezTo>
                  <a:cubicBezTo>
                    <a:pt x="19050" y="513425"/>
                    <a:pt x="17780" y="634257"/>
                    <a:pt x="16510" y="757208"/>
                  </a:cubicBezTo>
                  <a:cubicBezTo>
                    <a:pt x="15240" y="882280"/>
                    <a:pt x="2540" y="2194469"/>
                    <a:pt x="2540" y="2319541"/>
                  </a:cubicBezTo>
                  <a:cubicBezTo>
                    <a:pt x="2540" y="2442492"/>
                    <a:pt x="1270" y="2565444"/>
                    <a:pt x="0" y="2688395"/>
                  </a:cubicBezTo>
                  <a:cubicBezTo>
                    <a:pt x="0" y="2710135"/>
                    <a:pt x="3810" y="2720296"/>
                    <a:pt x="15240" y="2725376"/>
                  </a:cubicBezTo>
                  <a:cubicBezTo>
                    <a:pt x="22860" y="2729185"/>
                    <a:pt x="31750" y="2731726"/>
                    <a:pt x="40640" y="2732996"/>
                  </a:cubicBezTo>
                  <a:cubicBezTo>
                    <a:pt x="152055" y="2738076"/>
                    <a:pt x="300206" y="2741885"/>
                    <a:pt x="448357" y="2746966"/>
                  </a:cubicBezTo>
                  <a:cubicBezTo>
                    <a:pt x="530230" y="2749506"/>
                    <a:pt x="612103" y="2754585"/>
                    <a:pt x="693976" y="2755856"/>
                  </a:cubicBezTo>
                  <a:cubicBezTo>
                    <a:pt x="830431" y="2758396"/>
                    <a:pt x="2350930" y="2759666"/>
                    <a:pt x="2487385" y="2760935"/>
                  </a:cubicBezTo>
                  <a:cubicBezTo>
                    <a:pt x="2506879" y="2760935"/>
                    <a:pt x="2526372" y="2760935"/>
                    <a:pt x="2545866" y="2760935"/>
                  </a:cubicBezTo>
                  <a:cubicBezTo>
                    <a:pt x="2639435" y="2760935"/>
                    <a:pt x="2736903" y="2759666"/>
                    <a:pt x="2830472" y="2759666"/>
                  </a:cubicBezTo>
                  <a:cubicBezTo>
                    <a:pt x="2939636" y="2759666"/>
                    <a:pt x="3044901" y="2760935"/>
                    <a:pt x="3154065" y="2760935"/>
                  </a:cubicBezTo>
                  <a:cubicBezTo>
                    <a:pt x="3313912" y="2760935"/>
                    <a:pt x="3477659" y="2760935"/>
                    <a:pt x="3637506" y="2760935"/>
                  </a:cubicBezTo>
                  <a:cubicBezTo>
                    <a:pt x="3785657" y="2760935"/>
                    <a:pt x="3933808" y="2762206"/>
                    <a:pt x="4081959" y="2763476"/>
                  </a:cubicBezTo>
                  <a:cubicBezTo>
                    <a:pt x="4148237" y="2763476"/>
                    <a:pt x="4218415" y="2764746"/>
                    <a:pt x="4284693" y="2764746"/>
                  </a:cubicBezTo>
                  <a:cubicBezTo>
                    <a:pt x="4499122" y="2763476"/>
                    <a:pt x="4709652" y="2757126"/>
                    <a:pt x="4911575" y="2757126"/>
                  </a:cubicBezTo>
                  <a:cubicBezTo>
                    <a:pt x="4915385" y="2757126"/>
                    <a:pt x="4920465" y="2754585"/>
                    <a:pt x="4924275" y="2752046"/>
                  </a:cubicBezTo>
                  <a:cubicBezTo>
                    <a:pt x="4929355" y="2748235"/>
                    <a:pt x="4931895" y="2741885"/>
                    <a:pt x="4934435" y="2739346"/>
                  </a:cubicBezTo>
                  <a:cubicBezTo>
                    <a:pt x="4935705" y="2673556"/>
                    <a:pt x="4936975" y="2584522"/>
                    <a:pt x="4938245" y="2495488"/>
                  </a:cubicBezTo>
                  <a:cubicBezTo>
                    <a:pt x="4939515" y="2357698"/>
                    <a:pt x="4949675" y="1034909"/>
                    <a:pt x="4950945" y="897119"/>
                  </a:cubicBezTo>
                  <a:cubicBezTo>
                    <a:pt x="4950945" y="814444"/>
                    <a:pt x="4952215" y="731770"/>
                    <a:pt x="4953485" y="649096"/>
                  </a:cubicBezTo>
                  <a:cubicBezTo>
                    <a:pt x="4954755" y="560062"/>
                    <a:pt x="4956025" y="471028"/>
                    <a:pt x="4958565" y="381994"/>
                  </a:cubicBezTo>
                  <a:cubicBezTo>
                    <a:pt x="4959835" y="328998"/>
                    <a:pt x="4959835" y="273881"/>
                    <a:pt x="4964915" y="220885"/>
                  </a:cubicBezTo>
                  <a:cubicBezTo>
                    <a:pt x="4969995" y="157289"/>
                    <a:pt x="4972535" y="95814"/>
                    <a:pt x="4971265" y="44450"/>
                  </a:cubicBezTo>
                  <a:cubicBezTo>
                    <a:pt x="4971265" y="38100"/>
                    <a:pt x="4967455" y="30480"/>
                    <a:pt x="4961105" y="27940"/>
                  </a:cubicBezTo>
                  <a:close/>
                </a:path>
              </a:pathLst>
            </a:custGeom>
            <a:solidFill>
              <a:srgbClr val="FFF6EB"/>
            </a:solidFill>
          </p:spPr>
        </p:sp>
      </p:grpSp>
      <p:sp>
        <p:nvSpPr>
          <p:cNvPr id="5" name="Freeform 5"/>
          <p:cNvSpPr/>
          <p:nvPr/>
        </p:nvSpPr>
        <p:spPr>
          <a:xfrm rot="-1546278">
            <a:off x="1095252" y="951452"/>
            <a:ext cx="3051514" cy="1004225"/>
          </a:xfrm>
          <a:custGeom>
            <a:avLst/>
            <a:gdLst/>
            <a:ahLst/>
            <a:cxnLst/>
            <a:rect l="l" t="t" r="r" b="b"/>
            <a:pathLst>
              <a:path w="3051514" h="1004225">
                <a:moveTo>
                  <a:pt x="0" y="0"/>
                </a:moveTo>
                <a:lnTo>
                  <a:pt x="3051513" y="0"/>
                </a:lnTo>
                <a:lnTo>
                  <a:pt x="3051513" y="1004226"/>
                </a:lnTo>
                <a:lnTo>
                  <a:pt x="0" y="10042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1800244" flipV="1">
            <a:off x="14161166" y="1033709"/>
            <a:ext cx="3051514" cy="1004225"/>
          </a:xfrm>
          <a:custGeom>
            <a:avLst/>
            <a:gdLst/>
            <a:ahLst/>
            <a:cxnLst/>
            <a:rect l="l" t="t" r="r" b="b"/>
            <a:pathLst>
              <a:path w="3051514" h="1004225">
                <a:moveTo>
                  <a:pt x="0" y="1004226"/>
                </a:moveTo>
                <a:lnTo>
                  <a:pt x="3051514" y="1004226"/>
                </a:lnTo>
                <a:lnTo>
                  <a:pt x="3051514" y="0"/>
                </a:lnTo>
                <a:lnTo>
                  <a:pt x="0" y="0"/>
                </a:lnTo>
                <a:lnTo>
                  <a:pt x="0" y="1004226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028700" y="1552579"/>
            <a:ext cx="2007175" cy="2033050"/>
          </a:xfrm>
          <a:custGeom>
            <a:avLst/>
            <a:gdLst/>
            <a:ahLst/>
            <a:cxnLst/>
            <a:rect l="l" t="t" r="r" b="b"/>
            <a:pathLst>
              <a:path w="2007175" h="2033050">
                <a:moveTo>
                  <a:pt x="0" y="0"/>
                </a:moveTo>
                <a:lnTo>
                  <a:pt x="2007175" y="0"/>
                </a:lnTo>
                <a:lnTo>
                  <a:pt x="2007175" y="2033051"/>
                </a:lnTo>
                <a:lnTo>
                  <a:pt x="0" y="203305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5715000" y="2127720"/>
            <a:ext cx="6350504" cy="5366691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10736637" y="4369741"/>
            <a:ext cx="3379476" cy="882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9"/>
              </a:lnSpc>
            </a:pPr>
            <a:r>
              <a:rPr lang="en-US" sz="2499">
                <a:solidFill>
                  <a:srgbClr val="FFF6EB"/>
                </a:solidFill>
                <a:latin typeface="Agrandir"/>
              </a:rPr>
              <a:t>Decimal is moved</a:t>
            </a:r>
          </a:p>
          <a:p>
            <a:pPr algn="ctr">
              <a:lnSpc>
                <a:spcPts val="3249"/>
              </a:lnSpc>
              <a:spcBef>
                <a:spcPct val="0"/>
              </a:spcBef>
            </a:pPr>
            <a:r>
              <a:rPr lang="en-US" sz="2499">
                <a:solidFill>
                  <a:srgbClr val="FFF6EB"/>
                </a:solidFill>
                <a:latin typeface="Agrandir Bold"/>
              </a:rPr>
              <a:t>6 times</a:t>
            </a:r>
            <a:r>
              <a:rPr lang="en-US" sz="2499">
                <a:solidFill>
                  <a:srgbClr val="FFF6EB"/>
                </a:solidFill>
                <a:latin typeface="Agrandir"/>
              </a:rPr>
              <a:t> to the</a:t>
            </a:r>
            <a:r>
              <a:rPr lang="en-US" sz="2499">
                <a:solidFill>
                  <a:srgbClr val="FFF6EB"/>
                </a:solidFill>
                <a:latin typeface="Agrandir Bold"/>
              </a:rPr>
              <a:t> right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B4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728956" y="1017764"/>
            <a:ext cx="14830087" cy="8251472"/>
            <a:chOff x="0" y="0"/>
            <a:chExt cx="4971265" cy="2766016"/>
          </a:xfrm>
        </p:grpSpPr>
        <p:sp>
          <p:nvSpPr>
            <p:cNvPr id="4" name="Freeform 4"/>
            <p:cNvSpPr/>
            <p:nvPr/>
          </p:nvSpPr>
          <p:spPr>
            <a:xfrm>
              <a:off x="0" y="-1270"/>
              <a:ext cx="4972535" cy="2764746"/>
            </a:xfrm>
            <a:custGeom>
              <a:avLst/>
              <a:gdLst/>
              <a:ahLst/>
              <a:cxnLst/>
              <a:rect l="l" t="t" r="r" b="b"/>
              <a:pathLst>
                <a:path w="4972535" h="2764746">
                  <a:moveTo>
                    <a:pt x="4961105" y="27940"/>
                  </a:moveTo>
                  <a:cubicBezTo>
                    <a:pt x="4952215" y="24130"/>
                    <a:pt x="4943325" y="21590"/>
                    <a:pt x="4934435" y="21590"/>
                  </a:cubicBezTo>
                  <a:cubicBezTo>
                    <a:pt x="4907765" y="20320"/>
                    <a:pt x="4834412" y="20320"/>
                    <a:pt x="4752539" y="17780"/>
                  </a:cubicBezTo>
                  <a:cubicBezTo>
                    <a:pt x="4565400" y="12700"/>
                    <a:pt x="4382161" y="6350"/>
                    <a:pt x="4195022" y="3810"/>
                  </a:cubicBezTo>
                  <a:cubicBezTo>
                    <a:pt x="4042972" y="1270"/>
                    <a:pt x="3894821" y="3810"/>
                    <a:pt x="3742772" y="2540"/>
                  </a:cubicBezTo>
                  <a:cubicBezTo>
                    <a:pt x="3676493" y="2540"/>
                    <a:pt x="3610215" y="0"/>
                    <a:pt x="3543937" y="2540"/>
                  </a:cubicBezTo>
                  <a:cubicBezTo>
                    <a:pt x="3384090" y="10160"/>
                    <a:pt x="3224242" y="11430"/>
                    <a:pt x="3060496" y="8890"/>
                  </a:cubicBezTo>
                  <a:cubicBezTo>
                    <a:pt x="2978623" y="7620"/>
                    <a:pt x="2896750" y="7620"/>
                    <a:pt x="2814877" y="7620"/>
                  </a:cubicBezTo>
                  <a:cubicBezTo>
                    <a:pt x="2666726" y="7620"/>
                    <a:pt x="2518575" y="7620"/>
                    <a:pt x="2370424" y="6350"/>
                  </a:cubicBezTo>
                  <a:cubicBezTo>
                    <a:pt x="2214475" y="5080"/>
                    <a:pt x="678381" y="2540"/>
                    <a:pt x="526331" y="1270"/>
                  </a:cubicBezTo>
                  <a:cubicBezTo>
                    <a:pt x="401572" y="0"/>
                    <a:pt x="280712" y="1270"/>
                    <a:pt x="155953" y="1270"/>
                  </a:cubicBezTo>
                  <a:cubicBezTo>
                    <a:pt x="70182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53050"/>
                    <a:pt x="16510" y="273882"/>
                    <a:pt x="17780" y="392593"/>
                  </a:cubicBezTo>
                  <a:cubicBezTo>
                    <a:pt x="19050" y="513425"/>
                    <a:pt x="17780" y="634257"/>
                    <a:pt x="16510" y="757208"/>
                  </a:cubicBezTo>
                  <a:cubicBezTo>
                    <a:pt x="15240" y="882280"/>
                    <a:pt x="2540" y="2194469"/>
                    <a:pt x="2540" y="2319541"/>
                  </a:cubicBezTo>
                  <a:cubicBezTo>
                    <a:pt x="2540" y="2442492"/>
                    <a:pt x="1270" y="2565444"/>
                    <a:pt x="0" y="2688395"/>
                  </a:cubicBezTo>
                  <a:cubicBezTo>
                    <a:pt x="0" y="2710135"/>
                    <a:pt x="3810" y="2720296"/>
                    <a:pt x="15240" y="2725376"/>
                  </a:cubicBezTo>
                  <a:cubicBezTo>
                    <a:pt x="22860" y="2729185"/>
                    <a:pt x="31750" y="2731726"/>
                    <a:pt x="40640" y="2732996"/>
                  </a:cubicBezTo>
                  <a:cubicBezTo>
                    <a:pt x="152055" y="2738076"/>
                    <a:pt x="300206" y="2741885"/>
                    <a:pt x="448357" y="2746966"/>
                  </a:cubicBezTo>
                  <a:cubicBezTo>
                    <a:pt x="530230" y="2749506"/>
                    <a:pt x="612103" y="2754585"/>
                    <a:pt x="693976" y="2755856"/>
                  </a:cubicBezTo>
                  <a:cubicBezTo>
                    <a:pt x="830431" y="2758396"/>
                    <a:pt x="2350930" y="2759666"/>
                    <a:pt x="2487385" y="2760935"/>
                  </a:cubicBezTo>
                  <a:cubicBezTo>
                    <a:pt x="2506879" y="2760935"/>
                    <a:pt x="2526372" y="2760935"/>
                    <a:pt x="2545866" y="2760935"/>
                  </a:cubicBezTo>
                  <a:cubicBezTo>
                    <a:pt x="2639435" y="2760935"/>
                    <a:pt x="2736903" y="2759666"/>
                    <a:pt x="2830472" y="2759666"/>
                  </a:cubicBezTo>
                  <a:cubicBezTo>
                    <a:pt x="2939636" y="2759666"/>
                    <a:pt x="3044901" y="2760935"/>
                    <a:pt x="3154065" y="2760935"/>
                  </a:cubicBezTo>
                  <a:cubicBezTo>
                    <a:pt x="3313912" y="2760935"/>
                    <a:pt x="3477659" y="2760935"/>
                    <a:pt x="3637506" y="2760935"/>
                  </a:cubicBezTo>
                  <a:cubicBezTo>
                    <a:pt x="3785657" y="2760935"/>
                    <a:pt x="3933808" y="2762206"/>
                    <a:pt x="4081959" y="2763476"/>
                  </a:cubicBezTo>
                  <a:cubicBezTo>
                    <a:pt x="4148237" y="2763476"/>
                    <a:pt x="4218415" y="2764746"/>
                    <a:pt x="4284693" y="2764746"/>
                  </a:cubicBezTo>
                  <a:cubicBezTo>
                    <a:pt x="4499122" y="2763476"/>
                    <a:pt x="4709652" y="2757126"/>
                    <a:pt x="4911575" y="2757126"/>
                  </a:cubicBezTo>
                  <a:cubicBezTo>
                    <a:pt x="4915385" y="2757126"/>
                    <a:pt x="4920465" y="2754585"/>
                    <a:pt x="4924275" y="2752046"/>
                  </a:cubicBezTo>
                  <a:cubicBezTo>
                    <a:pt x="4929355" y="2748235"/>
                    <a:pt x="4931895" y="2741885"/>
                    <a:pt x="4934435" y="2739346"/>
                  </a:cubicBezTo>
                  <a:cubicBezTo>
                    <a:pt x="4935705" y="2673556"/>
                    <a:pt x="4936975" y="2584522"/>
                    <a:pt x="4938245" y="2495488"/>
                  </a:cubicBezTo>
                  <a:cubicBezTo>
                    <a:pt x="4939515" y="2357698"/>
                    <a:pt x="4949675" y="1034909"/>
                    <a:pt x="4950945" y="897119"/>
                  </a:cubicBezTo>
                  <a:cubicBezTo>
                    <a:pt x="4950945" y="814444"/>
                    <a:pt x="4952215" y="731770"/>
                    <a:pt x="4953485" y="649096"/>
                  </a:cubicBezTo>
                  <a:cubicBezTo>
                    <a:pt x="4954755" y="560062"/>
                    <a:pt x="4956025" y="471028"/>
                    <a:pt x="4958565" y="381994"/>
                  </a:cubicBezTo>
                  <a:cubicBezTo>
                    <a:pt x="4959835" y="328998"/>
                    <a:pt x="4959835" y="273881"/>
                    <a:pt x="4964915" y="220885"/>
                  </a:cubicBezTo>
                  <a:cubicBezTo>
                    <a:pt x="4969995" y="157289"/>
                    <a:pt x="4972535" y="95814"/>
                    <a:pt x="4971265" y="44450"/>
                  </a:cubicBezTo>
                  <a:cubicBezTo>
                    <a:pt x="4971265" y="38100"/>
                    <a:pt x="4967455" y="30480"/>
                    <a:pt x="4961105" y="27940"/>
                  </a:cubicBezTo>
                  <a:close/>
                </a:path>
              </a:pathLst>
            </a:custGeom>
            <a:solidFill>
              <a:srgbClr val="FFF6EB"/>
            </a:solidFill>
          </p:spPr>
        </p:sp>
      </p:grpSp>
      <p:sp>
        <p:nvSpPr>
          <p:cNvPr id="5" name="Freeform 5"/>
          <p:cNvSpPr/>
          <p:nvPr/>
        </p:nvSpPr>
        <p:spPr>
          <a:xfrm rot="-1546278">
            <a:off x="1095252" y="951452"/>
            <a:ext cx="3051514" cy="1004225"/>
          </a:xfrm>
          <a:custGeom>
            <a:avLst/>
            <a:gdLst/>
            <a:ahLst/>
            <a:cxnLst/>
            <a:rect l="l" t="t" r="r" b="b"/>
            <a:pathLst>
              <a:path w="3051514" h="1004225">
                <a:moveTo>
                  <a:pt x="0" y="0"/>
                </a:moveTo>
                <a:lnTo>
                  <a:pt x="3051513" y="0"/>
                </a:lnTo>
                <a:lnTo>
                  <a:pt x="3051513" y="1004226"/>
                </a:lnTo>
                <a:lnTo>
                  <a:pt x="0" y="10042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1800244" flipV="1">
            <a:off x="14161166" y="1033709"/>
            <a:ext cx="3051514" cy="1004225"/>
          </a:xfrm>
          <a:custGeom>
            <a:avLst/>
            <a:gdLst/>
            <a:ahLst/>
            <a:cxnLst/>
            <a:rect l="l" t="t" r="r" b="b"/>
            <a:pathLst>
              <a:path w="3051514" h="1004225">
                <a:moveTo>
                  <a:pt x="0" y="1004226"/>
                </a:moveTo>
                <a:lnTo>
                  <a:pt x="3051514" y="1004226"/>
                </a:lnTo>
                <a:lnTo>
                  <a:pt x="3051514" y="0"/>
                </a:lnTo>
                <a:lnTo>
                  <a:pt x="0" y="0"/>
                </a:lnTo>
                <a:lnTo>
                  <a:pt x="0" y="1004226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1219200" y="1444040"/>
            <a:ext cx="16711444" cy="30777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983"/>
              </a:lnSpc>
            </a:pPr>
            <a:r>
              <a:rPr lang="en-US" sz="6000" dirty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HĐ2: So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bớt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  4.</a:t>
            </a:r>
          </a:p>
          <a:p>
            <a:pPr algn="ctr">
              <a:lnSpc>
                <a:spcPts val="7983"/>
              </a:lnSpc>
            </a:pPr>
            <a:endParaRPr lang="en-US" sz="6653" dirty="0">
              <a:solidFill>
                <a:srgbClr val="282325"/>
              </a:solidFill>
              <a:latin typeface="Londrina Solid"/>
            </a:endParaRPr>
          </a:p>
          <a:p>
            <a:pPr algn="ctr">
              <a:lnSpc>
                <a:spcPts val="7983"/>
              </a:lnSpc>
            </a:pPr>
            <a:endParaRPr lang="en-US" sz="6653" dirty="0">
              <a:solidFill>
                <a:srgbClr val="282325"/>
              </a:solidFill>
              <a:latin typeface="Londrina Solid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728956" y="8658547"/>
            <a:ext cx="14415455" cy="1780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282325"/>
                </a:solidFill>
                <a:latin typeface="Noto Serif Display"/>
              </a:rPr>
              <a:t>-Con có nhận xét gì về số táo và số đĩa?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282325"/>
                </a:solidFill>
                <a:latin typeface="Noto Serif Display"/>
              </a:rPr>
              <a:t>-Để hai nhóm bằng nhau ta phải làm gì?</a:t>
            </a:r>
          </a:p>
          <a:p>
            <a:pPr algn="ctr">
              <a:lnSpc>
                <a:spcPts val="4759"/>
              </a:lnSpc>
            </a:pPr>
            <a:endParaRPr lang="en-US" sz="3399">
              <a:solidFill>
                <a:srgbClr val="282325"/>
              </a:solidFill>
              <a:latin typeface="Noto Serif Display"/>
            </a:endParaRPr>
          </a:p>
        </p:txBody>
      </p:sp>
      <p:sp>
        <p:nvSpPr>
          <p:cNvPr id="18" name="Freeform 8"/>
          <p:cNvSpPr/>
          <p:nvPr/>
        </p:nvSpPr>
        <p:spPr>
          <a:xfrm>
            <a:off x="514295" y="2733619"/>
            <a:ext cx="2995713" cy="3182696"/>
          </a:xfrm>
          <a:custGeom>
            <a:avLst/>
            <a:gdLst/>
            <a:ahLst/>
            <a:cxnLst/>
            <a:rect l="l" t="t" r="r" b="b"/>
            <a:pathLst>
              <a:path w="2995713" h="3182696">
                <a:moveTo>
                  <a:pt x="0" y="0"/>
                </a:moveTo>
                <a:lnTo>
                  <a:pt x="2995713" y="0"/>
                </a:lnTo>
                <a:lnTo>
                  <a:pt x="2995713" y="3182696"/>
                </a:lnTo>
                <a:lnTo>
                  <a:pt x="0" y="318269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9" name="Freeform 9"/>
          <p:cNvSpPr/>
          <p:nvPr/>
        </p:nvSpPr>
        <p:spPr>
          <a:xfrm>
            <a:off x="4956967" y="2784602"/>
            <a:ext cx="2995713" cy="3182696"/>
          </a:xfrm>
          <a:custGeom>
            <a:avLst/>
            <a:gdLst/>
            <a:ahLst/>
            <a:cxnLst/>
            <a:rect l="l" t="t" r="r" b="b"/>
            <a:pathLst>
              <a:path w="2995713" h="3182696">
                <a:moveTo>
                  <a:pt x="0" y="0"/>
                </a:moveTo>
                <a:lnTo>
                  <a:pt x="2995713" y="0"/>
                </a:lnTo>
                <a:lnTo>
                  <a:pt x="2995713" y="3182696"/>
                </a:lnTo>
                <a:lnTo>
                  <a:pt x="0" y="318269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20" name="Freeform 10"/>
          <p:cNvSpPr/>
          <p:nvPr/>
        </p:nvSpPr>
        <p:spPr>
          <a:xfrm>
            <a:off x="9120494" y="2784602"/>
            <a:ext cx="2995713" cy="3182696"/>
          </a:xfrm>
          <a:custGeom>
            <a:avLst/>
            <a:gdLst/>
            <a:ahLst/>
            <a:cxnLst/>
            <a:rect l="l" t="t" r="r" b="b"/>
            <a:pathLst>
              <a:path w="2995713" h="3182696">
                <a:moveTo>
                  <a:pt x="0" y="0"/>
                </a:moveTo>
                <a:lnTo>
                  <a:pt x="2995712" y="0"/>
                </a:lnTo>
                <a:lnTo>
                  <a:pt x="2995712" y="3182696"/>
                </a:lnTo>
                <a:lnTo>
                  <a:pt x="0" y="318269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21" name="Freeform 15"/>
          <p:cNvSpPr/>
          <p:nvPr/>
        </p:nvSpPr>
        <p:spPr>
          <a:xfrm>
            <a:off x="13203883" y="2930458"/>
            <a:ext cx="2995713" cy="3182696"/>
          </a:xfrm>
          <a:custGeom>
            <a:avLst/>
            <a:gdLst/>
            <a:ahLst/>
            <a:cxnLst/>
            <a:rect l="l" t="t" r="r" b="b"/>
            <a:pathLst>
              <a:path w="2995713" h="3182696">
                <a:moveTo>
                  <a:pt x="0" y="0"/>
                </a:moveTo>
                <a:lnTo>
                  <a:pt x="2995713" y="0"/>
                </a:lnTo>
                <a:lnTo>
                  <a:pt x="2995713" y="3182696"/>
                </a:lnTo>
                <a:lnTo>
                  <a:pt x="0" y="318269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22" name="Freeform 13"/>
          <p:cNvSpPr/>
          <p:nvPr/>
        </p:nvSpPr>
        <p:spPr>
          <a:xfrm>
            <a:off x="228600" y="7691605"/>
            <a:ext cx="4267200" cy="966942"/>
          </a:xfrm>
          <a:custGeom>
            <a:avLst/>
            <a:gdLst/>
            <a:ahLst/>
            <a:cxnLst/>
            <a:rect l="l" t="t" r="r" b="b"/>
            <a:pathLst>
              <a:path w="7315200" h="1755648">
                <a:moveTo>
                  <a:pt x="0" y="0"/>
                </a:moveTo>
                <a:lnTo>
                  <a:pt x="7315200" y="0"/>
                </a:lnTo>
                <a:lnTo>
                  <a:pt x="7315200" y="1755648"/>
                </a:lnTo>
                <a:lnTo>
                  <a:pt x="0" y="175564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13"/>
          <p:cNvSpPr/>
          <p:nvPr/>
        </p:nvSpPr>
        <p:spPr>
          <a:xfrm>
            <a:off x="4669483" y="7691605"/>
            <a:ext cx="4267200" cy="966942"/>
          </a:xfrm>
          <a:custGeom>
            <a:avLst/>
            <a:gdLst/>
            <a:ahLst/>
            <a:cxnLst/>
            <a:rect l="l" t="t" r="r" b="b"/>
            <a:pathLst>
              <a:path w="7315200" h="1755648">
                <a:moveTo>
                  <a:pt x="0" y="0"/>
                </a:moveTo>
                <a:lnTo>
                  <a:pt x="7315200" y="0"/>
                </a:lnTo>
                <a:lnTo>
                  <a:pt x="7315200" y="1755648"/>
                </a:lnTo>
                <a:lnTo>
                  <a:pt x="0" y="175564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13"/>
          <p:cNvSpPr/>
          <p:nvPr/>
        </p:nvSpPr>
        <p:spPr>
          <a:xfrm>
            <a:off x="8936683" y="7691605"/>
            <a:ext cx="4267200" cy="966942"/>
          </a:xfrm>
          <a:custGeom>
            <a:avLst/>
            <a:gdLst/>
            <a:ahLst/>
            <a:cxnLst/>
            <a:rect l="l" t="t" r="r" b="b"/>
            <a:pathLst>
              <a:path w="7315200" h="1755648">
                <a:moveTo>
                  <a:pt x="0" y="0"/>
                </a:moveTo>
                <a:lnTo>
                  <a:pt x="7315200" y="0"/>
                </a:lnTo>
                <a:lnTo>
                  <a:pt x="7315200" y="1755648"/>
                </a:lnTo>
                <a:lnTo>
                  <a:pt x="0" y="175564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5" name="TextBox 24"/>
          <p:cNvSpPr txBox="1"/>
          <p:nvPr/>
        </p:nvSpPr>
        <p:spPr>
          <a:xfrm>
            <a:off x="16386926" y="2733619"/>
            <a:ext cx="1926474" cy="3154710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99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6386926" y="6409926"/>
            <a:ext cx="1926474" cy="3154710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99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B4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361091">
            <a:off x="13997409" y="4092994"/>
            <a:ext cx="4261211" cy="5588473"/>
          </a:xfrm>
          <a:custGeom>
            <a:avLst/>
            <a:gdLst/>
            <a:ahLst/>
            <a:cxnLst/>
            <a:rect l="l" t="t" r="r" b="b"/>
            <a:pathLst>
              <a:path w="4261211" h="5588473">
                <a:moveTo>
                  <a:pt x="0" y="0"/>
                </a:moveTo>
                <a:lnTo>
                  <a:pt x="4261211" y="0"/>
                </a:lnTo>
                <a:lnTo>
                  <a:pt x="4261211" y="5588474"/>
                </a:lnTo>
                <a:lnTo>
                  <a:pt x="0" y="55884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728956" y="1017764"/>
            <a:ext cx="14830087" cy="8251472"/>
            <a:chOff x="0" y="0"/>
            <a:chExt cx="4971265" cy="2766016"/>
          </a:xfrm>
        </p:grpSpPr>
        <p:sp>
          <p:nvSpPr>
            <p:cNvPr id="4" name="Freeform 4"/>
            <p:cNvSpPr/>
            <p:nvPr/>
          </p:nvSpPr>
          <p:spPr>
            <a:xfrm>
              <a:off x="0" y="-1270"/>
              <a:ext cx="4972535" cy="2764746"/>
            </a:xfrm>
            <a:custGeom>
              <a:avLst/>
              <a:gdLst/>
              <a:ahLst/>
              <a:cxnLst/>
              <a:rect l="l" t="t" r="r" b="b"/>
              <a:pathLst>
                <a:path w="4972535" h="2764746">
                  <a:moveTo>
                    <a:pt x="4961105" y="27940"/>
                  </a:moveTo>
                  <a:cubicBezTo>
                    <a:pt x="4952215" y="24130"/>
                    <a:pt x="4943325" y="21590"/>
                    <a:pt x="4934435" y="21590"/>
                  </a:cubicBezTo>
                  <a:cubicBezTo>
                    <a:pt x="4907765" y="20320"/>
                    <a:pt x="4834412" y="20320"/>
                    <a:pt x="4752539" y="17780"/>
                  </a:cubicBezTo>
                  <a:cubicBezTo>
                    <a:pt x="4565400" y="12700"/>
                    <a:pt x="4382161" y="6350"/>
                    <a:pt x="4195022" y="3810"/>
                  </a:cubicBezTo>
                  <a:cubicBezTo>
                    <a:pt x="4042972" y="1270"/>
                    <a:pt x="3894821" y="3810"/>
                    <a:pt x="3742772" y="2540"/>
                  </a:cubicBezTo>
                  <a:cubicBezTo>
                    <a:pt x="3676493" y="2540"/>
                    <a:pt x="3610215" y="0"/>
                    <a:pt x="3543937" y="2540"/>
                  </a:cubicBezTo>
                  <a:cubicBezTo>
                    <a:pt x="3384090" y="10160"/>
                    <a:pt x="3224242" y="11430"/>
                    <a:pt x="3060496" y="8890"/>
                  </a:cubicBezTo>
                  <a:cubicBezTo>
                    <a:pt x="2978623" y="7620"/>
                    <a:pt x="2896750" y="7620"/>
                    <a:pt x="2814877" y="7620"/>
                  </a:cubicBezTo>
                  <a:cubicBezTo>
                    <a:pt x="2666726" y="7620"/>
                    <a:pt x="2518575" y="7620"/>
                    <a:pt x="2370424" y="6350"/>
                  </a:cubicBezTo>
                  <a:cubicBezTo>
                    <a:pt x="2214475" y="5080"/>
                    <a:pt x="678381" y="2540"/>
                    <a:pt x="526331" y="1270"/>
                  </a:cubicBezTo>
                  <a:cubicBezTo>
                    <a:pt x="401572" y="0"/>
                    <a:pt x="280712" y="1270"/>
                    <a:pt x="155953" y="1270"/>
                  </a:cubicBezTo>
                  <a:cubicBezTo>
                    <a:pt x="70182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53050"/>
                    <a:pt x="16510" y="273882"/>
                    <a:pt x="17780" y="392593"/>
                  </a:cubicBezTo>
                  <a:cubicBezTo>
                    <a:pt x="19050" y="513425"/>
                    <a:pt x="17780" y="634257"/>
                    <a:pt x="16510" y="757208"/>
                  </a:cubicBezTo>
                  <a:cubicBezTo>
                    <a:pt x="15240" y="882280"/>
                    <a:pt x="2540" y="2194469"/>
                    <a:pt x="2540" y="2319541"/>
                  </a:cubicBezTo>
                  <a:cubicBezTo>
                    <a:pt x="2540" y="2442492"/>
                    <a:pt x="1270" y="2565444"/>
                    <a:pt x="0" y="2688395"/>
                  </a:cubicBezTo>
                  <a:cubicBezTo>
                    <a:pt x="0" y="2710135"/>
                    <a:pt x="3810" y="2720296"/>
                    <a:pt x="15240" y="2725376"/>
                  </a:cubicBezTo>
                  <a:cubicBezTo>
                    <a:pt x="22860" y="2729185"/>
                    <a:pt x="31750" y="2731726"/>
                    <a:pt x="40640" y="2732996"/>
                  </a:cubicBezTo>
                  <a:cubicBezTo>
                    <a:pt x="152055" y="2738076"/>
                    <a:pt x="300206" y="2741885"/>
                    <a:pt x="448357" y="2746966"/>
                  </a:cubicBezTo>
                  <a:cubicBezTo>
                    <a:pt x="530230" y="2749506"/>
                    <a:pt x="612103" y="2754585"/>
                    <a:pt x="693976" y="2755856"/>
                  </a:cubicBezTo>
                  <a:cubicBezTo>
                    <a:pt x="830431" y="2758396"/>
                    <a:pt x="2350930" y="2759666"/>
                    <a:pt x="2487385" y="2760935"/>
                  </a:cubicBezTo>
                  <a:cubicBezTo>
                    <a:pt x="2506879" y="2760935"/>
                    <a:pt x="2526372" y="2760935"/>
                    <a:pt x="2545866" y="2760935"/>
                  </a:cubicBezTo>
                  <a:cubicBezTo>
                    <a:pt x="2639435" y="2760935"/>
                    <a:pt x="2736903" y="2759666"/>
                    <a:pt x="2830472" y="2759666"/>
                  </a:cubicBezTo>
                  <a:cubicBezTo>
                    <a:pt x="2939636" y="2759666"/>
                    <a:pt x="3044901" y="2760935"/>
                    <a:pt x="3154065" y="2760935"/>
                  </a:cubicBezTo>
                  <a:cubicBezTo>
                    <a:pt x="3313912" y="2760935"/>
                    <a:pt x="3477659" y="2760935"/>
                    <a:pt x="3637506" y="2760935"/>
                  </a:cubicBezTo>
                  <a:cubicBezTo>
                    <a:pt x="3785657" y="2760935"/>
                    <a:pt x="3933808" y="2762206"/>
                    <a:pt x="4081959" y="2763476"/>
                  </a:cubicBezTo>
                  <a:cubicBezTo>
                    <a:pt x="4148237" y="2763476"/>
                    <a:pt x="4218415" y="2764746"/>
                    <a:pt x="4284693" y="2764746"/>
                  </a:cubicBezTo>
                  <a:cubicBezTo>
                    <a:pt x="4499122" y="2763476"/>
                    <a:pt x="4709652" y="2757126"/>
                    <a:pt x="4911575" y="2757126"/>
                  </a:cubicBezTo>
                  <a:cubicBezTo>
                    <a:pt x="4915385" y="2757126"/>
                    <a:pt x="4920465" y="2754585"/>
                    <a:pt x="4924275" y="2752046"/>
                  </a:cubicBezTo>
                  <a:cubicBezTo>
                    <a:pt x="4929355" y="2748235"/>
                    <a:pt x="4931895" y="2741885"/>
                    <a:pt x="4934435" y="2739346"/>
                  </a:cubicBezTo>
                  <a:cubicBezTo>
                    <a:pt x="4935705" y="2673556"/>
                    <a:pt x="4936975" y="2584522"/>
                    <a:pt x="4938245" y="2495488"/>
                  </a:cubicBezTo>
                  <a:cubicBezTo>
                    <a:pt x="4939515" y="2357698"/>
                    <a:pt x="4949675" y="1034909"/>
                    <a:pt x="4950945" y="897119"/>
                  </a:cubicBezTo>
                  <a:cubicBezTo>
                    <a:pt x="4950945" y="814444"/>
                    <a:pt x="4952215" y="731770"/>
                    <a:pt x="4953485" y="649096"/>
                  </a:cubicBezTo>
                  <a:cubicBezTo>
                    <a:pt x="4954755" y="560062"/>
                    <a:pt x="4956025" y="471028"/>
                    <a:pt x="4958565" y="381994"/>
                  </a:cubicBezTo>
                  <a:cubicBezTo>
                    <a:pt x="4959835" y="328998"/>
                    <a:pt x="4959835" y="273881"/>
                    <a:pt x="4964915" y="220885"/>
                  </a:cubicBezTo>
                  <a:cubicBezTo>
                    <a:pt x="4969995" y="157289"/>
                    <a:pt x="4972535" y="95814"/>
                    <a:pt x="4971265" y="44450"/>
                  </a:cubicBezTo>
                  <a:cubicBezTo>
                    <a:pt x="4971265" y="38100"/>
                    <a:pt x="4967455" y="30480"/>
                    <a:pt x="4961105" y="27940"/>
                  </a:cubicBezTo>
                  <a:close/>
                </a:path>
              </a:pathLst>
            </a:custGeom>
            <a:solidFill>
              <a:srgbClr val="FFF6EB"/>
            </a:solidFill>
          </p:spPr>
        </p:sp>
      </p:grpSp>
      <p:sp>
        <p:nvSpPr>
          <p:cNvPr id="5" name="Freeform 5"/>
          <p:cNvSpPr/>
          <p:nvPr/>
        </p:nvSpPr>
        <p:spPr>
          <a:xfrm rot="-1546278">
            <a:off x="1095252" y="951452"/>
            <a:ext cx="3051514" cy="1004225"/>
          </a:xfrm>
          <a:custGeom>
            <a:avLst/>
            <a:gdLst/>
            <a:ahLst/>
            <a:cxnLst/>
            <a:rect l="l" t="t" r="r" b="b"/>
            <a:pathLst>
              <a:path w="3051514" h="1004225">
                <a:moveTo>
                  <a:pt x="0" y="0"/>
                </a:moveTo>
                <a:lnTo>
                  <a:pt x="3051513" y="0"/>
                </a:lnTo>
                <a:lnTo>
                  <a:pt x="3051513" y="1004226"/>
                </a:lnTo>
                <a:lnTo>
                  <a:pt x="0" y="10042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1800244" flipV="1">
            <a:off x="14161166" y="1033709"/>
            <a:ext cx="3051514" cy="1004225"/>
          </a:xfrm>
          <a:custGeom>
            <a:avLst/>
            <a:gdLst/>
            <a:ahLst/>
            <a:cxnLst/>
            <a:rect l="l" t="t" r="r" b="b"/>
            <a:pathLst>
              <a:path w="3051514" h="1004225">
                <a:moveTo>
                  <a:pt x="0" y="1004226"/>
                </a:moveTo>
                <a:lnTo>
                  <a:pt x="3051514" y="1004226"/>
                </a:lnTo>
                <a:lnTo>
                  <a:pt x="3051514" y="0"/>
                </a:lnTo>
                <a:lnTo>
                  <a:pt x="0" y="0"/>
                </a:lnTo>
                <a:lnTo>
                  <a:pt x="0" y="1004226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205567" y="8468365"/>
            <a:ext cx="3082433" cy="1818635"/>
          </a:xfrm>
          <a:custGeom>
            <a:avLst/>
            <a:gdLst/>
            <a:ahLst/>
            <a:cxnLst/>
            <a:rect l="l" t="t" r="r" b="b"/>
            <a:pathLst>
              <a:path w="3082433" h="1818635">
                <a:moveTo>
                  <a:pt x="0" y="0"/>
                </a:moveTo>
                <a:lnTo>
                  <a:pt x="3082433" y="0"/>
                </a:lnTo>
                <a:lnTo>
                  <a:pt x="3082433" y="1818635"/>
                </a:lnTo>
                <a:lnTo>
                  <a:pt x="0" y="181863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1728956" y="8658547"/>
            <a:ext cx="14415455" cy="1780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282325"/>
                </a:solidFill>
                <a:latin typeface="Noto Serif Display"/>
              </a:rPr>
              <a:t>-Con có nhận xét gì về số táo và số đĩa?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282325"/>
                </a:solidFill>
                <a:latin typeface="Noto Serif Display"/>
              </a:rPr>
              <a:t>-Để hai nhóm bằng nhau ta phải làm gì?</a:t>
            </a:r>
          </a:p>
          <a:p>
            <a:pPr algn="ctr">
              <a:lnSpc>
                <a:spcPts val="4759"/>
              </a:lnSpc>
            </a:pPr>
            <a:endParaRPr lang="en-US" sz="3399">
              <a:solidFill>
                <a:srgbClr val="282325"/>
              </a:solidFill>
              <a:latin typeface="Noto Serif Display"/>
            </a:endParaRPr>
          </a:p>
        </p:txBody>
      </p:sp>
      <p:sp>
        <p:nvSpPr>
          <p:cNvPr id="19" name="TextBox 13"/>
          <p:cNvSpPr txBox="1"/>
          <p:nvPr/>
        </p:nvSpPr>
        <p:spPr>
          <a:xfrm>
            <a:off x="1016259" y="1222477"/>
            <a:ext cx="16711444" cy="30777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983"/>
              </a:lnSpc>
            </a:pP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*HĐ2: So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bớt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  4.</a:t>
            </a:r>
          </a:p>
          <a:p>
            <a:pPr algn="ctr">
              <a:lnSpc>
                <a:spcPts val="7983"/>
              </a:lnSpc>
            </a:pPr>
            <a:endParaRPr lang="en-US" sz="6653" dirty="0">
              <a:solidFill>
                <a:srgbClr val="282325"/>
              </a:solidFill>
              <a:latin typeface="Londrina Solid"/>
            </a:endParaRPr>
          </a:p>
          <a:p>
            <a:pPr algn="ctr">
              <a:lnSpc>
                <a:spcPts val="7983"/>
              </a:lnSpc>
            </a:pPr>
            <a:endParaRPr lang="en-US" sz="6653" dirty="0">
              <a:solidFill>
                <a:srgbClr val="282325"/>
              </a:solidFill>
              <a:latin typeface="Londrina Solid"/>
            </a:endParaRPr>
          </a:p>
        </p:txBody>
      </p:sp>
      <p:sp>
        <p:nvSpPr>
          <p:cNvPr id="20" name="Freeform 8"/>
          <p:cNvSpPr/>
          <p:nvPr/>
        </p:nvSpPr>
        <p:spPr>
          <a:xfrm>
            <a:off x="1624556" y="2761360"/>
            <a:ext cx="2995713" cy="3182696"/>
          </a:xfrm>
          <a:custGeom>
            <a:avLst/>
            <a:gdLst/>
            <a:ahLst/>
            <a:cxnLst/>
            <a:rect l="l" t="t" r="r" b="b"/>
            <a:pathLst>
              <a:path w="2995713" h="3182696">
                <a:moveTo>
                  <a:pt x="0" y="0"/>
                </a:moveTo>
                <a:lnTo>
                  <a:pt x="2995713" y="0"/>
                </a:lnTo>
                <a:lnTo>
                  <a:pt x="2995713" y="3182696"/>
                </a:lnTo>
                <a:lnTo>
                  <a:pt x="0" y="318269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21" name="Freeform 9"/>
          <p:cNvSpPr/>
          <p:nvPr/>
        </p:nvSpPr>
        <p:spPr>
          <a:xfrm>
            <a:off x="6022616" y="2761360"/>
            <a:ext cx="2995713" cy="3182696"/>
          </a:xfrm>
          <a:custGeom>
            <a:avLst/>
            <a:gdLst/>
            <a:ahLst/>
            <a:cxnLst/>
            <a:rect l="l" t="t" r="r" b="b"/>
            <a:pathLst>
              <a:path w="2995713" h="3182696">
                <a:moveTo>
                  <a:pt x="0" y="0"/>
                </a:moveTo>
                <a:lnTo>
                  <a:pt x="2995713" y="0"/>
                </a:lnTo>
                <a:lnTo>
                  <a:pt x="2995713" y="3182696"/>
                </a:lnTo>
                <a:lnTo>
                  <a:pt x="0" y="318269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22" name="Freeform 10"/>
          <p:cNvSpPr/>
          <p:nvPr/>
        </p:nvSpPr>
        <p:spPr>
          <a:xfrm>
            <a:off x="10210665" y="2733619"/>
            <a:ext cx="2995713" cy="3182696"/>
          </a:xfrm>
          <a:custGeom>
            <a:avLst/>
            <a:gdLst/>
            <a:ahLst/>
            <a:cxnLst/>
            <a:rect l="l" t="t" r="r" b="b"/>
            <a:pathLst>
              <a:path w="2995713" h="3182696">
                <a:moveTo>
                  <a:pt x="0" y="0"/>
                </a:moveTo>
                <a:lnTo>
                  <a:pt x="2995712" y="0"/>
                </a:lnTo>
                <a:lnTo>
                  <a:pt x="2995712" y="3182696"/>
                </a:lnTo>
                <a:lnTo>
                  <a:pt x="0" y="318269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23" name="Freeform 15"/>
          <p:cNvSpPr/>
          <p:nvPr/>
        </p:nvSpPr>
        <p:spPr>
          <a:xfrm>
            <a:off x="14114545" y="2629231"/>
            <a:ext cx="2995713" cy="3182696"/>
          </a:xfrm>
          <a:custGeom>
            <a:avLst/>
            <a:gdLst/>
            <a:ahLst/>
            <a:cxnLst/>
            <a:rect l="l" t="t" r="r" b="b"/>
            <a:pathLst>
              <a:path w="2995713" h="3182696">
                <a:moveTo>
                  <a:pt x="0" y="0"/>
                </a:moveTo>
                <a:lnTo>
                  <a:pt x="2995713" y="0"/>
                </a:lnTo>
                <a:lnTo>
                  <a:pt x="2995713" y="3182696"/>
                </a:lnTo>
                <a:lnTo>
                  <a:pt x="0" y="318269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24" name="Freeform 13"/>
          <p:cNvSpPr/>
          <p:nvPr/>
        </p:nvSpPr>
        <p:spPr>
          <a:xfrm>
            <a:off x="1219200" y="7501423"/>
            <a:ext cx="4267200" cy="966942"/>
          </a:xfrm>
          <a:custGeom>
            <a:avLst/>
            <a:gdLst/>
            <a:ahLst/>
            <a:cxnLst/>
            <a:rect l="l" t="t" r="r" b="b"/>
            <a:pathLst>
              <a:path w="7315200" h="1755648">
                <a:moveTo>
                  <a:pt x="0" y="0"/>
                </a:moveTo>
                <a:lnTo>
                  <a:pt x="7315200" y="0"/>
                </a:lnTo>
                <a:lnTo>
                  <a:pt x="7315200" y="1755648"/>
                </a:lnTo>
                <a:lnTo>
                  <a:pt x="0" y="175564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13"/>
          <p:cNvSpPr/>
          <p:nvPr/>
        </p:nvSpPr>
        <p:spPr>
          <a:xfrm>
            <a:off x="5386873" y="7501423"/>
            <a:ext cx="4267200" cy="966942"/>
          </a:xfrm>
          <a:custGeom>
            <a:avLst/>
            <a:gdLst/>
            <a:ahLst/>
            <a:cxnLst/>
            <a:rect l="l" t="t" r="r" b="b"/>
            <a:pathLst>
              <a:path w="7315200" h="1755648">
                <a:moveTo>
                  <a:pt x="0" y="0"/>
                </a:moveTo>
                <a:lnTo>
                  <a:pt x="7315200" y="0"/>
                </a:lnTo>
                <a:lnTo>
                  <a:pt x="7315200" y="1755648"/>
                </a:lnTo>
                <a:lnTo>
                  <a:pt x="0" y="175564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13"/>
          <p:cNvSpPr/>
          <p:nvPr/>
        </p:nvSpPr>
        <p:spPr>
          <a:xfrm>
            <a:off x="9574922" y="7501423"/>
            <a:ext cx="4267200" cy="966942"/>
          </a:xfrm>
          <a:custGeom>
            <a:avLst/>
            <a:gdLst/>
            <a:ahLst/>
            <a:cxnLst/>
            <a:rect l="l" t="t" r="r" b="b"/>
            <a:pathLst>
              <a:path w="7315200" h="1755648">
                <a:moveTo>
                  <a:pt x="0" y="0"/>
                </a:moveTo>
                <a:lnTo>
                  <a:pt x="7315200" y="0"/>
                </a:lnTo>
                <a:lnTo>
                  <a:pt x="7315200" y="1755648"/>
                </a:lnTo>
                <a:lnTo>
                  <a:pt x="0" y="175564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13"/>
          <p:cNvSpPr/>
          <p:nvPr/>
        </p:nvSpPr>
        <p:spPr>
          <a:xfrm>
            <a:off x="13869221" y="7501423"/>
            <a:ext cx="4267200" cy="966942"/>
          </a:xfrm>
          <a:custGeom>
            <a:avLst/>
            <a:gdLst/>
            <a:ahLst/>
            <a:cxnLst/>
            <a:rect l="l" t="t" r="r" b="b"/>
            <a:pathLst>
              <a:path w="7315200" h="1755648">
                <a:moveTo>
                  <a:pt x="0" y="0"/>
                </a:moveTo>
                <a:lnTo>
                  <a:pt x="7315200" y="0"/>
                </a:lnTo>
                <a:lnTo>
                  <a:pt x="7315200" y="1755648"/>
                </a:lnTo>
                <a:lnTo>
                  <a:pt x="0" y="175564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B4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361091">
            <a:off x="13997409" y="4092994"/>
            <a:ext cx="4261211" cy="5588473"/>
          </a:xfrm>
          <a:custGeom>
            <a:avLst/>
            <a:gdLst/>
            <a:ahLst/>
            <a:cxnLst/>
            <a:rect l="l" t="t" r="r" b="b"/>
            <a:pathLst>
              <a:path w="4261211" h="5588473">
                <a:moveTo>
                  <a:pt x="0" y="0"/>
                </a:moveTo>
                <a:lnTo>
                  <a:pt x="4261211" y="0"/>
                </a:lnTo>
                <a:lnTo>
                  <a:pt x="4261211" y="5588474"/>
                </a:lnTo>
                <a:lnTo>
                  <a:pt x="0" y="55884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28700" y="987465"/>
            <a:ext cx="17107721" cy="8251472"/>
            <a:chOff x="0" y="0"/>
            <a:chExt cx="4971265" cy="2766016"/>
          </a:xfrm>
        </p:grpSpPr>
        <p:sp>
          <p:nvSpPr>
            <p:cNvPr id="4" name="Freeform 4"/>
            <p:cNvSpPr/>
            <p:nvPr/>
          </p:nvSpPr>
          <p:spPr>
            <a:xfrm>
              <a:off x="0" y="-1270"/>
              <a:ext cx="4972535" cy="2764746"/>
            </a:xfrm>
            <a:custGeom>
              <a:avLst/>
              <a:gdLst/>
              <a:ahLst/>
              <a:cxnLst/>
              <a:rect l="l" t="t" r="r" b="b"/>
              <a:pathLst>
                <a:path w="4972535" h="2764746">
                  <a:moveTo>
                    <a:pt x="4961105" y="27940"/>
                  </a:moveTo>
                  <a:cubicBezTo>
                    <a:pt x="4952215" y="24130"/>
                    <a:pt x="4943325" y="21590"/>
                    <a:pt x="4934435" y="21590"/>
                  </a:cubicBezTo>
                  <a:cubicBezTo>
                    <a:pt x="4907765" y="20320"/>
                    <a:pt x="4834412" y="20320"/>
                    <a:pt x="4752539" y="17780"/>
                  </a:cubicBezTo>
                  <a:cubicBezTo>
                    <a:pt x="4565400" y="12700"/>
                    <a:pt x="4382161" y="6350"/>
                    <a:pt x="4195022" y="3810"/>
                  </a:cubicBezTo>
                  <a:cubicBezTo>
                    <a:pt x="4042972" y="1270"/>
                    <a:pt x="3894821" y="3810"/>
                    <a:pt x="3742772" y="2540"/>
                  </a:cubicBezTo>
                  <a:cubicBezTo>
                    <a:pt x="3676493" y="2540"/>
                    <a:pt x="3610215" y="0"/>
                    <a:pt x="3543937" y="2540"/>
                  </a:cubicBezTo>
                  <a:cubicBezTo>
                    <a:pt x="3384090" y="10160"/>
                    <a:pt x="3224242" y="11430"/>
                    <a:pt x="3060496" y="8890"/>
                  </a:cubicBezTo>
                  <a:cubicBezTo>
                    <a:pt x="2978623" y="7620"/>
                    <a:pt x="2896750" y="7620"/>
                    <a:pt x="2814877" y="7620"/>
                  </a:cubicBezTo>
                  <a:cubicBezTo>
                    <a:pt x="2666726" y="7620"/>
                    <a:pt x="2518575" y="7620"/>
                    <a:pt x="2370424" y="6350"/>
                  </a:cubicBezTo>
                  <a:cubicBezTo>
                    <a:pt x="2214475" y="5080"/>
                    <a:pt x="678381" y="2540"/>
                    <a:pt x="526331" y="1270"/>
                  </a:cubicBezTo>
                  <a:cubicBezTo>
                    <a:pt x="401572" y="0"/>
                    <a:pt x="280712" y="1270"/>
                    <a:pt x="155953" y="1270"/>
                  </a:cubicBezTo>
                  <a:cubicBezTo>
                    <a:pt x="70182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53050"/>
                    <a:pt x="16510" y="273882"/>
                    <a:pt x="17780" y="392593"/>
                  </a:cubicBezTo>
                  <a:cubicBezTo>
                    <a:pt x="19050" y="513425"/>
                    <a:pt x="17780" y="634257"/>
                    <a:pt x="16510" y="757208"/>
                  </a:cubicBezTo>
                  <a:cubicBezTo>
                    <a:pt x="15240" y="882280"/>
                    <a:pt x="2540" y="2194469"/>
                    <a:pt x="2540" y="2319541"/>
                  </a:cubicBezTo>
                  <a:cubicBezTo>
                    <a:pt x="2540" y="2442492"/>
                    <a:pt x="1270" y="2565444"/>
                    <a:pt x="0" y="2688395"/>
                  </a:cubicBezTo>
                  <a:cubicBezTo>
                    <a:pt x="0" y="2710135"/>
                    <a:pt x="3810" y="2720296"/>
                    <a:pt x="15240" y="2725376"/>
                  </a:cubicBezTo>
                  <a:cubicBezTo>
                    <a:pt x="22860" y="2729185"/>
                    <a:pt x="31750" y="2731726"/>
                    <a:pt x="40640" y="2732996"/>
                  </a:cubicBezTo>
                  <a:cubicBezTo>
                    <a:pt x="152055" y="2738076"/>
                    <a:pt x="300206" y="2741885"/>
                    <a:pt x="448357" y="2746966"/>
                  </a:cubicBezTo>
                  <a:cubicBezTo>
                    <a:pt x="530230" y="2749506"/>
                    <a:pt x="612103" y="2754585"/>
                    <a:pt x="693976" y="2755856"/>
                  </a:cubicBezTo>
                  <a:cubicBezTo>
                    <a:pt x="830431" y="2758396"/>
                    <a:pt x="2350930" y="2759666"/>
                    <a:pt x="2487385" y="2760935"/>
                  </a:cubicBezTo>
                  <a:cubicBezTo>
                    <a:pt x="2506879" y="2760935"/>
                    <a:pt x="2526372" y="2760935"/>
                    <a:pt x="2545866" y="2760935"/>
                  </a:cubicBezTo>
                  <a:cubicBezTo>
                    <a:pt x="2639435" y="2760935"/>
                    <a:pt x="2736903" y="2759666"/>
                    <a:pt x="2830472" y="2759666"/>
                  </a:cubicBezTo>
                  <a:cubicBezTo>
                    <a:pt x="2939636" y="2759666"/>
                    <a:pt x="3044901" y="2760935"/>
                    <a:pt x="3154065" y="2760935"/>
                  </a:cubicBezTo>
                  <a:cubicBezTo>
                    <a:pt x="3313912" y="2760935"/>
                    <a:pt x="3477659" y="2760935"/>
                    <a:pt x="3637506" y="2760935"/>
                  </a:cubicBezTo>
                  <a:cubicBezTo>
                    <a:pt x="3785657" y="2760935"/>
                    <a:pt x="3933808" y="2762206"/>
                    <a:pt x="4081959" y="2763476"/>
                  </a:cubicBezTo>
                  <a:cubicBezTo>
                    <a:pt x="4148237" y="2763476"/>
                    <a:pt x="4218415" y="2764746"/>
                    <a:pt x="4284693" y="2764746"/>
                  </a:cubicBezTo>
                  <a:cubicBezTo>
                    <a:pt x="4499122" y="2763476"/>
                    <a:pt x="4709652" y="2757126"/>
                    <a:pt x="4911575" y="2757126"/>
                  </a:cubicBezTo>
                  <a:cubicBezTo>
                    <a:pt x="4915385" y="2757126"/>
                    <a:pt x="4920465" y="2754585"/>
                    <a:pt x="4924275" y="2752046"/>
                  </a:cubicBezTo>
                  <a:cubicBezTo>
                    <a:pt x="4929355" y="2748235"/>
                    <a:pt x="4931895" y="2741885"/>
                    <a:pt x="4934435" y="2739346"/>
                  </a:cubicBezTo>
                  <a:cubicBezTo>
                    <a:pt x="4935705" y="2673556"/>
                    <a:pt x="4936975" y="2584522"/>
                    <a:pt x="4938245" y="2495488"/>
                  </a:cubicBezTo>
                  <a:cubicBezTo>
                    <a:pt x="4939515" y="2357698"/>
                    <a:pt x="4949675" y="1034909"/>
                    <a:pt x="4950945" y="897119"/>
                  </a:cubicBezTo>
                  <a:cubicBezTo>
                    <a:pt x="4950945" y="814444"/>
                    <a:pt x="4952215" y="731770"/>
                    <a:pt x="4953485" y="649096"/>
                  </a:cubicBezTo>
                  <a:cubicBezTo>
                    <a:pt x="4954755" y="560062"/>
                    <a:pt x="4956025" y="471028"/>
                    <a:pt x="4958565" y="381994"/>
                  </a:cubicBezTo>
                  <a:cubicBezTo>
                    <a:pt x="4959835" y="328998"/>
                    <a:pt x="4959835" y="273881"/>
                    <a:pt x="4964915" y="220885"/>
                  </a:cubicBezTo>
                  <a:cubicBezTo>
                    <a:pt x="4969995" y="157289"/>
                    <a:pt x="4972535" y="95814"/>
                    <a:pt x="4971265" y="44450"/>
                  </a:cubicBezTo>
                  <a:cubicBezTo>
                    <a:pt x="4971265" y="38100"/>
                    <a:pt x="4967455" y="30480"/>
                    <a:pt x="4961105" y="27940"/>
                  </a:cubicBezTo>
                  <a:close/>
                </a:path>
              </a:pathLst>
            </a:custGeom>
            <a:solidFill>
              <a:srgbClr val="FFF6EB"/>
            </a:solidFill>
          </p:spPr>
        </p:sp>
      </p:grpSp>
      <p:sp>
        <p:nvSpPr>
          <p:cNvPr id="5" name="Freeform 5"/>
          <p:cNvSpPr/>
          <p:nvPr/>
        </p:nvSpPr>
        <p:spPr>
          <a:xfrm rot="-1546278">
            <a:off x="4347" y="613427"/>
            <a:ext cx="3051514" cy="1004225"/>
          </a:xfrm>
          <a:custGeom>
            <a:avLst/>
            <a:gdLst/>
            <a:ahLst/>
            <a:cxnLst/>
            <a:rect l="l" t="t" r="r" b="b"/>
            <a:pathLst>
              <a:path w="3051514" h="1004225">
                <a:moveTo>
                  <a:pt x="0" y="0"/>
                </a:moveTo>
                <a:lnTo>
                  <a:pt x="3051513" y="0"/>
                </a:lnTo>
                <a:lnTo>
                  <a:pt x="3051513" y="1004226"/>
                </a:lnTo>
                <a:lnTo>
                  <a:pt x="0" y="10042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1800244" flipV="1">
            <a:off x="15733543" y="481563"/>
            <a:ext cx="3051514" cy="1004225"/>
          </a:xfrm>
          <a:custGeom>
            <a:avLst/>
            <a:gdLst/>
            <a:ahLst/>
            <a:cxnLst/>
            <a:rect l="l" t="t" r="r" b="b"/>
            <a:pathLst>
              <a:path w="3051514" h="1004225">
                <a:moveTo>
                  <a:pt x="0" y="1004226"/>
                </a:moveTo>
                <a:lnTo>
                  <a:pt x="3051514" y="1004226"/>
                </a:lnTo>
                <a:lnTo>
                  <a:pt x="3051514" y="0"/>
                </a:lnTo>
                <a:lnTo>
                  <a:pt x="0" y="0"/>
                </a:lnTo>
                <a:lnTo>
                  <a:pt x="0" y="1004226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624556" y="2761360"/>
            <a:ext cx="2995713" cy="3182696"/>
          </a:xfrm>
          <a:custGeom>
            <a:avLst/>
            <a:gdLst/>
            <a:ahLst/>
            <a:cxnLst/>
            <a:rect l="l" t="t" r="r" b="b"/>
            <a:pathLst>
              <a:path w="2995713" h="3182696">
                <a:moveTo>
                  <a:pt x="0" y="0"/>
                </a:moveTo>
                <a:lnTo>
                  <a:pt x="2995713" y="0"/>
                </a:lnTo>
                <a:lnTo>
                  <a:pt x="2995713" y="3182696"/>
                </a:lnTo>
                <a:lnTo>
                  <a:pt x="0" y="318269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6022616" y="2761360"/>
            <a:ext cx="2995713" cy="3182696"/>
          </a:xfrm>
          <a:custGeom>
            <a:avLst/>
            <a:gdLst/>
            <a:ahLst/>
            <a:cxnLst/>
            <a:rect l="l" t="t" r="r" b="b"/>
            <a:pathLst>
              <a:path w="2995713" h="3182696">
                <a:moveTo>
                  <a:pt x="0" y="0"/>
                </a:moveTo>
                <a:lnTo>
                  <a:pt x="2995713" y="0"/>
                </a:lnTo>
                <a:lnTo>
                  <a:pt x="2995713" y="3182696"/>
                </a:lnTo>
                <a:lnTo>
                  <a:pt x="0" y="318269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0210665" y="2733619"/>
            <a:ext cx="2995713" cy="3182696"/>
          </a:xfrm>
          <a:custGeom>
            <a:avLst/>
            <a:gdLst/>
            <a:ahLst/>
            <a:cxnLst/>
            <a:rect l="l" t="t" r="r" b="b"/>
            <a:pathLst>
              <a:path w="2995713" h="3182696">
                <a:moveTo>
                  <a:pt x="0" y="0"/>
                </a:moveTo>
                <a:lnTo>
                  <a:pt x="2995712" y="0"/>
                </a:lnTo>
                <a:lnTo>
                  <a:pt x="2995712" y="3182696"/>
                </a:lnTo>
                <a:lnTo>
                  <a:pt x="0" y="318269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4114545" y="2629231"/>
            <a:ext cx="2995713" cy="3182696"/>
          </a:xfrm>
          <a:custGeom>
            <a:avLst/>
            <a:gdLst/>
            <a:ahLst/>
            <a:cxnLst/>
            <a:rect l="l" t="t" r="r" b="b"/>
            <a:pathLst>
              <a:path w="2995713" h="3182696">
                <a:moveTo>
                  <a:pt x="0" y="0"/>
                </a:moveTo>
                <a:lnTo>
                  <a:pt x="2995713" y="0"/>
                </a:lnTo>
                <a:lnTo>
                  <a:pt x="2995713" y="3182696"/>
                </a:lnTo>
                <a:lnTo>
                  <a:pt x="0" y="318269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1728956" y="8658547"/>
            <a:ext cx="14415455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282325"/>
                </a:solidFill>
                <a:latin typeface="Noto Serif Display"/>
              </a:rPr>
              <a:t>-Cô cất bớt 1 cái đĩa thì số đĩa là mấy?</a:t>
            </a:r>
          </a:p>
        </p:txBody>
      </p:sp>
      <p:sp>
        <p:nvSpPr>
          <p:cNvPr id="19" name="TextBox 13"/>
          <p:cNvSpPr txBox="1"/>
          <p:nvPr/>
        </p:nvSpPr>
        <p:spPr>
          <a:xfrm>
            <a:off x="1219200" y="1444040"/>
            <a:ext cx="16711444" cy="30777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983"/>
              </a:lnSpc>
            </a:pPr>
            <a:r>
              <a:rPr lang="en-US" sz="6000" dirty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HĐ2: So </a:t>
            </a:r>
            <a:r>
              <a:rPr lang="en-US" sz="4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bớt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  4.</a:t>
            </a:r>
          </a:p>
          <a:p>
            <a:pPr algn="ctr">
              <a:lnSpc>
                <a:spcPts val="7983"/>
              </a:lnSpc>
            </a:pPr>
            <a:endParaRPr lang="en-US" sz="6653" dirty="0">
              <a:solidFill>
                <a:srgbClr val="282325"/>
              </a:solidFill>
              <a:latin typeface="Londrina Solid"/>
            </a:endParaRPr>
          </a:p>
          <a:p>
            <a:pPr algn="ctr">
              <a:lnSpc>
                <a:spcPts val="7983"/>
              </a:lnSpc>
            </a:pPr>
            <a:endParaRPr lang="en-US" sz="6653" dirty="0">
              <a:solidFill>
                <a:srgbClr val="282325"/>
              </a:solidFill>
              <a:latin typeface="Londrina Solid"/>
            </a:endParaRPr>
          </a:p>
        </p:txBody>
      </p:sp>
      <p:sp>
        <p:nvSpPr>
          <p:cNvPr id="20" name="Freeform 13"/>
          <p:cNvSpPr/>
          <p:nvPr/>
        </p:nvSpPr>
        <p:spPr>
          <a:xfrm>
            <a:off x="1219200" y="7501423"/>
            <a:ext cx="4267200" cy="966942"/>
          </a:xfrm>
          <a:custGeom>
            <a:avLst/>
            <a:gdLst/>
            <a:ahLst/>
            <a:cxnLst/>
            <a:rect l="l" t="t" r="r" b="b"/>
            <a:pathLst>
              <a:path w="7315200" h="1755648">
                <a:moveTo>
                  <a:pt x="0" y="0"/>
                </a:moveTo>
                <a:lnTo>
                  <a:pt x="7315200" y="0"/>
                </a:lnTo>
                <a:lnTo>
                  <a:pt x="7315200" y="1755648"/>
                </a:lnTo>
                <a:lnTo>
                  <a:pt x="0" y="175564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13"/>
          <p:cNvSpPr/>
          <p:nvPr/>
        </p:nvSpPr>
        <p:spPr>
          <a:xfrm>
            <a:off x="5386873" y="7501423"/>
            <a:ext cx="4267200" cy="966942"/>
          </a:xfrm>
          <a:custGeom>
            <a:avLst/>
            <a:gdLst/>
            <a:ahLst/>
            <a:cxnLst/>
            <a:rect l="l" t="t" r="r" b="b"/>
            <a:pathLst>
              <a:path w="7315200" h="1755648">
                <a:moveTo>
                  <a:pt x="0" y="0"/>
                </a:moveTo>
                <a:lnTo>
                  <a:pt x="7315200" y="0"/>
                </a:lnTo>
                <a:lnTo>
                  <a:pt x="7315200" y="1755648"/>
                </a:lnTo>
                <a:lnTo>
                  <a:pt x="0" y="175564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13"/>
          <p:cNvSpPr/>
          <p:nvPr/>
        </p:nvSpPr>
        <p:spPr>
          <a:xfrm>
            <a:off x="9574922" y="7501423"/>
            <a:ext cx="4267200" cy="966942"/>
          </a:xfrm>
          <a:custGeom>
            <a:avLst/>
            <a:gdLst/>
            <a:ahLst/>
            <a:cxnLst/>
            <a:rect l="l" t="t" r="r" b="b"/>
            <a:pathLst>
              <a:path w="7315200" h="1755648">
                <a:moveTo>
                  <a:pt x="0" y="0"/>
                </a:moveTo>
                <a:lnTo>
                  <a:pt x="7315200" y="0"/>
                </a:lnTo>
                <a:lnTo>
                  <a:pt x="7315200" y="1755648"/>
                </a:lnTo>
                <a:lnTo>
                  <a:pt x="0" y="175564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13"/>
          <p:cNvSpPr/>
          <p:nvPr/>
        </p:nvSpPr>
        <p:spPr>
          <a:xfrm>
            <a:off x="13869221" y="7501423"/>
            <a:ext cx="4267200" cy="966942"/>
          </a:xfrm>
          <a:custGeom>
            <a:avLst/>
            <a:gdLst/>
            <a:ahLst/>
            <a:cxnLst/>
            <a:rect l="l" t="t" r="r" b="b"/>
            <a:pathLst>
              <a:path w="7315200" h="1755648">
                <a:moveTo>
                  <a:pt x="0" y="0"/>
                </a:moveTo>
                <a:lnTo>
                  <a:pt x="7315200" y="0"/>
                </a:lnTo>
                <a:lnTo>
                  <a:pt x="7315200" y="1755648"/>
                </a:lnTo>
                <a:lnTo>
                  <a:pt x="0" y="175564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7"/>
          <p:cNvSpPr txBox="1"/>
          <p:nvPr/>
        </p:nvSpPr>
        <p:spPr>
          <a:xfrm>
            <a:off x="15423689" y="6076649"/>
            <a:ext cx="1926474" cy="3154710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99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</TotalTime>
  <Words>317</Words>
  <Application>Microsoft Office PowerPoint</Application>
  <PresentationFormat>Custom</PresentationFormat>
  <Paragraphs>71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Noto Serif Display</vt:lpstr>
      <vt:lpstr>Calibri</vt:lpstr>
      <vt:lpstr>Londrina Solid</vt:lpstr>
      <vt:lpstr>Agrandir</vt:lpstr>
      <vt:lpstr>Helvetica World</vt:lpstr>
      <vt:lpstr>Agrandir Bold</vt:lpstr>
      <vt:lpstr>Times New Roman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Số 4 (Tiết 1)</dc:title>
  <dc:creator>HP</dc:creator>
  <cp:lastModifiedBy>Admin</cp:lastModifiedBy>
  <cp:revision>11</cp:revision>
  <dcterms:created xsi:type="dcterms:W3CDTF">2006-08-16T00:00:00Z</dcterms:created>
  <dcterms:modified xsi:type="dcterms:W3CDTF">2024-04-11T04:25:03Z</dcterms:modified>
  <dc:identifier>DAF3-pJcMto</dc:identifier>
</cp:coreProperties>
</file>