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3" r:id="rId3"/>
    <p:sldId id="280" r:id="rId4"/>
    <p:sldId id="272" r:id="rId5"/>
    <p:sldId id="277" r:id="rId6"/>
    <p:sldId id="271" r:id="rId7"/>
    <p:sldId id="281" r:id="rId8"/>
    <p:sldId id="278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14/3/2024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D8637A-8D05-4F63-A6CB-5A459716B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1"/>
            <a:ext cx="12192000" cy="6954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091A2-947D-4840-A8F7-96BA63851AD0}"/>
              </a:ext>
            </a:extLst>
          </p:cNvPr>
          <p:cNvSpPr txBox="1"/>
          <p:nvPr/>
        </p:nvSpPr>
        <p:spPr>
          <a:xfrm>
            <a:off x="2999509" y="990063"/>
            <a:ext cx="61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299F89-DE51-41DF-8D20-201D565305F4}"/>
              </a:ext>
            </a:extLst>
          </p:cNvPr>
          <p:cNvSpPr txBox="1"/>
          <p:nvPr/>
        </p:nvSpPr>
        <p:spPr>
          <a:xfrm>
            <a:off x="2676913" y="2954420"/>
            <a:ext cx="6838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27FC4-A961-4117-AA0A-8DB53D8EA5AA}"/>
              </a:ext>
            </a:extLst>
          </p:cNvPr>
          <p:cNvSpPr txBox="1"/>
          <p:nvPr/>
        </p:nvSpPr>
        <p:spPr>
          <a:xfrm>
            <a:off x="2999509" y="3477640"/>
            <a:ext cx="6192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94" y="1870545"/>
            <a:ext cx="835612" cy="8401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6083" y="1577297"/>
            <a:ext cx="28798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163539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LE_20211016_173655_Thoại 005">
            <a:hlinkClick r:id="" action="ppaction://media"/>
            <a:extLst>
              <a:ext uri="{FF2B5EF4-FFF2-40B4-BE49-F238E27FC236}">
                <a16:creationId xmlns:a16="http://schemas.microsoft.com/office/drawing/2014/main" id="{D3ED7C1D-40F9-42B4-8530-0948F083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0686" y="5746349"/>
            <a:ext cx="609600" cy="609600"/>
          </a:xfrm>
          <a:prstGeom prst="rect">
            <a:avLst/>
          </a:prstGeom>
        </p:spPr>
      </p:pic>
      <p:pic>
        <p:nvPicPr>
          <p:cNvPr id="2" name="y2meta.com - Gà Trống, Mèo Con và Cún Con - Bài Hát Thiếu Nhi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B2164668-8D70-45C3-A145-DE16C79B8F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2163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94BDD-4E38-4410-95B0-88F779F99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09624-1463-402A-B7B9-8DEC3A8DC73E}"/>
              </a:ext>
            </a:extLst>
          </p:cNvPr>
          <p:cNvSpPr txBox="1"/>
          <p:nvPr/>
        </p:nvSpPr>
        <p:spPr>
          <a:xfrm>
            <a:off x="3023755" y="2425331"/>
            <a:ext cx="6144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09616"/>
      </p:ext>
    </p:extLst>
  </p:cSld>
  <p:clrMapOvr>
    <a:masterClrMapping/>
  </p:clrMapOvr>
  <p:transition spd="med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ILE_20211016_173655_Thoại 005">
            <a:hlinkClick r:id="" action="ppaction://media"/>
            <a:extLst>
              <a:ext uri="{FF2B5EF4-FFF2-40B4-BE49-F238E27FC236}">
                <a16:creationId xmlns:a16="http://schemas.microsoft.com/office/drawing/2014/main" id="{D3ED7C1D-40F9-42B4-8530-0948F083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6" y="57463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993ECA-ACD5-40FB-8155-BB9ADB10E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2192000" cy="7051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5B2A8-6060-44AD-AC35-03DFF40449D8}"/>
              </a:ext>
            </a:extLst>
          </p:cNvPr>
          <p:cNvSpPr txBox="1"/>
          <p:nvPr/>
        </p:nvSpPr>
        <p:spPr>
          <a:xfrm>
            <a:off x="3768437" y="6063561"/>
            <a:ext cx="46551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77943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BF765-C7DF-4270-9C99-568AD1E0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F0386-FDBE-45CC-9ED0-75157538F21F}"/>
              </a:ext>
            </a:extLst>
          </p:cNvPr>
          <p:cNvSpPr txBox="1"/>
          <p:nvPr/>
        </p:nvSpPr>
        <p:spPr>
          <a:xfrm>
            <a:off x="4199660" y="6211669"/>
            <a:ext cx="3792681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86491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2A9D3-D92A-4EEA-A7E1-57DFE4ADE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8198" cy="688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209DA-EB45-4BE7-A56C-17652CF79D50}"/>
              </a:ext>
            </a:extLst>
          </p:cNvPr>
          <p:cNvSpPr txBox="1"/>
          <p:nvPr/>
        </p:nvSpPr>
        <p:spPr>
          <a:xfrm>
            <a:off x="4107873" y="6239065"/>
            <a:ext cx="397625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01719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070A5-43D8-4922-A756-7A6B525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-13855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6163D-DF08-45CA-9428-DDA0BDD21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3837708"/>
            <a:ext cx="5666510" cy="3020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3F5D1-528F-4780-ACA4-2FFE3D14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" y="817415"/>
            <a:ext cx="5808132" cy="2854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9A80DB-642D-4FB4-B896-B7E9D522E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817415"/>
            <a:ext cx="5406350" cy="2854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CA7C59-6A72-4027-91CA-FA361DC45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3" y="3768433"/>
            <a:ext cx="5406350" cy="3020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735042-5B75-4570-9058-BDF591C2585F}"/>
              </a:ext>
            </a:extLst>
          </p:cNvPr>
          <p:cNvSpPr txBox="1"/>
          <p:nvPr/>
        </p:nvSpPr>
        <p:spPr>
          <a:xfrm>
            <a:off x="4129425" y="69275"/>
            <a:ext cx="39331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849107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2BBF1-3877-4746-B1F3-85137B8E9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86AC52-E42B-4738-895E-DFF24107A52A}"/>
              </a:ext>
            </a:extLst>
          </p:cNvPr>
          <p:cNvSpPr txBox="1"/>
          <p:nvPr/>
        </p:nvSpPr>
        <p:spPr>
          <a:xfrm>
            <a:off x="4497935" y="1995055"/>
            <a:ext cx="319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53011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1A4FD-32FB-4D2C-9C65-7F343FB0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54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3A9BA-4044-4ABA-88CA-D263E6A20A47}"/>
              </a:ext>
            </a:extLst>
          </p:cNvPr>
          <p:cNvSpPr txBox="1"/>
          <p:nvPr/>
        </p:nvSpPr>
        <p:spPr>
          <a:xfrm>
            <a:off x="4123345" y="1995054"/>
            <a:ext cx="3945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59336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71</Words>
  <Application>Microsoft Office PowerPoint</Application>
  <PresentationFormat>Widescreen</PresentationFormat>
  <Paragraphs>13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</cp:lastModifiedBy>
  <cp:revision>16</cp:revision>
  <dcterms:created xsi:type="dcterms:W3CDTF">2021-10-15T11:19:29Z</dcterms:created>
  <dcterms:modified xsi:type="dcterms:W3CDTF">2024-03-14T04:39:21Z</dcterms:modified>
</cp:coreProperties>
</file>