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65" r:id="rId10"/>
    <p:sldId id="269" r:id="rId11"/>
    <p:sldId id="266" r:id="rId12"/>
    <p:sldId id="267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300"/>
    <a:srgbClr val="F5E7F1"/>
    <a:srgbClr val="C54962"/>
    <a:srgbClr val="E8CADF"/>
    <a:srgbClr val="D59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4AD50-952F-4D30-8B45-E06A81B246C2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EDB6F-4733-4A30-8722-ACF20FF72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DB6F-4733-4A30-8722-ACF20FF722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30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DB6F-4733-4A30-8722-ACF20FF722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DB6F-4733-4A30-8722-ACF20FF722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73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DB6F-4733-4A30-8722-ACF20FF722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165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DB6F-4733-4A30-8722-ACF20FF722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08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4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90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8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90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6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1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56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7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7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79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12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9EDBE-3DA4-479B-B20C-EF2306E0B995}" type="datetimeFigureOut">
              <a:rPr lang="en-US" smtClean="0"/>
              <a:t>14/3/2024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19DDD-13AA-48AC-90AB-29E9B5CCD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7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Box 6"/>
          <p:cNvSpPr txBox="1"/>
          <p:nvPr/>
        </p:nvSpPr>
        <p:spPr>
          <a:xfrm>
            <a:off x="4385692" y="146021"/>
            <a:ext cx="3420616" cy="5847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60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UBND QUẬN LONG BIÊN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600" b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TRƯỜNG MẦM NON HỒNG TIẾN</a:t>
            </a:r>
            <a:endParaRPr lang="en-US" altLang="vi-VN" sz="1600" b="1" dirty="0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34722" y="2024786"/>
            <a:ext cx="512255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600" b="1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  <a:endParaRPr lang="en-US" sz="36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17273" y="2803248"/>
            <a:ext cx="5957454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trẻ tách 10 đối tượng ra làm 2 phần bằng các cách khác </a:t>
            </a:r>
            <a:r>
              <a:rPr lang="vi-VN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Lớn 5 - 6 tuổi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US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Vũ Thu Trang</a:t>
            </a:r>
          </a:p>
          <a:p>
            <a:pPr algn="ctr"/>
            <a:endParaRPr lang="en-US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73916" y="6519446"/>
            <a:ext cx="4244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2023 - 2024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276" y="890832"/>
            <a:ext cx="823449" cy="8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2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765962" y="3633353"/>
            <a:ext cx="6428509" cy="2729344"/>
          </a:xfrm>
          <a:prstGeom prst="roundRect">
            <a:avLst/>
          </a:prstGeom>
          <a:solidFill>
            <a:srgbClr val="F5E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65961" y="568034"/>
            <a:ext cx="6428509" cy="27293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60217"/>
            <a:ext cx="1420089" cy="14200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1555171"/>
            <a:ext cx="1420089" cy="14200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6" y="2770908"/>
            <a:ext cx="1420089" cy="14200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913910"/>
            <a:ext cx="1420089" cy="1420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5181599"/>
            <a:ext cx="1420089" cy="14200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3913910"/>
            <a:ext cx="1420089" cy="1420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5181599"/>
            <a:ext cx="1420089" cy="14200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52" y="386903"/>
            <a:ext cx="1420089" cy="14200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2" y="1618935"/>
            <a:ext cx="1420089" cy="14200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3" y="2717536"/>
            <a:ext cx="1420089" cy="142008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79180" y="1932706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5</a:t>
            </a:r>
            <a:endParaRPr lang="en-US" sz="9600" b="1" dirty="0">
              <a:solidFill>
                <a:srgbClr val="FFB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190017" y="5032028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5</a:t>
            </a:r>
            <a:endParaRPr lang="en-US" sz="9600" b="1" dirty="0">
              <a:solidFill>
                <a:srgbClr val="FFB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9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48148E-6 L 0.35261 0.0451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30" y="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45951 -0.1333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69" y="-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0.56536 -0.3113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268" y="-15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66745 -0.4881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72" y="-2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76849 -0.6611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424" y="-3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0.22513 0.495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50" y="247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3293 0.3157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58" y="15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48148E-6 L 0.43724 0.1606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62" y="8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0.53216 -0.0217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02" y="-1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0.63451 -0.2037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19" y="-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765962" y="3633353"/>
            <a:ext cx="6428509" cy="2729344"/>
          </a:xfrm>
          <a:prstGeom prst="roundRect">
            <a:avLst/>
          </a:prstGeom>
          <a:solidFill>
            <a:srgbClr val="F5E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65961" y="568034"/>
            <a:ext cx="6428509" cy="27293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60217"/>
            <a:ext cx="1420089" cy="14200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1555171"/>
            <a:ext cx="1420089" cy="14200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6" y="2770908"/>
            <a:ext cx="1420089" cy="14200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913910"/>
            <a:ext cx="1420089" cy="1420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5181599"/>
            <a:ext cx="1420089" cy="14200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3913910"/>
            <a:ext cx="1420089" cy="1420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5181599"/>
            <a:ext cx="1420089" cy="14200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52" y="386903"/>
            <a:ext cx="1420089" cy="14200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2" y="1618935"/>
            <a:ext cx="1420089" cy="14200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3" y="2717536"/>
            <a:ext cx="1420089" cy="142008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79180" y="1932706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2</a:t>
            </a:r>
            <a:endParaRPr lang="en-US" sz="9600" b="1" dirty="0">
              <a:solidFill>
                <a:srgbClr val="FFB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190017" y="5032028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8</a:t>
            </a:r>
            <a:endParaRPr lang="en-US" sz="9600" b="1" dirty="0">
              <a:solidFill>
                <a:srgbClr val="FFB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91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48148E-6 L 0.35951 0.05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46172 -0.124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86" y="-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0.35286 0.1229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43" y="6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45378 -0.040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82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56172 -0.225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86" y="-1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0.54101 0.473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44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64063 0.2986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31" y="1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48148E-6 L 0.22813 0.3386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0.34128 0.1664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57" y="8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0.45951 -0.020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969" y="-1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765962" y="3633353"/>
            <a:ext cx="6428509" cy="2729344"/>
          </a:xfrm>
          <a:prstGeom prst="roundRect">
            <a:avLst/>
          </a:prstGeom>
          <a:solidFill>
            <a:srgbClr val="F5E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65961" y="568034"/>
            <a:ext cx="6428509" cy="27293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60217"/>
            <a:ext cx="1420089" cy="14200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1555171"/>
            <a:ext cx="1420089" cy="14200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6" y="2770908"/>
            <a:ext cx="1420089" cy="14200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913910"/>
            <a:ext cx="1420089" cy="1420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5181599"/>
            <a:ext cx="1420089" cy="14200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3913910"/>
            <a:ext cx="1420089" cy="1420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5181599"/>
            <a:ext cx="1420089" cy="14200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52" y="386903"/>
            <a:ext cx="1420089" cy="14200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2" y="1618935"/>
            <a:ext cx="1420089" cy="14200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3" y="2717536"/>
            <a:ext cx="1420089" cy="142008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79180" y="1932706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3</a:t>
            </a:r>
            <a:endParaRPr lang="en-US" sz="9600" b="1" dirty="0">
              <a:solidFill>
                <a:srgbClr val="FFB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190017" y="5032028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7</a:t>
            </a:r>
            <a:endParaRPr lang="en-US" sz="9600" b="1" dirty="0">
              <a:solidFill>
                <a:srgbClr val="FFB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02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48148E-6 L 0.35951 0.05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46172 -0.124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86" y="-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0.57096 -0.303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42" y="-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35039 -0.040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13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45157 -0.2310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78" y="-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0.43073 0.473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36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53841 0.2935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14" y="14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48148E-6 L 0.63945 0.138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66" y="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0.22878 0.1682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32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0.34128 -0.0106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57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49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6118518" y="2632362"/>
            <a:ext cx="5689025" cy="3906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87928" y="2632362"/>
            <a:ext cx="5689025" cy="390698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" y="329055"/>
            <a:ext cx="1260764" cy="12607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87" y="329055"/>
            <a:ext cx="1260764" cy="1260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609" y="329055"/>
            <a:ext cx="1260764" cy="1260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34" y="329055"/>
            <a:ext cx="1260764" cy="12607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68" y="329055"/>
            <a:ext cx="1260764" cy="1260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3" y="329055"/>
            <a:ext cx="1260764" cy="12607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217" y="329055"/>
            <a:ext cx="1260764" cy="1260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16" y="329055"/>
            <a:ext cx="1260764" cy="12607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2" y="329055"/>
            <a:ext cx="1260764" cy="12607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877" y="329055"/>
            <a:ext cx="1260764" cy="12607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61663" y="1773382"/>
            <a:ext cx="2396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C549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solidFill>
                <a:srgbClr val="C549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6972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1</a:t>
            </a:r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25997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rgbClr val="C54962"/>
                </a:solidFill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9835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00742 0.3914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1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38086 0.37732 " pathEditMode="relative" rAng="0" ptsTypes="AA">
                                      <p:cBhvr>
                                        <p:cTn id="9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36" y="1886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.37096 0.36922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18449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36563 0.3713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18565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36719 0.3794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59" y="18958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36185 0.37338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86" y="18657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-0.05104 0.55116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2754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-0.04284 0.55718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8" y="27847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02851 0.5551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2" y="27755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01966 0.5611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2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5" grpId="0"/>
      <p:bldP spid="25" grpId="1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6118518" y="2632362"/>
            <a:ext cx="5689025" cy="3906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87928" y="2632362"/>
            <a:ext cx="5689025" cy="390698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" y="329055"/>
            <a:ext cx="1260764" cy="12607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87" y="329055"/>
            <a:ext cx="1260764" cy="1260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609" y="329055"/>
            <a:ext cx="1260764" cy="1260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34" y="329055"/>
            <a:ext cx="1260764" cy="12607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68" y="329055"/>
            <a:ext cx="1260764" cy="1260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3" y="329055"/>
            <a:ext cx="1260764" cy="12607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217" y="329055"/>
            <a:ext cx="1260764" cy="1260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16" y="329055"/>
            <a:ext cx="1260764" cy="12607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2" y="329055"/>
            <a:ext cx="1260764" cy="12607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877" y="329055"/>
            <a:ext cx="1260764" cy="12607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61663" y="1773382"/>
            <a:ext cx="2396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C549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solidFill>
                <a:srgbClr val="C549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6972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2</a:t>
            </a:r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25997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8</a:t>
            </a:r>
            <a:endParaRPr lang="en-US" sz="9600" b="1" dirty="0">
              <a:solidFill>
                <a:srgbClr val="C549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04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00742 0.3914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1956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01836 0.3814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" y="19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.37096 0.36922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1844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36563 0.3713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81" y="18565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36719 0.3794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59" y="18958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36185 0.37338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86" y="18657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-0.05104 0.55116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52" y="2754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-0.04284 0.5571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8" y="27847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02851 0.5551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2" y="27755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01966 0.56112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" y="28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5" grpId="0"/>
      <p:bldP spid="25" grpId="1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6118518" y="2632362"/>
            <a:ext cx="5689025" cy="3906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87928" y="2632362"/>
            <a:ext cx="5689025" cy="390698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" y="329055"/>
            <a:ext cx="1260764" cy="12607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87" y="329055"/>
            <a:ext cx="1260764" cy="1260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609" y="329055"/>
            <a:ext cx="1260764" cy="1260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34" y="329055"/>
            <a:ext cx="1260764" cy="12607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68" y="329055"/>
            <a:ext cx="1260764" cy="1260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3" y="329055"/>
            <a:ext cx="1260764" cy="12607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217" y="329055"/>
            <a:ext cx="1260764" cy="1260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16" y="329055"/>
            <a:ext cx="1260764" cy="12607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2" y="329055"/>
            <a:ext cx="1260764" cy="12607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877" y="329055"/>
            <a:ext cx="1260764" cy="12607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61663" y="1773382"/>
            <a:ext cx="2396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C549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solidFill>
                <a:srgbClr val="C549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6972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3</a:t>
            </a:r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25997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493095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7</a:t>
            </a:r>
            <a:endParaRPr lang="en-US" sz="9600" b="1" dirty="0">
              <a:solidFill>
                <a:srgbClr val="C549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76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00742 0.3914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1956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01836 0.3814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" y="1907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.02669 0.385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8" y="1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20768 0.3914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78" y="1956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20469 0.387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34" y="19375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19597 0.3895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1946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0.18047 0.39352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23" y="1967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0.1767 0.3995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28" y="19977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17617 0.5551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15" y="27755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122 0.5592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07" y="27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5" grpId="0"/>
      <p:bldP spid="25" grpId="1"/>
      <p:bldP spid="28" grpId="0"/>
      <p:bldP spid="29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6118518" y="2632362"/>
            <a:ext cx="5689025" cy="3906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87928" y="2632362"/>
            <a:ext cx="5689025" cy="390698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" y="329055"/>
            <a:ext cx="1260764" cy="12607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87" y="329055"/>
            <a:ext cx="1260764" cy="1260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609" y="329055"/>
            <a:ext cx="1260764" cy="1260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34" y="329055"/>
            <a:ext cx="1260764" cy="12607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68" y="329055"/>
            <a:ext cx="1260764" cy="1260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3" y="329055"/>
            <a:ext cx="1260764" cy="12607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217" y="329055"/>
            <a:ext cx="1260764" cy="1260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16" y="329055"/>
            <a:ext cx="1260764" cy="12607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2" y="329055"/>
            <a:ext cx="1260764" cy="12607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877" y="329055"/>
            <a:ext cx="1260764" cy="12607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61663" y="1773382"/>
            <a:ext cx="2396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C549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solidFill>
                <a:srgbClr val="C549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6972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4</a:t>
            </a:r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25997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493095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6</a:t>
            </a:r>
            <a:endParaRPr lang="en-US" sz="9600" b="1" dirty="0">
              <a:solidFill>
                <a:srgbClr val="C549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14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00742 0.39144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1956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0.01836 0.38149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1" y="1907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.02669 0.3854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8" y="19259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0.03398 0.387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3" y="19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0248 0.39352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7" y="1967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10039 0.38959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13" y="19468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0.09414 0.4016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1" y="20069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0.08464 0.3974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32" y="19861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0.08399 0.40163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93" y="20069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197 0.58496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57" y="2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5" grpId="0"/>
      <p:bldP spid="25" grpId="1"/>
      <p:bldP spid="28" grpId="0"/>
      <p:bldP spid="29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6118518" y="2632362"/>
            <a:ext cx="5689025" cy="39069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>
            <a:off x="387928" y="2632362"/>
            <a:ext cx="5689025" cy="3906981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63" y="329055"/>
            <a:ext cx="1260764" cy="12607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1487" y="329055"/>
            <a:ext cx="1260764" cy="12607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609" y="329055"/>
            <a:ext cx="1260764" cy="126076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734" y="329055"/>
            <a:ext cx="1260764" cy="12607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68" y="329055"/>
            <a:ext cx="1260764" cy="1260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2683" y="329055"/>
            <a:ext cx="1260764" cy="1260764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217" y="329055"/>
            <a:ext cx="1260764" cy="126076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416" y="329055"/>
            <a:ext cx="1260764" cy="1260764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2" y="329055"/>
            <a:ext cx="1260764" cy="12607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2877" y="329055"/>
            <a:ext cx="1260764" cy="126076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961663" y="1773382"/>
            <a:ext cx="23968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solidFill>
                  <a:srgbClr val="C5496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solidFill>
                <a:srgbClr val="C5496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6972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5</a:t>
            </a:r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525997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9600" b="1" dirty="0">
              <a:solidFill>
                <a:srgbClr val="C54962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493095" y="5223163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C54962"/>
                </a:solidFill>
              </a:rPr>
              <a:t>5</a:t>
            </a:r>
            <a:endParaRPr lang="en-US" sz="9600" b="1" dirty="0">
              <a:solidFill>
                <a:srgbClr val="C549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61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0.00286 0.40371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" y="2018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-4.81481E-6 L -0.00781 0.40556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" y="20278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-0.01198 0.40764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99" y="2037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4.81481E-6 L -0.01849 0.40973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4" y="20486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-0.01692 0.41575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6" y="20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0.00847 0.4118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7" y="2057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81481E-6 L 0.00547 0.41181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3" y="20579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4.81481E-6 L -0.00286 0.41181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20579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01146 0.40764 " pathEditMode="relative" rAng="0" ptsTypes="AA">
                                      <p:cBhvr>
                                        <p:cTn id="8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3" y="2037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4.81481E-6 L -0.01745 0.41783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2" y="2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5" grpId="0"/>
      <p:bldP spid="25" grpId="1"/>
      <p:bldP spid="28" grpId="0"/>
      <p:bldP spid="29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014841" y="1735367"/>
            <a:ext cx="3048003" cy="2969722"/>
          </a:xfrm>
          <a:prstGeom prst="ellipse">
            <a:avLst/>
          </a:prstGeom>
          <a:solidFill>
            <a:srgbClr val="F5E7F1"/>
          </a:solidFill>
          <a:ln w="28575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3608" y="2112232"/>
            <a:ext cx="229985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1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913910" y="1108364"/>
            <a:ext cx="2514599" cy="1254007"/>
          </a:xfrm>
          <a:prstGeom prst="straightConnector1">
            <a:avLst/>
          </a:prstGeom>
          <a:ln w="57150">
            <a:solidFill>
              <a:srgbClr val="C549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125190" y="2241131"/>
            <a:ext cx="2303319" cy="602871"/>
          </a:xfrm>
          <a:prstGeom prst="straightConnector1">
            <a:avLst/>
          </a:prstGeom>
          <a:ln w="38100">
            <a:solidFill>
              <a:srgbClr val="C549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94463" y="3353497"/>
            <a:ext cx="2234046" cy="20433"/>
          </a:xfrm>
          <a:prstGeom prst="straightConnector1">
            <a:avLst/>
          </a:prstGeom>
          <a:ln w="57150">
            <a:solidFill>
              <a:srgbClr val="C549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080161" y="3830757"/>
            <a:ext cx="2348348" cy="817444"/>
          </a:xfrm>
          <a:prstGeom prst="straightConnector1">
            <a:avLst/>
          </a:prstGeom>
          <a:ln w="57150">
            <a:solidFill>
              <a:srgbClr val="C549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6553200" y="457199"/>
            <a:ext cx="3380509" cy="955964"/>
          </a:xfrm>
          <a:prstGeom prst="roundRect">
            <a:avLst/>
          </a:prstGeom>
          <a:solidFill>
            <a:srgbClr val="F5E7F1"/>
          </a:solidFill>
          <a:ln w="38100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553198" y="1676571"/>
            <a:ext cx="3380509" cy="955964"/>
          </a:xfrm>
          <a:prstGeom prst="roundRect">
            <a:avLst/>
          </a:prstGeom>
          <a:solidFill>
            <a:srgbClr val="F5E7F1"/>
          </a:solidFill>
          <a:ln w="38100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553199" y="2895948"/>
            <a:ext cx="3380509" cy="955964"/>
          </a:xfrm>
          <a:prstGeom prst="roundRect">
            <a:avLst/>
          </a:prstGeom>
          <a:solidFill>
            <a:srgbClr val="F5E7F1"/>
          </a:solidFill>
          <a:ln w="38100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53200" y="4170219"/>
            <a:ext cx="3380509" cy="955964"/>
          </a:xfrm>
          <a:prstGeom prst="roundRect">
            <a:avLst/>
          </a:prstGeom>
          <a:solidFill>
            <a:srgbClr val="F5E7F1"/>
          </a:solidFill>
          <a:ln w="38100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53200" y="5389417"/>
            <a:ext cx="3380509" cy="955964"/>
          </a:xfrm>
          <a:prstGeom prst="roundRect">
            <a:avLst/>
          </a:prstGeom>
          <a:solidFill>
            <a:srgbClr val="F5E7F1"/>
          </a:solidFill>
          <a:ln w="38100">
            <a:solidFill>
              <a:srgbClr val="C549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6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-  </a:t>
            </a:r>
            <a:r>
              <a:rPr lang="en-US" sz="7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6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813464" y="4328223"/>
            <a:ext cx="2615045" cy="1490686"/>
          </a:xfrm>
          <a:prstGeom prst="straightConnector1">
            <a:avLst/>
          </a:prstGeom>
          <a:ln w="57150">
            <a:solidFill>
              <a:srgbClr val="C5496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204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765962" y="3633353"/>
            <a:ext cx="6428509" cy="2729344"/>
          </a:xfrm>
          <a:prstGeom prst="roundRect">
            <a:avLst/>
          </a:prstGeom>
          <a:solidFill>
            <a:srgbClr val="F5E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65961" y="568034"/>
            <a:ext cx="6428509" cy="27293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60217"/>
            <a:ext cx="1420089" cy="14200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1555171"/>
            <a:ext cx="1420089" cy="14200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6" y="2770908"/>
            <a:ext cx="1420089" cy="14200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913910"/>
            <a:ext cx="1420089" cy="1420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5181599"/>
            <a:ext cx="1420089" cy="14200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3913910"/>
            <a:ext cx="1420089" cy="1420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5181599"/>
            <a:ext cx="1420089" cy="14200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52" y="386903"/>
            <a:ext cx="1420089" cy="14200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2" y="1618935"/>
            <a:ext cx="1420089" cy="14200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3" y="2717536"/>
            <a:ext cx="1420089" cy="142008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79180" y="1932706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4</a:t>
            </a:r>
            <a:endParaRPr lang="en-US" sz="9600" b="1" dirty="0">
              <a:solidFill>
                <a:srgbClr val="FFB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190017" y="5032028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6</a:t>
            </a:r>
            <a:endParaRPr lang="en-US" sz="9600" b="1" dirty="0">
              <a:solidFill>
                <a:srgbClr val="FFB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2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48148E-6 L 0.35951 0.05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46172 -0.124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86" y="-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0.57096 -0.303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42" y="-1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67878 -0.4638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32" y="-2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35378 -0.218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82" y="-1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0.3319 0.473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89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43385 0.2884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93" y="1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48148E-6 L 0.53945 0.1333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966" y="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0.64128 -0.0305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57" y="-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0.22761 -0.01852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0" y="-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4765962" y="3633353"/>
            <a:ext cx="6428509" cy="2729344"/>
          </a:xfrm>
          <a:prstGeom prst="roundRect">
            <a:avLst/>
          </a:prstGeom>
          <a:solidFill>
            <a:srgbClr val="F5E7F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4765961" y="568034"/>
            <a:ext cx="6428509" cy="272934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60217"/>
            <a:ext cx="1420089" cy="142008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1555171"/>
            <a:ext cx="1420089" cy="14200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56" y="2770908"/>
            <a:ext cx="1420089" cy="142008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3913910"/>
            <a:ext cx="1420089" cy="142008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29" y="5181599"/>
            <a:ext cx="1420089" cy="142008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3913910"/>
            <a:ext cx="1420089" cy="142008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547" y="5181599"/>
            <a:ext cx="1420089" cy="142008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452" y="386903"/>
            <a:ext cx="1420089" cy="14200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2" y="1618935"/>
            <a:ext cx="1420089" cy="142008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623" y="2717536"/>
            <a:ext cx="1420089" cy="142008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0079180" y="1932706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1</a:t>
            </a:r>
            <a:endParaRPr lang="en-US" sz="9600" b="1" dirty="0">
              <a:solidFill>
                <a:srgbClr val="FFB3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190017" y="5032028"/>
            <a:ext cx="11152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solidFill>
                  <a:srgbClr val="FFB300"/>
                </a:solidFill>
              </a:rPr>
              <a:t>9</a:t>
            </a:r>
            <a:endParaRPr lang="en-US" sz="9600" b="1" dirty="0">
              <a:solidFill>
                <a:srgbClr val="FFB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75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48148E-6 L 0.35951 0.05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35261 0.3027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30" y="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59259E-6 L 0.45742 0.120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65" y="6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-4.07407E-6 L 0.55039 -0.040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513" y="-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2.22222E-6 L 0.65717 -0.2259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852" y="-112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3.7037E-6 L 0.63411 0.4731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6" y="2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33333E-6 L 0.22135 0.4907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68" y="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1.48148E-6 L 0.3293 0.3305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58" y="1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4.07407E-6 L 0.43333 0.1541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7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2.22222E-6 L 0.54011 -0.03079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05" y="-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</TotalTime>
  <Words>99</Words>
  <Application>Microsoft Office PowerPoint</Application>
  <PresentationFormat>Widescreen</PresentationFormat>
  <Paragraphs>43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NMT</dc:creator>
  <cp:lastModifiedBy>Admin</cp:lastModifiedBy>
  <cp:revision>16</cp:revision>
  <dcterms:created xsi:type="dcterms:W3CDTF">2022-12-15T08:28:54Z</dcterms:created>
  <dcterms:modified xsi:type="dcterms:W3CDTF">2024-03-14T04:19:56Z</dcterms:modified>
</cp:coreProperties>
</file>