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90" r:id="rId3"/>
    <p:sldId id="291" r:id="rId4"/>
    <p:sldId id="292" r:id="rId5"/>
    <p:sldId id="293" r:id="rId6"/>
    <p:sldId id="258" r:id="rId7"/>
    <p:sldId id="271" r:id="rId8"/>
    <p:sldId id="256" r:id="rId9"/>
    <p:sldId id="276" r:id="rId10"/>
    <p:sldId id="272" r:id="rId11"/>
    <p:sldId id="273" r:id="rId12"/>
    <p:sldId id="259" r:id="rId13"/>
    <p:sldId id="278" r:id="rId14"/>
    <p:sldId id="260" r:id="rId15"/>
    <p:sldId id="279" r:id="rId16"/>
    <p:sldId id="280" r:id="rId17"/>
    <p:sldId id="282" r:id="rId18"/>
    <p:sldId id="284" r:id="rId19"/>
    <p:sldId id="285" r:id="rId20"/>
    <p:sldId id="288" r:id="rId21"/>
    <p:sldId id="289" r:id="rId22"/>
    <p:sldId id="286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EDE38-D221-4B5D-8B7A-CC255B1D562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94B1D-879D-4E65-8D01-79D29454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4B1D-879D-4E65-8D01-79D29454FF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8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89CD-C6AB-4EE1-8926-1D0FDAE4AE01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2.WAV"/><Relationship Id="rId7" Type="http://schemas.openxmlformats.org/officeDocument/2006/relationships/image" Target="../media/image1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2.WAV"/><Relationship Id="rId7" Type="http://schemas.openxmlformats.org/officeDocument/2006/relationships/image" Target="../media/image1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20" Type="http://schemas.openxmlformats.org/officeDocument/2006/relationships/image" Target="../media/image37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5" Type="http://schemas.openxmlformats.org/officeDocument/2006/relationships/image" Target="../media/image27.png"/><Relationship Id="rId10" Type="http://schemas.openxmlformats.org/officeDocument/2006/relationships/image" Target="../media/image34.png"/><Relationship Id="rId19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6.gif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image" Target="../media/image44.pn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AOMqex8f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mầm non - Tạo không gian tươi sáng và rực rỡ cho trẻ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064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spcBef>
                <a:spcPct val="0"/>
              </a:spcBef>
            </a:pPr>
            <a:r>
              <a:rPr lang="vi-VN" alt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vi-VN" altLang="vi-VN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61" y="1080625"/>
            <a:ext cx="914479" cy="908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121" y="2298241"/>
            <a:ext cx="698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2883016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(5-6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741" y="6425219"/>
            <a:ext cx="2454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Năm</a:t>
            </a:r>
            <a:r>
              <a:rPr lang="en-US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học</a:t>
            </a:r>
            <a:r>
              <a:rPr lang="en-US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2023 – 2024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35896" y="836712"/>
            <a:ext cx="187220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57760"/>
            <a:ext cx="821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khÕ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3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15404" y="428604"/>
            <a:ext cx="304800" cy="304800"/>
          </a:xfrm>
          <a:prstGeom prst="rect">
            <a:avLst/>
          </a:prstGeom>
        </p:spPr>
      </p:pic>
      <p:pic>
        <p:nvPicPr>
          <p:cNvPr id="4" name="COINRT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5" name="Picture 4" descr="tải xuống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g r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0726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.VnAvant" pitchFamily="34" charset="0"/>
              </a:rPr>
              <a:t>c©y</a:t>
            </a:r>
            <a:r>
              <a:rPr lang="en-US" sz="16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6600" b="1" dirty="0" err="1" smtClean="0">
                <a:solidFill>
                  <a:srgbClr val="00B050"/>
                </a:solidFill>
                <a:latin typeface=".VnAvant" pitchFamily="34" charset="0"/>
              </a:rPr>
              <a:t>khÕ</a:t>
            </a:r>
            <a:endParaRPr lang="vi-VN" sz="16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k</a:t>
            </a:r>
            <a:endParaRPr lang="vi-VN" sz="1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.VnAvant" pitchFamily="34" charset="0"/>
              </a:rPr>
              <a:t>ª</a:t>
            </a:r>
            <a:endParaRPr lang="vi-VN" sz="16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</a:t>
            </a:r>
            <a:endParaRPr lang="vi-VN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itchFamily="34" charset="0"/>
              </a:rPr>
              <a:t>©</a:t>
            </a:r>
            <a:endParaRPr lang="vi-VN" sz="16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pic>
        <p:nvPicPr>
          <p:cNvPr id="9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278608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k</a:t>
            </a:r>
            <a:endParaRPr lang="vi-VN" sz="4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1214422"/>
            <a:ext cx="714380" cy="39290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2143116"/>
            <a:ext cx="1981200" cy="1612900"/>
          </a:xfrm>
          <a:prstGeom prst="rect">
            <a:avLst/>
          </a:prstGeom>
        </p:spPr>
      </p:pic>
      <p:pic>
        <p:nvPicPr>
          <p:cNvPr id="6" name="Picture 5" descr="k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3714752"/>
            <a:ext cx="2336800" cy="1500198"/>
          </a:xfrm>
          <a:prstGeom prst="rect">
            <a:avLst/>
          </a:prstGeom>
        </p:spPr>
      </p:pic>
      <p:pic>
        <p:nvPicPr>
          <p:cNvPr id="7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7hinh-anh-background-hoa-mau-sac-tren-nen-t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0"/>
            <a:ext cx="928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0070C0"/>
                </a:solidFill>
                <a:latin typeface=".VnAvant" pitchFamily="34" charset="0"/>
              </a:rPr>
              <a:t>k</a:t>
            </a:r>
            <a:endParaRPr lang="vi-VN" sz="239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357298"/>
            <a:ext cx="928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vi-VN" sz="23900" b="1" dirty="0">
              <a:solidFill>
                <a:srgbClr val="FF0000"/>
              </a:solidFill>
            </a:endParaRPr>
          </a:p>
        </p:txBody>
      </p:sp>
      <p:pic>
        <p:nvPicPr>
          <p:cNvPr id="7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2857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556792"/>
            <a:ext cx="2019300" cy="32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C00000"/>
                </a:solidFill>
                <a:latin typeface=".VnAvant" pitchFamily="34" charset="0"/>
              </a:rPr>
              <a:t>h</a:t>
            </a:r>
            <a:endParaRPr lang="vi-VN" sz="413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85728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7030A0"/>
                </a:solidFill>
                <a:latin typeface=".VnAvant" pitchFamily="34" charset="0"/>
              </a:rPr>
              <a:t>k</a:t>
            </a:r>
            <a:endParaRPr lang="vi-VN" sz="413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1500174"/>
            <a:ext cx="785818" cy="40005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h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2357430"/>
            <a:ext cx="2143140" cy="3214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0694" y="1500174"/>
            <a:ext cx="714380" cy="39290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 descr="k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285992"/>
            <a:ext cx="1981200" cy="1612900"/>
          </a:xfrm>
          <a:prstGeom prst="rect">
            <a:avLst/>
          </a:prstGeom>
        </p:spPr>
      </p:pic>
      <p:pic>
        <p:nvPicPr>
          <p:cNvPr id="9" name="Picture 8" descr="k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857628"/>
            <a:ext cx="2336800" cy="1571636"/>
          </a:xfrm>
          <a:prstGeom prst="rect">
            <a:avLst/>
          </a:prstGeom>
        </p:spPr>
      </p:pic>
      <p:pic>
        <p:nvPicPr>
          <p:cNvPr id="10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991600" y="15240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0" y="30480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296400" y="45720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48800" y="609600"/>
            <a:ext cx="304800" cy="304800"/>
          </a:xfrm>
          <a:prstGeom prst="rect">
            <a:avLst/>
          </a:prstGeom>
        </p:spPr>
      </p:pic>
      <p:pic>
        <p:nvPicPr>
          <p:cNvPr id="1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01200" y="762000"/>
            <a:ext cx="304800" cy="304800"/>
          </a:xfrm>
          <a:prstGeom prst="rect">
            <a:avLst/>
          </a:prstGeom>
        </p:spPr>
      </p:pic>
      <p:pic>
        <p:nvPicPr>
          <p:cNvPr id="16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7536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999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5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8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3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379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060848"/>
            <a:ext cx="75608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 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đoán chữ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6150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685800" y="0"/>
            <a:ext cx="7100888" cy="6550025"/>
            <a:chOff x="912" y="144"/>
            <a:chExt cx="4272" cy="4032"/>
          </a:xfrm>
        </p:grpSpPr>
        <p:pic>
          <p:nvPicPr>
            <p:cNvPr id="719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1" name="Group 4"/>
            <p:cNvGrpSpPr>
              <a:grpSpLocks/>
            </p:cNvGrpSpPr>
            <p:nvPr/>
          </p:nvGrpSpPr>
          <p:grpSpPr bwMode="auto">
            <a:xfrm>
              <a:off x="1136" y="539"/>
              <a:ext cx="3369" cy="3328"/>
              <a:chOff x="1136" y="539"/>
              <a:chExt cx="3369" cy="3328"/>
            </a:xfrm>
          </p:grpSpPr>
          <p:sp>
            <p:nvSpPr>
              <p:cNvPr id="7192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6" y="590"/>
                <a:ext cx="719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</a:rPr>
                  <a:t>h</a:t>
                </a:r>
                <a:endParaRPr lang="en-US" sz="9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7193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69" y="1302"/>
                <a:ext cx="65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</a:rPr>
                  <a:t>k</a:t>
                </a:r>
              </a:p>
            </p:txBody>
          </p:sp>
          <p:sp>
            <p:nvSpPr>
              <p:cNvPr id="7194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166" y="2096"/>
                <a:ext cx="884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FF00"/>
                    </a:solidFill>
                  </a:rPr>
                  <a:t>h</a:t>
                </a:r>
                <a:endParaRPr lang="en-US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  <p:sp>
            <p:nvSpPr>
              <p:cNvPr id="7195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7" y="2805"/>
                <a:ext cx="884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</a:rPr>
                  <a:t>k</a:t>
                </a:r>
                <a:endParaRPr lang="en-US" sz="9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7196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213"/>
                <a:ext cx="71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 smtClean="0">
                    <a:solidFill>
                      <a:srgbClr val="0066FF"/>
                    </a:solidFill>
                  </a:rPr>
                  <a:t>k</a:t>
                </a:r>
                <a:endParaRPr lang="en-US" sz="8800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7197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  <a:latin typeface="Century Gothic" pitchFamily="34" charset="0"/>
                  </a:rPr>
                  <a:t>k</a:t>
                </a:r>
                <a:endParaRPr lang="en-US" sz="9600" b="1">
                  <a:solidFill>
                    <a:srgbClr val="00CC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98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9"/>
                <a:ext cx="652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  <a:latin typeface="Century Gothic" pitchFamily="34" charset="0"/>
                  </a:rPr>
                  <a:t>h</a:t>
                </a:r>
                <a:endParaRPr lang="en-US" sz="9600" b="1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99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9"/>
                <a:ext cx="769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</a:rPr>
                  <a:t>h</a:t>
                </a:r>
                <a:endParaRPr lang="en-US" sz="9600" b="1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7171" name="AutoShape 13"/>
          <p:cNvSpPr>
            <a:spLocks noChangeArrowheads="1"/>
          </p:cNvSpPr>
          <p:nvPr/>
        </p:nvSpPr>
        <p:spPr bwMode="auto">
          <a:xfrm rot="-5400000">
            <a:off x="4171950" y="952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2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7173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7174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717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6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7177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7178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3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5" name="AutoShape 2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6" name="AutoShape 2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7904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</p:spTree>
    <p:extLst>
      <p:ext uri="{BB962C8B-B14F-4D97-AF65-F5344CB8AC3E}">
        <p14:creationId xmlns:p14="http://schemas.microsoft.com/office/powerpoint/2010/main" val="38293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68760"/>
            <a:ext cx="7632848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âm, so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988840"/>
            <a:ext cx="69847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91749"/>
            <a:ext cx="7454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Cô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trẻ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hát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vận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động</a:t>
            </a:r>
            <a:endParaRPr lang="en-US" sz="54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bài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hát</a:t>
            </a:r>
            <a:endParaRPr lang="en-US" sz="54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Ngày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Tết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quê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em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”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4" name="5-Point Star 3">
            <a:hlinkClick r:id="rId3"/>
          </p:cNvPr>
          <p:cNvSpPr/>
          <p:nvPr/>
        </p:nvSpPr>
        <p:spPr>
          <a:xfrm>
            <a:off x="3635896" y="4077072"/>
            <a:ext cx="1872208" cy="1512168"/>
          </a:xfrm>
          <a:prstGeom prst="star5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9955" y="5805264"/>
            <a:ext cx="4164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Hãy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click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vào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ngôi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sao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3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57760"/>
            <a:ext cx="821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hång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3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357166"/>
            <a:ext cx="304800" cy="304800"/>
          </a:xfrm>
          <a:prstGeom prst="rect">
            <a:avLst/>
          </a:prstGeom>
        </p:spPr>
      </p:pic>
      <p:pic>
        <p:nvPicPr>
          <p:cNvPr id="5" name="Picture 4" descr="ghep-cay-hong-khong-h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2908" y="1643050"/>
            <a:ext cx="9286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c©y</a:t>
            </a:r>
            <a:r>
              <a:rPr lang="en-US" sz="138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hång</a:t>
            </a:r>
            <a:endParaRPr lang="vi-VN" sz="1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1643050"/>
            <a:ext cx="1428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itchFamily="34" charset="0"/>
              </a:rPr>
              <a:t>n</a:t>
            </a:r>
            <a:endParaRPr lang="vi-VN" sz="13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643050"/>
            <a:ext cx="1857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  <a:latin typeface=".VnAvant" pitchFamily="34" charset="0"/>
              </a:rPr>
              <a:t>«</a:t>
            </a:r>
            <a:endParaRPr lang="vi-VN" sz="13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643050"/>
            <a:ext cx="1357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.VnAvant" pitchFamily="34" charset="0"/>
              </a:rPr>
              <a:t>©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6429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endParaRPr lang="vi-VN" sz="13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643050"/>
            <a:ext cx="1928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13800" b="1" dirty="0">
              <a:solidFill>
                <a:srgbClr val="0070C0"/>
              </a:solidFill>
            </a:endParaRPr>
          </a:p>
        </p:txBody>
      </p:sp>
      <p:pic>
        <p:nvPicPr>
          <p:cNvPr id="9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powerpoint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36" y="357166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41300" b="1" dirty="0">
              <a:solidFill>
                <a:srgbClr val="0070C0"/>
              </a:solidFill>
            </a:endParaRPr>
          </a:p>
        </p:txBody>
      </p:sp>
      <p:pic>
        <p:nvPicPr>
          <p:cNvPr id="11" name="Picture 10" descr="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357430"/>
            <a:ext cx="2143140" cy="3214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488" y="1500174"/>
            <a:ext cx="785818" cy="40005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7hinh-anh-background-hoa-mau-sac-tren-nen-t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928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199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000108"/>
            <a:ext cx="928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6" y="1577355"/>
            <a:ext cx="1740442" cy="30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333</Words>
  <Application>Microsoft Office PowerPoint</Application>
  <PresentationFormat>On-screen Show (4:3)</PresentationFormat>
  <Paragraphs>103</Paragraphs>
  <Slides>22</Slides>
  <Notes>1</Notes>
  <HiddenSlides>0</HiddenSlides>
  <MMClips>40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.VnAristote</vt:lpstr>
      <vt:lpstr>.VnAvant</vt:lpstr>
      <vt:lpstr>.VnAvantH</vt:lpstr>
      <vt:lpstr>Arial</vt:lpstr>
      <vt:lpstr>Arial Black</vt:lpstr>
      <vt:lpstr>Calibri</vt:lpstr>
      <vt:lpstr>Century Gothic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LHHD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Admin</cp:lastModifiedBy>
  <cp:revision>50</cp:revision>
  <dcterms:created xsi:type="dcterms:W3CDTF">2016-01-08T04:32:22Z</dcterms:created>
  <dcterms:modified xsi:type="dcterms:W3CDTF">2024-03-14T03:46:22Z</dcterms:modified>
</cp:coreProperties>
</file>