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316B-53DF-44FE-8576-CA4369932AEA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7F96-384C-4343-8947-431095EF5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87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316B-53DF-44FE-8576-CA4369932AEA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7F96-384C-4343-8947-431095EF5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73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316B-53DF-44FE-8576-CA4369932AEA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7F96-384C-4343-8947-431095EF5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1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316B-53DF-44FE-8576-CA4369932AEA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7F96-384C-4343-8947-431095EF5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519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316B-53DF-44FE-8576-CA4369932AEA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7F96-384C-4343-8947-431095EF5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81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316B-53DF-44FE-8576-CA4369932AEA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7F96-384C-4343-8947-431095EF5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15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316B-53DF-44FE-8576-CA4369932AEA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7F96-384C-4343-8947-431095EF5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84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316B-53DF-44FE-8576-CA4369932AEA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7F96-384C-4343-8947-431095EF5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190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316B-53DF-44FE-8576-CA4369932AEA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7F96-384C-4343-8947-431095EF5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74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316B-53DF-44FE-8576-CA4369932AEA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7F96-384C-4343-8947-431095EF5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42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316B-53DF-44FE-8576-CA4369932AEA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77F96-384C-4343-8947-431095EF5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73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5316B-53DF-44FE-8576-CA4369932AEA}" type="datetimeFigureOut">
              <a:rPr lang="en-US" smtClean="0"/>
              <a:t>26/2/2024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77F96-384C-4343-8947-431095EF5F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54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7.jpeg"/><Relationship Id="rId3" Type="http://schemas.openxmlformats.org/officeDocument/2006/relationships/image" Target="../media/image9.jpeg"/><Relationship Id="rId7" Type="http://schemas.microsoft.com/office/2007/relationships/hdphoto" Target="../media/hdphoto1.wdp"/><Relationship Id="rId12" Type="http://schemas.openxmlformats.org/officeDocument/2006/relationships/image" Target="../media/image16.jpeg"/><Relationship Id="rId17" Type="http://schemas.microsoft.com/office/2007/relationships/hdphoto" Target="../media/hdphoto3.wdp"/><Relationship Id="rId2" Type="http://schemas.openxmlformats.org/officeDocument/2006/relationships/image" Target="../media/image8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jpeg"/><Relationship Id="rId5" Type="http://schemas.openxmlformats.org/officeDocument/2006/relationships/image" Target="../media/image11.jpeg"/><Relationship Id="rId15" Type="http://schemas.openxmlformats.org/officeDocument/2006/relationships/image" Target="../media/image19.jpeg"/><Relationship Id="rId10" Type="http://schemas.microsoft.com/office/2007/relationships/hdphoto" Target="../media/hdphoto2.wdp"/><Relationship Id="rId4" Type="http://schemas.openxmlformats.org/officeDocument/2006/relationships/image" Target="../media/image10.jpeg"/><Relationship Id="rId9" Type="http://schemas.openxmlformats.org/officeDocument/2006/relationships/image" Target="../media/image14.png"/><Relationship Id="rId1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75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86882" y="423566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HỒNG TIẾN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8332" y="3057539"/>
            <a:ext cx="701475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</a:p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Nhà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(24-36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tuổi)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Ngô Thị Thu Hường</a:t>
            </a:r>
          </a:p>
          <a:p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5634" y="2483822"/>
            <a:ext cx="7981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49189" y="6087291"/>
            <a:ext cx="4493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2023-2024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370786" y="1057619"/>
            <a:ext cx="2217683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196" y="1270648"/>
            <a:ext cx="1042495" cy="104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0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775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07224" y="759655"/>
            <a:ext cx="3948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óng Tròn To Tròn Tròn Tròn To 🍄 Nhạc Thiếu Nhi Cho Bé Sôi Động 🍄 Nhacpro Kids 🍄 Mầm Chồi Lá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0366" y="1600200"/>
            <a:ext cx="7638751" cy="429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2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ồ Chơi Ba Lô Búp Bê Thơm biết nói tóc vàng cao 28cm cho bé giá rẻ nhất  tháng 2/202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010" y="796834"/>
            <a:ext cx="5061857" cy="50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595"/>
            <a:ext cx="12192000" cy="6877595"/>
          </a:xfrm>
          <a:prstGeom prst="rect">
            <a:avLst/>
          </a:prstGeom>
        </p:spPr>
      </p:pic>
      <p:pic>
        <p:nvPicPr>
          <p:cNvPr id="1028" name="Picture 4" descr="Quả bóng đá First Kick cỡ 4 cho trẻ em (9-12 tuổi) - Đỏ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66" y="488260"/>
            <a:ext cx="5370431" cy="537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ả bóng đá First Kick cỡ 3 cho trẻ em (dưới 9 tuổi) - Xanh ...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605" y="1850550"/>
            <a:ext cx="3803700" cy="38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3883" y="5570806"/>
            <a:ext cx="337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 smtClean="0"/>
              <a:t>bóng</a:t>
            </a:r>
            <a:r>
              <a:rPr lang="en-US" dirty="0" smtClean="0"/>
              <a:t> </a:t>
            </a:r>
            <a:r>
              <a:rPr lang="en-US" dirty="0" err="1" smtClean="0"/>
              <a:t>màu</a:t>
            </a:r>
            <a:r>
              <a:rPr lang="en-US" dirty="0" smtClean="0"/>
              <a:t> </a:t>
            </a:r>
            <a:r>
              <a:rPr lang="en-US" dirty="0" err="1" smtClean="0"/>
              <a:t>đỏ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146388" y="5275385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Quả</a:t>
            </a:r>
            <a:r>
              <a:rPr lang="en-US" dirty="0" smtClean="0"/>
              <a:t> </a:t>
            </a:r>
            <a:r>
              <a:rPr lang="en-US" dirty="0" err="1" smtClean="0"/>
              <a:t>bóng</a:t>
            </a:r>
            <a:r>
              <a:rPr lang="en-US" dirty="0" smtClean="0"/>
              <a:t> </a:t>
            </a:r>
            <a:r>
              <a:rPr lang="en-US" dirty="0" err="1" smtClean="0"/>
              <a:t>màu</a:t>
            </a:r>
            <a:r>
              <a:rPr lang="en-US" dirty="0" smtClean="0"/>
              <a:t> </a:t>
            </a:r>
            <a:r>
              <a:rPr lang="en-US" dirty="0" err="1" smtClean="0"/>
              <a:t>xanh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73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7595"/>
          </a:xfrm>
          <a:prstGeom prst="rect">
            <a:avLst/>
          </a:prstGeom>
        </p:spPr>
      </p:pic>
      <p:pic>
        <p:nvPicPr>
          <p:cNvPr id="5" name="Picture 4" descr="Quả bóng đá First Kick cỡ 4 cho trẻ em (9-12 tuổi) - Đỏ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068" y="806532"/>
            <a:ext cx="5370431" cy="537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Quả bóng đá First Kick cỡ 3 cho trẻ em (dưới 9 tuổi) - Xanh ...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793" y="2055814"/>
            <a:ext cx="3803700" cy="38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715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-0.36485 0.028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2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77595"/>
          </a:xfrm>
          <a:prstGeom prst="rect">
            <a:avLst/>
          </a:prstGeom>
        </p:spPr>
      </p:pic>
      <p:pic>
        <p:nvPicPr>
          <p:cNvPr id="6" name="Picture 5" descr="Quả bóng đá First Kick cỡ 3 cho trẻ em (dưới 9 tuổi) - Xanh ..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793" y="2055814"/>
            <a:ext cx="3803700" cy="380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Quả bóng đá First Kick cỡ 4 cho trẻ em (9-12 tuổi) - Đỏ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068" y="806532"/>
            <a:ext cx="5370431" cy="537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68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0.36732 -0.00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59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595"/>
            <a:ext cx="12192000" cy="6877595"/>
          </a:xfrm>
          <a:prstGeom prst="rect">
            <a:avLst/>
          </a:prstGeom>
        </p:spPr>
      </p:pic>
      <p:pic>
        <p:nvPicPr>
          <p:cNvPr id="7" name="Picture 6" descr="Quả bóng đá First Kick cỡ 3 cho trẻ em (dưới 9 tuổi) - Xanh ...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32414"/>
            <a:ext cx="3370729" cy="337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iảm giá Đồ Chơi Ba Lô Búp Bê Thơm biết nói tóc vàng cao 28cm cho bé - Mua  Thông Minh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41" y="1140064"/>
            <a:ext cx="4558275" cy="455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89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0.39623 0.038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5" y="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11111E-6 L 0.39297 0.075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6416" y="555199"/>
            <a:ext cx="6225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op 5 đôi giày bền đẹp nhất cho mùa thu 2020 - DasBui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62" y="2396877"/>
            <a:ext cx="1780732" cy="98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0 đôi giày thể thao đắt nhất lịch sử: Phần lớn đều liên quan đến một nhân  vật nổi tiế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034" y="1355855"/>
            <a:ext cx="3979508" cy="265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Áo thun ngắn tay bé trai Mickey Rabity 5774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5" b="18665"/>
          <a:stretch/>
        </p:blipFill>
        <p:spPr bwMode="auto">
          <a:xfrm>
            <a:off x="7009877" y="1667437"/>
            <a:ext cx="2225694" cy="2030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down-vn.img.susercontent.com/file/e03980cd9f8253f8dcce061c065dea6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5" b="98000" l="4500" r="93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173" y="753037"/>
            <a:ext cx="2944906" cy="294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down-vn.img.susercontent.com/file/vn-11134201-23030-x9minjglszov6c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249" y="4453013"/>
            <a:ext cx="2176797" cy="217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s://down-vn.img.susercontent.com/file/vn-11134207-7qukw-lir11t7ih1qkd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206" y="3585762"/>
            <a:ext cx="3479518" cy="347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68" y="-82139"/>
            <a:ext cx="12193057" cy="68768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14249" y="753037"/>
            <a:ext cx="4636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Top 5 đôi giày bền đẹp nhất cho mùa thu 2020 - DasBui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614" y="5300461"/>
            <a:ext cx="2005490" cy="110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iày SingleStrap Loafer - đôi Giày Của Người đàn ông Hiện đại F020440 - Giày  Da Nam FTT Leather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082" y="4087128"/>
            <a:ext cx="2799197" cy="279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mbo 3 Cặp Găng Tay Tắm Đôi UdiLife B9208 Huỳnh Kim Hà Nội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738" y="2171008"/>
            <a:ext cx="1899379" cy="133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Đôi Găng Tay Cao Su Rửa Bát, Vệ Sinh - Màu Vàng - Cây lau kiếng Thương hiệu  OEM | SieuThiChoLon.com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93" y="1355855"/>
            <a:ext cx="2446391" cy="244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Mũ len 2 lớp Naturehike CYY2341LF016 - www.nature-hike.vn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102" y="985882"/>
            <a:ext cx="2784758" cy="278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ũ Len Sợi Handmade M04, Mũ Che Nắng - Susu Handmade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600" y1="25000" x2="40600" y2="25000"/>
                        <a14:backgroundMark x1="59400" y1="22000" x2="59400" y2="22000"/>
                        <a14:backgroundMark x1="77000" y1="81400" x2="77000" y2="81400"/>
                        <a14:backgroundMark x1="51400" y1="82600" x2="51400" y2="82600"/>
                        <a14:backgroundMark x1="62000" y1="81400" x2="62000" y2="81400"/>
                        <a14:backgroundMark x1="75200" y1="76400" x2="75200" y2="76400"/>
                        <a14:backgroundMark x1="87000" y1="72000" x2="87000" y2="72000"/>
                        <a14:backgroundMark x1="85800" y1="68800" x2="85800" y2="68800"/>
                        <a14:backgroundMark x1="64400" y1="79600" x2="64400" y2="79600"/>
                        <a14:backgroundMark x1="21800" y1="46400" x2="21800" y2="46400"/>
                        <a14:backgroundMark x1="68200" y1="30000" x2="68200" y2="30000"/>
                        <a14:backgroundMark x1="81400" y1="82600" x2="81400" y2="82600"/>
                        <a14:backgroundMark x1="49400" y1="84000" x2="49400" y2="84000"/>
                        <a14:backgroundMark x1="38800" y1="82600" x2="38800" y2="82600"/>
                        <a14:backgroundMark x1="80800" y1="38200" x2="80800" y2="38200"/>
                        <a14:backgroundMark x1="59400" y1="29400" x2="59400" y2="29400"/>
                        <a14:backgroundMark x1="33800" y1="84600" x2="33800" y2="84600"/>
                        <a14:backgroundMark x1="28200" y1="84600" x2="28200" y2="84600"/>
                        <a14:backgroundMark x1="25600" y1="84600" x2="25600" y2="84600"/>
                        <a14:backgroundMark x1="25600" y1="84600" x2="25600" y2="84600"/>
                        <a14:backgroundMark x1="45600" y1="84600" x2="45600" y2="84600"/>
                        <a14:backgroundMark x1="45600" y1="84600" x2="45600" y2="84600"/>
                        <a14:backgroundMark x1="55000" y1="83200" x2="55000" y2="83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722" y="1528117"/>
            <a:ext cx="2086233" cy="208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5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68" y="-82139"/>
            <a:ext cx="12193057" cy="68768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7539" y="1319348"/>
            <a:ext cx="8850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4480" y="3356303"/>
            <a:ext cx="103740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4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4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44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37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68" y="-82139"/>
            <a:ext cx="12193057" cy="68768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27217" y="2967335"/>
            <a:ext cx="49375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9600" b="1" cap="none" spc="0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cap="none" spc="0" dirty="0" err="1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96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557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2904</TotalTime>
  <Words>89</Words>
  <Application>Microsoft Office PowerPoint</Application>
  <PresentationFormat>Widescreen</PresentationFormat>
  <Paragraphs>16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</cp:revision>
  <dcterms:created xsi:type="dcterms:W3CDTF">2024-02-20T06:55:20Z</dcterms:created>
  <dcterms:modified xsi:type="dcterms:W3CDTF">2024-02-26T07:35:03Z</dcterms:modified>
</cp:coreProperties>
</file>