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4F4F0-6536-4164-8BDA-BE60E82ABCE8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4829-9F33-4013-94CE-EC83361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0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30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6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8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2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1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4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2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8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15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05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2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9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9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4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3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7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5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698E-CFBF-42D2-A92B-4DA0BED871D7}" type="datetimeFigureOut">
              <a:rPr lang="en-US" smtClean="0"/>
              <a:t>26/2/2024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5C81-D097-459F-B297-7812933C7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5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wav"/><Relationship Id="rId7" Type="http://schemas.openxmlformats.org/officeDocument/2006/relationships/image" Target="../media/image3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wav"/><Relationship Id="rId7" Type="http://schemas.openxmlformats.org/officeDocument/2006/relationships/image" Target="../media/image3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4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4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4927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10741" y="3295582"/>
            <a:ext cx="664671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Nhà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(24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36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Ngô Thị Thu Hường</a:t>
            </a:r>
          </a:p>
          <a:p>
            <a:pPr algn="ctr" eaLnBrk="1" hangingPunct="1"/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2933700" y="726213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smtClean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1600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sz="1600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>
                <a:ln w="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3700" y="284768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584926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</p:txBody>
      </p:sp>
      <p:pic>
        <p:nvPicPr>
          <p:cNvPr id="10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58" y="1615241"/>
            <a:ext cx="882445" cy="8824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5150069" y="1355834"/>
            <a:ext cx="21020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8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94593" y="0"/>
            <a:ext cx="12286593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4256" y="1653976"/>
            <a:ext cx="3025021" cy="299422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344712"/>
            <a:ext cx="3314700" cy="35320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9700" y="490210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3689041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64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5177" y="1981201"/>
            <a:ext cx="58864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27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2066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4467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10450" y="1190626"/>
            <a:ext cx="2743200" cy="27717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2751" y="457201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660002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95573" y="1828800"/>
            <a:ext cx="4286250" cy="4191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572000" y="990600"/>
            <a:ext cx="251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33470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796140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64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2700" y="2047469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616393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465678"/>
            <a:ext cx="2628900" cy="27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57" y="2552700"/>
            <a:ext cx="250464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1" y="1524002"/>
            <a:ext cx="1735136" cy="1828799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26" y="1315059"/>
            <a:ext cx="2169741" cy="22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05" y="3835257"/>
            <a:ext cx="2075655" cy="23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38449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885137"/>
            <a:ext cx="2628900" cy="2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2783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1" y="2101833"/>
            <a:ext cx="2504645" cy="24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66" y="2338715"/>
            <a:ext cx="1735136" cy="1776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332" y="329626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2" y="5061116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871554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89" y="814747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955456" y="3109063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991151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14359" y="4267202"/>
            <a:ext cx="1828800" cy="1676399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5456" y="228602"/>
            <a:ext cx="84267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2137209" y="5238437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2138548" y="5241867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2138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2148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2148569" y="5256747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2127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0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50" y="1451077"/>
            <a:ext cx="1612959" cy="15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419601" y="893221"/>
            <a:ext cx="3285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19600" y="2962597"/>
            <a:ext cx="3146258" cy="3044977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88" y="4852973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1040462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2984573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7731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4814774" y="4744363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4126655" y="1222023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7426730" y="3324509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2479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9964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7449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9278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1555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93" y="0"/>
            <a:ext cx="12210993" cy="686492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09173" y="816050"/>
            <a:ext cx="7239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</a:t>
            </a:r>
            <a:r>
              <a:rPr 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88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492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4419601" y="194088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31242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3402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3417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3878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3909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344403" y="679253"/>
            <a:ext cx="350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659074" y="1847097"/>
            <a:ext cx="3025021" cy="295010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34187" y="1677106"/>
            <a:ext cx="3314700" cy="32900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09901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70360" y="5641885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866573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68253" y="2041360"/>
            <a:ext cx="2858828" cy="268304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4687304" y="2080878"/>
            <a:ext cx="2817395" cy="264352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83606" y="646769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83605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1569105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66900" y="2474895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13003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299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299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149949" y="2100365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320888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299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83606" y="646769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3698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7198596" y="1598005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244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684910" y="5438894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43531" y="5867401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6660" y="3429002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72891" y="2998115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6413856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64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2362201"/>
            <a:ext cx="540500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6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95852" y="323603"/>
            <a:ext cx="2882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53201" y="1621892"/>
            <a:ext cx="3025021" cy="295010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438400" y="1382812"/>
            <a:ext cx="3505200" cy="3417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400" y="907558"/>
            <a:ext cx="1790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94258" y="1098673"/>
            <a:ext cx="2147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5239786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007671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362201" y="1319735"/>
            <a:ext cx="2505132" cy="249026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2374259" y="1287468"/>
            <a:ext cx="2466024" cy="2640729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6063094" y="1609255"/>
            <a:ext cx="1885950" cy="1997154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6019800" y="1609255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924800" y="1524000"/>
            <a:ext cx="4083" cy="201313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6063094" y="3613336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6096000" y="1524001"/>
            <a:ext cx="25800" cy="206046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5475218" y="1243611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7886339" y="1139231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7928339" y="3647503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5517593" y="367169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95852" y="323603"/>
            <a:ext cx="2882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76450" y="4822827"/>
            <a:ext cx="8248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96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3384712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439</Words>
  <Application>Microsoft Office PowerPoint</Application>
  <PresentationFormat>Widescreen</PresentationFormat>
  <Paragraphs>86</Paragraphs>
  <Slides>18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2024-02-26T04:12:09Z</dcterms:created>
  <dcterms:modified xsi:type="dcterms:W3CDTF">2024-02-26T07:31:01Z</dcterms:modified>
</cp:coreProperties>
</file>