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Times New Roman" panose="02020603050405020304" pitchFamily="18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 Bold" panose="020B0604020202020204" charset="0"/>
      <p:regular r:id="rId15"/>
    </p:embeddedFont>
    <p:embeddedFont>
      <p:font typeface="ไอติม" panose="020B0604020202020204" charset="-3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43.sv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5.svg"/><Relationship Id="rId18" Type="http://schemas.openxmlformats.org/officeDocument/2006/relationships/image" Target="../media/image44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41.png"/><Relationship Id="rId17" Type="http://schemas.openxmlformats.org/officeDocument/2006/relationships/image" Target="../media/image79.svg"/><Relationship Id="rId2" Type="http://schemas.openxmlformats.org/officeDocument/2006/relationships/image" Target="../media/image37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5" Type="http://schemas.openxmlformats.org/officeDocument/2006/relationships/image" Target="../media/image77.svg"/><Relationship Id="rId10" Type="http://schemas.openxmlformats.org/officeDocument/2006/relationships/image" Target="../media/image40.png"/><Relationship Id="rId19" Type="http://schemas.openxmlformats.org/officeDocument/2006/relationships/image" Target="../media/image81.svg"/><Relationship Id="rId4" Type="http://schemas.openxmlformats.org/officeDocument/2006/relationships/image" Target="../media/image38.png"/><Relationship Id="rId9" Type="http://schemas.openxmlformats.org/officeDocument/2006/relationships/image" Target="../media/image59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32675" y="5400692"/>
            <a:ext cx="4853251" cy="4615000"/>
          </a:xfrm>
          <a:custGeom>
            <a:avLst/>
            <a:gdLst/>
            <a:ahLst/>
            <a:cxnLst/>
            <a:rect l="l" t="t" r="r" b="b"/>
            <a:pathLst>
              <a:path w="4853251" h="4615000">
                <a:moveTo>
                  <a:pt x="0" y="0"/>
                </a:moveTo>
                <a:lnTo>
                  <a:pt x="4853250" y="0"/>
                </a:lnTo>
                <a:lnTo>
                  <a:pt x="4853250" y="4615000"/>
                </a:lnTo>
                <a:lnTo>
                  <a:pt x="0" y="46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2085" y="2442753"/>
            <a:ext cx="4853251" cy="4615000"/>
          </a:xfrm>
          <a:custGeom>
            <a:avLst/>
            <a:gdLst/>
            <a:ahLst/>
            <a:cxnLst/>
            <a:rect l="l" t="t" r="r" b="b"/>
            <a:pathLst>
              <a:path w="4853251" h="4615000">
                <a:moveTo>
                  <a:pt x="0" y="0"/>
                </a:moveTo>
                <a:lnTo>
                  <a:pt x="4853251" y="0"/>
                </a:lnTo>
                <a:lnTo>
                  <a:pt x="4853251" y="4615001"/>
                </a:lnTo>
                <a:lnTo>
                  <a:pt x="0" y="4615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51246">
            <a:off x="3587068" y="8626509"/>
            <a:ext cx="2002099" cy="1763488"/>
          </a:xfrm>
          <a:custGeom>
            <a:avLst/>
            <a:gdLst/>
            <a:ahLst/>
            <a:cxnLst/>
            <a:rect l="l" t="t" r="r" b="b"/>
            <a:pathLst>
              <a:path w="2002099" h="1763488">
                <a:moveTo>
                  <a:pt x="0" y="0"/>
                </a:moveTo>
                <a:lnTo>
                  <a:pt x="2002100" y="0"/>
                </a:lnTo>
                <a:lnTo>
                  <a:pt x="2002100" y="1763488"/>
                </a:lnTo>
                <a:lnTo>
                  <a:pt x="0" y="176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51246">
            <a:off x="16513011" y="2533787"/>
            <a:ext cx="2002099" cy="1763488"/>
          </a:xfrm>
          <a:custGeom>
            <a:avLst/>
            <a:gdLst/>
            <a:ahLst/>
            <a:cxnLst/>
            <a:rect l="l" t="t" r="r" b="b"/>
            <a:pathLst>
              <a:path w="2002099" h="1763488">
                <a:moveTo>
                  <a:pt x="0" y="0"/>
                </a:moveTo>
                <a:lnTo>
                  <a:pt x="2002100" y="0"/>
                </a:lnTo>
                <a:lnTo>
                  <a:pt x="2002100" y="1763488"/>
                </a:lnTo>
                <a:lnTo>
                  <a:pt x="0" y="176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55512" y="1387906"/>
            <a:ext cx="14495889" cy="7656302"/>
            <a:chOff x="0" y="0"/>
            <a:chExt cx="5194999" cy="27438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94999" cy="2743846"/>
            </a:xfrm>
            <a:custGeom>
              <a:avLst/>
              <a:gdLst/>
              <a:ahLst/>
              <a:cxnLst/>
              <a:rect l="l" t="t" r="r" b="b"/>
              <a:pathLst>
                <a:path w="5194999" h="2743846">
                  <a:moveTo>
                    <a:pt x="19761" y="0"/>
                  </a:moveTo>
                  <a:lnTo>
                    <a:pt x="5175238" y="0"/>
                  </a:lnTo>
                  <a:cubicBezTo>
                    <a:pt x="5186152" y="0"/>
                    <a:pt x="5194999" y="8847"/>
                    <a:pt x="5194999" y="19761"/>
                  </a:cubicBezTo>
                  <a:lnTo>
                    <a:pt x="5194999" y="2724085"/>
                  </a:lnTo>
                  <a:cubicBezTo>
                    <a:pt x="5194999" y="2734999"/>
                    <a:pt x="5186152" y="2743846"/>
                    <a:pt x="5175238" y="2743846"/>
                  </a:cubicBezTo>
                  <a:lnTo>
                    <a:pt x="19761" y="2743846"/>
                  </a:lnTo>
                  <a:cubicBezTo>
                    <a:pt x="8847" y="2743846"/>
                    <a:pt x="0" y="2734999"/>
                    <a:pt x="0" y="2724085"/>
                  </a:cubicBezTo>
                  <a:lnTo>
                    <a:pt x="0" y="19761"/>
                  </a:lnTo>
                  <a:cubicBezTo>
                    <a:pt x="0" y="8847"/>
                    <a:pt x="8847" y="0"/>
                    <a:pt x="19761" y="0"/>
                  </a:cubicBezTo>
                  <a:close/>
                </a:path>
              </a:pathLst>
            </a:custGeom>
            <a:solidFill>
              <a:srgbClr val="FFFEFE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194999" cy="277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02261" lvl="1" indent="-151130" algn="ctr">
                <a:lnSpc>
                  <a:spcPts val="1960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6348740">
            <a:off x="-756804" y="2858840"/>
            <a:ext cx="2628414" cy="2785410"/>
          </a:xfrm>
          <a:custGeom>
            <a:avLst/>
            <a:gdLst/>
            <a:ahLst/>
            <a:cxnLst/>
            <a:rect l="l" t="t" r="r" b="b"/>
            <a:pathLst>
              <a:path w="2628414" h="2785410">
                <a:moveTo>
                  <a:pt x="0" y="0"/>
                </a:moveTo>
                <a:lnTo>
                  <a:pt x="2628414" y="0"/>
                </a:lnTo>
                <a:lnTo>
                  <a:pt x="2628414" y="2785410"/>
                </a:lnTo>
                <a:lnTo>
                  <a:pt x="0" y="2785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163869">
            <a:off x="336591" y="587964"/>
            <a:ext cx="2207895" cy="1473268"/>
          </a:xfrm>
          <a:custGeom>
            <a:avLst/>
            <a:gdLst/>
            <a:ahLst/>
            <a:cxnLst/>
            <a:rect l="l" t="t" r="r" b="b"/>
            <a:pathLst>
              <a:path w="2207895" h="1473268">
                <a:moveTo>
                  <a:pt x="0" y="0"/>
                </a:moveTo>
                <a:lnTo>
                  <a:pt x="2207895" y="0"/>
                </a:lnTo>
                <a:lnTo>
                  <a:pt x="2207895" y="1473268"/>
                </a:lnTo>
                <a:lnTo>
                  <a:pt x="0" y="147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6613121"/>
            <a:ext cx="5123767" cy="4114800"/>
          </a:xfrm>
          <a:custGeom>
            <a:avLst/>
            <a:gdLst/>
            <a:ahLst/>
            <a:cxnLst/>
            <a:rect l="l" t="t" r="r" b="b"/>
            <a:pathLst>
              <a:path w="5123767" h="4114800">
                <a:moveTo>
                  <a:pt x="0" y="0"/>
                </a:moveTo>
                <a:lnTo>
                  <a:pt x="5123767" y="0"/>
                </a:lnTo>
                <a:lnTo>
                  <a:pt x="5123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26496">
            <a:off x="15391022" y="556838"/>
            <a:ext cx="2720758" cy="1662136"/>
          </a:xfrm>
          <a:custGeom>
            <a:avLst/>
            <a:gdLst/>
            <a:ahLst/>
            <a:cxnLst/>
            <a:rect l="l" t="t" r="r" b="b"/>
            <a:pathLst>
              <a:path w="2720758" h="1662136">
                <a:moveTo>
                  <a:pt x="0" y="0"/>
                </a:moveTo>
                <a:lnTo>
                  <a:pt x="2720758" y="0"/>
                </a:lnTo>
                <a:lnTo>
                  <a:pt x="2720758" y="1662136"/>
                </a:lnTo>
                <a:lnTo>
                  <a:pt x="0" y="1662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63108" y="2700830"/>
            <a:ext cx="1361784" cy="1314483"/>
          </a:xfrm>
          <a:custGeom>
            <a:avLst/>
            <a:gdLst/>
            <a:ahLst/>
            <a:cxnLst/>
            <a:rect l="l" t="t" r="r" b="b"/>
            <a:pathLst>
              <a:path w="1871847" h="1854435">
                <a:moveTo>
                  <a:pt x="0" y="0"/>
                </a:moveTo>
                <a:lnTo>
                  <a:pt x="1871847" y="0"/>
                </a:lnTo>
                <a:lnTo>
                  <a:pt x="1871847" y="1854434"/>
                </a:lnTo>
                <a:lnTo>
                  <a:pt x="0" y="18544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39378" y="4460534"/>
            <a:ext cx="110092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smtClean="0">
                <a:solidFill>
                  <a:srgbClr val="FF0000"/>
                </a:solidFill>
                <a:latin typeface="Times New Roman"/>
              </a:rPr>
              <a:t>CHỦ ĐỀ: PHƯƠNG TIỆN GIAO THÔNG</a:t>
            </a:r>
            <a:endParaRPr lang="en-US" sz="4000" b="1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rgbClr val="002060"/>
                </a:solidFill>
                <a:latin typeface="Times New Roman"/>
              </a:rPr>
              <a:t>Đề tài: Xếp tàu hoả</a:t>
            </a: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rgbClr val="002060"/>
                </a:solidFill>
                <a:latin typeface="Times New Roman"/>
              </a:rPr>
              <a:t>VĐTN: Đoàn tàu nhỏ xíu</a:t>
            </a: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rgbClr val="002060"/>
                </a:solidFill>
                <a:latin typeface="Times New Roman"/>
              </a:rPr>
              <a:t>Lứa tuổi: </a:t>
            </a:r>
            <a:r>
              <a:rPr lang="en-US" sz="4000" smtClean="0">
                <a:solidFill>
                  <a:srgbClr val="002060"/>
                </a:solidFill>
                <a:latin typeface="Times New Roman"/>
              </a:rPr>
              <a:t>Nhà trẻ (24 </a:t>
            </a:r>
            <a:r>
              <a:rPr lang="en-US" sz="4000">
                <a:solidFill>
                  <a:srgbClr val="002060"/>
                </a:solidFill>
                <a:latin typeface="Times New Roman"/>
              </a:rPr>
              <a:t>- 36 </a:t>
            </a:r>
            <a:r>
              <a:rPr lang="en-US" sz="4000" smtClean="0">
                <a:solidFill>
                  <a:srgbClr val="002060"/>
                </a:solidFill>
                <a:latin typeface="Times New Roman"/>
              </a:rPr>
              <a:t>tháng)</a:t>
            </a:r>
            <a:endParaRPr lang="en-US" sz="4000">
              <a:solidFill>
                <a:srgbClr val="002060"/>
              </a:solidFill>
              <a:latin typeface="Times New Roman"/>
            </a:endParaRPr>
          </a:p>
          <a:p>
            <a:pPr algn="ctr">
              <a:spcBef>
                <a:spcPct val="0"/>
              </a:spcBef>
            </a:pPr>
            <a:r>
              <a:rPr lang="en-US" sz="4000">
                <a:solidFill>
                  <a:srgbClr val="002060"/>
                </a:solidFill>
                <a:latin typeface="Times New Roman"/>
              </a:rPr>
              <a:t>Giáo viên: Lý Thị Phượng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582892" y="7578167"/>
            <a:ext cx="5672948" cy="2708833"/>
          </a:xfrm>
          <a:custGeom>
            <a:avLst/>
            <a:gdLst/>
            <a:ahLst/>
            <a:cxnLst/>
            <a:rect l="l" t="t" r="r" b="b"/>
            <a:pathLst>
              <a:path w="5672948" h="2708833">
                <a:moveTo>
                  <a:pt x="0" y="0"/>
                </a:moveTo>
                <a:lnTo>
                  <a:pt x="5672948" y="0"/>
                </a:lnTo>
                <a:lnTo>
                  <a:pt x="5672948" y="2708833"/>
                </a:lnTo>
                <a:lnTo>
                  <a:pt x="0" y="27088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295858" y="1448173"/>
            <a:ext cx="779158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/>
              </a:rPr>
              <a:t>TRƯỜNG MẦM NON HỒNG TIẾN</a:t>
            </a:r>
            <a:endParaRPr lang="en-US" sz="2400" b="1">
              <a:solidFill>
                <a:srgbClr val="002060"/>
              </a:solidFill>
              <a:latin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0" y="2195863"/>
            <a:ext cx="304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2185" y="262827"/>
            <a:ext cx="14827457" cy="9638093"/>
            <a:chOff x="0" y="0"/>
            <a:chExt cx="3905174" cy="25384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5174" cy="2538428"/>
            </a:xfrm>
            <a:custGeom>
              <a:avLst/>
              <a:gdLst/>
              <a:ahLst/>
              <a:cxnLst/>
              <a:rect l="l" t="t" r="r" b="b"/>
              <a:pathLst>
                <a:path w="3905174" h="2538428">
                  <a:moveTo>
                    <a:pt x="26629" y="0"/>
                  </a:moveTo>
                  <a:lnTo>
                    <a:pt x="3878545" y="0"/>
                  </a:lnTo>
                  <a:cubicBezTo>
                    <a:pt x="3893252" y="0"/>
                    <a:pt x="3905174" y="11922"/>
                    <a:pt x="3905174" y="26629"/>
                  </a:cubicBezTo>
                  <a:lnTo>
                    <a:pt x="3905174" y="2511799"/>
                  </a:lnTo>
                  <a:cubicBezTo>
                    <a:pt x="3905174" y="2518861"/>
                    <a:pt x="3902368" y="2525635"/>
                    <a:pt x="3897375" y="2530628"/>
                  </a:cubicBezTo>
                  <a:cubicBezTo>
                    <a:pt x="3892381" y="2535622"/>
                    <a:pt x="3885608" y="2538428"/>
                    <a:pt x="3878545" y="2538428"/>
                  </a:cubicBezTo>
                  <a:lnTo>
                    <a:pt x="26629" y="2538428"/>
                  </a:lnTo>
                  <a:cubicBezTo>
                    <a:pt x="19566" y="2538428"/>
                    <a:pt x="12793" y="2535622"/>
                    <a:pt x="7799" y="2530628"/>
                  </a:cubicBezTo>
                  <a:cubicBezTo>
                    <a:pt x="2806" y="2525635"/>
                    <a:pt x="0" y="2518861"/>
                    <a:pt x="0" y="2511799"/>
                  </a:cubicBezTo>
                  <a:lnTo>
                    <a:pt x="0" y="26629"/>
                  </a:lnTo>
                  <a:cubicBezTo>
                    <a:pt x="0" y="11922"/>
                    <a:pt x="11922" y="0"/>
                    <a:pt x="26629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5174" cy="2567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73280">
            <a:off x="-92040" y="-78266"/>
            <a:ext cx="2241479" cy="2213933"/>
            <a:chOff x="0" y="0"/>
            <a:chExt cx="2988639" cy="29519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625484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625484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187817" y="565696"/>
            <a:ext cx="13217942" cy="923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1379" lvl="1" indent="-514350" algn="just">
              <a:lnSpc>
                <a:spcPts val="475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399" b="1" smtClean="0">
                <a:solidFill>
                  <a:srgbClr val="002060"/>
                </a:solidFill>
                <a:latin typeface="Times New Roman"/>
              </a:rPr>
              <a:t>Kiến </a:t>
            </a:r>
            <a:r>
              <a:rPr lang="en-US" sz="3399" b="1">
                <a:solidFill>
                  <a:srgbClr val="002060"/>
                </a:solidFill>
                <a:latin typeface="Times New Roman"/>
              </a:rPr>
              <a:t>thức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Cung cấp về màu sắc cho trẻ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biết gọi tên sản phẩm của mình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biết xếp sắt, cạnh nhau.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Trả lời được một số câu hỏi của cô to, rõ ràng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2060"/>
                </a:solidFill>
                <a:latin typeface="Times New Roman"/>
              </a:rPr>
              <a:t>2. Kỹ năng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có kỹ năng xếp thành tàu hỏa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có kỹ năng cầm khối gỗ, xếp sắt, cạnh nhau.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Phát triển vận động tinh các ngón tay cho trẻ.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Rèn luyện sự phối hợp của tay với mắt.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2060"/>
                </a:solidFill>
                <a:latin typeface="Times New Roman"/>
              </a:rPr>
              <a:t>3. Thái độ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hoạt động với đồ vật một cách tích cực, hàng thủ, chui động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chú ý lắng nghe và trả lời câu hỏi của cô.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2060"/>
                </a:solidFill>
                <a:latin typeface="Times New Roman"/>
              </a:rPr>
              <a:t>- Trẻ có nề nếp học tập ngoan.</a:t>
            </a:r>
          </a:p>
          <a:p>
            <a:pPr algn="just">
              <a:lnSpc>
                <a:spcPts val="4759"/>
              </a:lnSpc>
            </a:pPr>
            <a:r>
              <a:rPr lang="en-US" sz="3399" smtClean="0">
                <a:solidFill>
                  <a:srgbClr val="002060"/>
                </a:solidFill>
                <a:latin typeface="Times New Roman"/>
              </a:rPr>
              <a:t>- Thỏa </a:t>
            </a:r>
            <a:r>
              <a:rPr lang="en-US" sz="3399">
                <a:solidFill>
                  <a:srgbClr val="002060"/>
                </a:solidFill>
                <a:latin typeface="Times New Roman"/>
              </a:rPr>
              <a:t>mãn nhu cầu hoạt động với đồ vật của trẻ</a:t>
            </a:r>
          </a:p>
        </p:txBody>
      </p:sp>
      <p:sp>
        <p:nvSpPr>
          <p:cNvPr id="11" name="Freeform 11"/>
          <p:cNvSpPr/>
          <p:nvPr/>
        </p:nvSpPr>
        <p:spPr>
          <a:xfrm>
            <a:off x="-714718" y="1028700"/>
            <a:ext cx="2405921" cy="652952"/>
          </a:xfrm>
          <a:custGeom>
            <a:avLst/>
            <a:gdLst/>
            <a:ahLst/>
            <a:cxnLst/>
            <a:rect l="l" t="t" r="r" b="b"/>
            <a:pathLst>
              <a:path w="2405921" h="652952">
                <a:moveTo>
                  <a:pt x="0" y="0"/>
                </a:moveTo>
                <a:lnTo>
                  <a:pt x="2405921" y="0"/>
                </a:lnTo>
                <a:lnTo>
                  <a:pt x="2405921" y="652952"/>
                </a:lnTo>
                <a:lnTo>
                  <a:pt x="0" y="652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98828" y="8918260"/>
            <a:ext cx="6569687" cy="1718813"/>
          </a:xfrm>
          <a:custGeom>
            <a:avLst/>
            <a:gdLst/>
            <a:ahLst/>
            <a:cxnLst/>
            <a:rect l="l" t="t" r="r" b="b"/>
            <a:pathLst>
              <a:path w="6569687" h="1718813">
                <a:moveTo>
                  <a:pt x="0" y="0"/>
                </a:moveTo>
                <a:lnTo>
                  <a:pt x="6569687" y="0"/>
                </a:lnTo>
                <a:lnTo>
                  <a:pt x="6569687" y="1718813"/>
                </a:lnTo>
                <a:lnTo>
                  <a:pt x="0" y="171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90220">
            <a:off x="15101798" y="-602119"/>
            <a:ext cx="3629892" cy="3914590"/>
          </a:xfrm>
          <a:custGeom>
            <a:avLst/>
            <a:gdLst/>
            <a:ahLst/>
            <a:cxnLst/>
            <a:rect l="l" t="t" r="r" b="b"/>
            <a:pathLst>
              <a:path w="3629892" h="3914590">
                <a:moveTo>
                  <a:pt x="0" y="0"/>
                </a:moveTo>
                <a:lnTo>
                  <a:pt x="3629892" y="0"/>
                </a:lnTo>
                <a:lnTo>
                  <a:pt x="3629892" y="3914590"/>
                </a:lnTo>
                <a:lnTo>
                  <a:pt x="0" y="39145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23099">
            <a:off x="14199031" y="5355482"/>
            <a:ext cx="4430057" cy="2403306"/>
          </a:xfrm>
          <a:custGeom>
            <a:avLst/>
            <a:gdLst/>
            <a:ahLst/>
            <a:cxnLst/>
            <a:rect l="l" t="t" r="r" b="b"/>
            <a:pathLst>
              <a:path w="4430057" h="2403306">
                <a:moveTo>
                  <a:pt x="0" y="0"/>
                </a:moveTo>
                <a:lnTo>
                  <a:pt x="4430057" y="0"/>
                </a:lnTo>
                <a:lnTo>
                  <a:pt x="4430057" y="2403306"/>
                </a:lnTo>
                <a:lnTo>
                  <a:pt x="0" y="2403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4761" y="3369622"/>
            <a:ext cx="13078478" cy="40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12"/>
              </a:lnSpc>
            </a:pPr>
            <a:r>
              <a:rPr lang="en-US" sz="14245">
                <a:solidFill>
                  <a:srgbClr val="FFFFFF"/>
                </a:solidFill>
                <a:latin typeface="ไอติม"/>
              </a:rPr>
              <a:t>ỔN ĐỊNH TỔ CHỨC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4042227" y="-2386756"/>
            <a:ext cx="3771020" cy="7114657"/>
          </a:xfrm>
          <a:custGeom>
            <a:avLst/>
            <a:gdLst/>
            <a:ahLst/>
            <a:cxnLst/>
            <a:rect l="l" t="t" r="r" b="b"/>
            <a:pathLst>
              <a:path w="3771020" h="7114657">
                <a:moveTo>
                  <a:pt x="0" y="0"/>
                </a:moveTo>
                <a:lnTo>
                  <a:pt x="3771019" y="0"/>
                </a:lnTo>
                <a:lnTo>
                  <a:pt x="3771019" y="7114657"/>
                </a:lnTo>
                <a:lnTo>
                  <a:pt x="0" y="7114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53603" y="8688810"/>
            <a:ext cx="3905697" cy="2479550"/>
          </a:xfrm>
          <a:custGeom>
            <a:avLst/>
            <a:gdLst/>
            <a:ahLst/>
            <a:cxnLst/>
            <a:rect l="l" t="t" r="r" b="b"/>
            <a:pathLst>
              <a:path w="3905697" h="2479550">
                <a:moveTo>
                  <a:pt x="0" y="0"/>
                </a:moveTo>
                <a:lnTo>
                  <a:pt x="3905697" y="0"/>
                </a:lnTo>
                <a:lnTo>
                  <a:pt x="3905697" y="2479550"/>
                </a:lnTo>
                <a:lnTo>
                  <a:pt x="0" y="2479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8438" y="1474042"/>
            <a:ext cx="3226882" cy="875755"/>
          </a:xfrm>
          <a:custGeom>
            <a:avLst/>
            <a:gdLst/>
            <a:ahLst/>
            <a:cxnLst/>
            <a:rect l="l" t="t" r="r" b="b"/>
            <a:pathLst>
              <a:path w="3226882" h="875755">
                <a:moveTo>
                  <a:pt x="0" y="0"/>
                </a:moveTo>
                <a:lnTo>
                  <a:pt x="3226882" y="0"/>
                </a:lnTo>
                <a:lnTo>
                  <a:pt x="3226882" y="875755"/>
                </a:lnTo>
                <a:lnTo>
                  <a:pt x="0" y="875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52123" y="0"/>
            <a:ext cx="3038049" cy="1474042"/>
          </a:xfrm>
          <a:custGeom>
            <a:avLst/>
            <a:gdLst/>
            <a:ahLst/>
            <a:cxnLst/>
            <a:rect l="l" t="t" r="r" b="b"/>
            <a:pathLst>
              <a:path w="3038049" h="1474042">
                <a:moveTo>
                  <a:pt x="0" y="0"/>
                </a:moveTo>
                <a:lnTo>
                  <a:pt x="3038049" y="0"/>
                </a:lnTo>
                <a:lnTo>
                  <a:pt x="3038049" y="1474042"/>
                </a:lnTo>
                <a:lnTo>
                  <a:pt x="0" y="14740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49173" y="6879545"/>
            <a:ext cx="3748006" cy="3618530"/>
          </a:xfrm>
          <a:custGeom>
            <a:avLst/>
            <a:gdLst/>
            <a:ahLst/>
            <a:cxnLst/>
            <a:rect l="l" t="t" r="r" b="b"/>
            <a:pathLst>
              <a:path w="3748006" h="3618530">
                <a:moveTo>
                  <a:pt x="0" y="0"/>
                </a:moveTo>
                <a:lnTo>
                  <a:pt x="3748006" y="0"/>
                </a:lnTo>
                <a:lnTo>
                  <a:pt x="3748006" y="3618530"/>
                </a:lnTo>
                <a:lnTo>
                  <a:pt x="0" y="3618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941463" y="2762931"/>
            <a:ext cx="1952848" cy="250825"/>
          </a:xfrm>
          <a:custGeom>
            <a:avLst/>
            <a:gdLst/>
            <a:ahLst/>
            <a:cxnLst/>
            <a:rect l="l" t="t" r="r" b="b"/>
            <a:pathLst>
              <a:path w="1952848" h="250825">
                <a:moveTo>
                  <a:pt x="0" y="0"/>
                </a:moveTo>
                <a:lnTo>
                  <a:pt x="1952848" y="0"/>
                </a:lnTo>
                <a:lnTo>
                  <a:pt x="1952848" y="250825"/>
                </a:lnTo>
                <a:lnTo>
                  <a:pt x="0" y="250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8388918"/>
            <a:ext cx="1516846" cy="599784"/>
          </a:xfrm>
          <a:custGeom>
            <a:avLst/>
            <a:gdLst/>
            <a:ahLst/>
            <a:cxnLst/>
            <a:rect l="l" t="t" r="r" b="b"/>
            <a:pathLst>
              <a:path w="1516846" h="599784">
                <a:moveTo>
                  <a:pt x="0" y="0"/>
                </a:moveTo>
                <a:lnTo>
                  <a:pt x="1516846" y="0"/>
                </a:lnTo>
                <a:lnTo>
                  <a:pt x="1516846" y="599784"/>
                </a:lnTo>
                <a:lnTo>
                  <a:pt x="0" y="5997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651" y="1266832"/>
            <a:ext cx="4853251" cy="4615000"/>
          </a:xfrm>
          <a:custGeom>
            <a:avLst/>
            <a:gdLst/>
            <a:ahLst/>
            <a:cxnLst/>
            <a:rect l="l" t="t" r="r" b="b"/>
            <a:pathLst>
              <a:path w="4853251" h="4615000">
                <a:moveTo>
                  <a:pt x="0" y="0"/>
                </a:moveTo>
                <a:lnTo>
                  <a:pt x="4853251" y="0"/>
                </a:lnTo>
                <a:lnTo>
                  <a:pt x="4853251" y="4615000"/>
                </a:lnTo>
                <a:lnTo>
                  <a:pt x="0" y="46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50434"/>
            <a:ext cx="8430433" cy="2414422"/>
          </a:xfrm>
          <a:custGeom>
            <a:avLst/>
            <a:gdLst/>
            <a:ahLst/>
            <a:cxnLst/>
            <a:rect l="l" t="t" r="r" b="b"/>
            <a:pathLst>
              <a:path w="8430433" h="2414422">
                <a:moveTo>
                  <a:pt x="0" y="0"/>
                </a:moveTo>
                <a:lnTo>
                  <a:pt x="8430433" y="0"/>
                </a:lnTo>
                <a:lnTo>
                  <a:pt x="8430433" y="2414421"/>
                </a:lnTo>
                <a:lnTo>
                  <a:pt x="0" y="2414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3" r="-7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98479" y="-568974"/>
            <a:ext cx="7315200" cy="2766476"/>
          </a:xfrm>
          <a:custGeom>
            <a:avLst/>
            <a:gdLst/>
            <a:ahLst/>
            <a:cxnLst/>
            <a:rect l="l" t="t" r="r" b="b"/>
            <a:pathLst>
              <a:path w="7315200" h="2766476">
                <a:moveTo>
                  <a:pt x="0" y="0"/>
                </a:moveTo>
                <a:lnTo>
                  <a:pt x="7315200" y="0"/>
                </a:lnTo>
                <a:lnTo>
                  <a:pt x="7315200" y="2766476"/>
                </a:lnTo>
                <a:lnTo>
                  <a:pt x="0" y="2766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66119" y="350434"/>
            <a:ext cx="8889961" cy="2414422"/>
          </a:xfrm>
          <a:custGeom>
            <a:avLst/>
            <a:gdLst/>
            <a:ahLst/>
            <a:cxnLst/>
            <a:rect l="l" t="t" r="r" b="b"/>
            <a:pathLst>
              <a:path w="8889961" h="2414422">
                <a:moveTo>
                  <a:pt x="0" y="0"/>
                </a:moveTo>
                <a:lnTo>
                  <a:pt x="8889960" y="0"/>
                </a:lnTo>
                <a:lnTo>
                  <a:pt x="8889960" y="2414421"/>
                </a:lnTo>
                <a:lnTo>
                  <a:pt x="0" y="2414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8" t="-2325" b="-2325"/>
            </a:stretch>
          </a:blipFill>
        </p:spPr>
      </p:sp>
      <p:sp>
        <p:nvSpPr>
          <p:cNvPr id="6" name="Freeform 6"/>
          <p:cNvSpPr/>
          <p:nvPr/>
        </p:nvSpPr>
        <p:spPr>
          <a:xfrm rot="-525165">
            <a:off x="283241" y="6713951"/>
            <a:ext cx="5123767" cy="4114800"/>
          </a:xfrm>
          <a:custGeom>
            <a:avLst/>
            <a:gdLst/>
            <a:ahLst/>
            <a:cxnLst/>
            <a:rect l="l" t="t" r="r" b="b"/>
            <a:pathLst>
              <a:path w="5123767" h="4114800">
                <a:moveTo>
                  <a:pt x="0" y="0"/>
                </a:moveTo>
                <a:lnTo>
                  <a:pt x="5123767" y="0"/>
                </a:lnTo>
                <a:lnTo>
                  <a:pt x="5123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31457" y="8505309"/>
            <a:ext cx="4642239" cy="2295798"/>
          </a:xfrm>
          <a:custGeom>
            <a:avLst/>
            <a:gdLst/>
            <a:ahLst/>
            <a:cxnLst/>
            <a:rect l="l" t="t" r="r" b="b"/>
            <a:pathLst>
              <a:path w="4642239" h="2295798">
                <a:moveTo>
                  <a:pt x="0" y="0"/>
                </a:moveTo>
                <a:lnTo>
                  <a:pt x="4642238" y="0"/>
                </a:lnTo>
                <a:lnTo>
                  <a:pt x="4642238" y="2295798"/>
                </a:lnTo>
                <a:lnTo>
                  <a:pt x="0" y="2295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60429" y="4156351"/>
            <a:ext cx="4853251" cy="4615000"/>
          </a:xfrm>
          <a:custGeom>
            <a:avLst/>
            <a:gdLst/>
            <a:ahLst/>
            <a:cxnLst/>
            <a:rect l="l" t="t" r="r" b="b"/>
            <a:pathLst>
              <a:path w="4853251" h="4615000">
                <a:moveTo>
                  <a:pt x="0" y="0"/>
                </a:moveTo>
                <a:lnTo>
                  <a:pt x="4853250" y="0"/>
                </a:lnTo>
                <a:lnTo>
                  <a:pt x="4853250" y="4615000"/>
                </a:lnTo>
                <a:lnTo>
                  <a:pt x="0" y="46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85244" y="7369982"/>
            <a:ext cx="2119541" cy="1888318"/>
          </a:xfrm>
          <a:custGeom>
            <a:avLst/>
            <a:gdLst/>
            <a:ahLst/>
            <a:cxnLst/>
            <a:rect l="l" t="t" r="r" b="b"/>
            <a:pathLst>
              <a:path w="2119541" h="1888318">
                <a:moveTo>
                  <a:pt x="0" y="0"/>
                </a:moveTo>
                <a:lnTo>
                  <a:pt x="2119541" y="0"/>
                </a:lnTo>
                <a:lnTo>
                  <a:pt x="2119541" y="1888318"/>
                </a:lnTo>
                <a:lnTo>
                  <a:pt x="0" y="18883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91991" y="1053137"/>
            <a:ext cx="13149619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Quan sát mẫu tàu hoả và đàm thoại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29542" y="4683593"/>
            <a:ext cx="5828916" cy="11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0"/>
              </a:lnSpc>
            </a:pPr>
            <a:r>
              <a:rPr lang="en-US" sz="6864">
                <a:solidFill>
                  <a:srgbClr val="002060"/>
                </a:solidFill>
                <a:latin typeface="DejaVu Serif Bold"/>
              </a:rPr>
              <a:t>Xếp tàu hoả</a:t>
            </a:r>
          </a:p>
        </p:txBody>
      </p:sp>
      <p:sp>
        <p:nvSpPr>
          <p:cNvPr id="12" name="Freeform 12"/>
          <p:cNvSpPr/>
          <p:nvPr/>
        </p:nvSpPr>
        <p:spPr>
          <a:xfrm rot="-4351246">
            <a:off x="1169356" y="3780420"/>
            <a:ext cx="2002099" cy="1763488"/>
          </a:xfrm>
          <a:custGeom>
            <a:avLst/>
            <a:gdLst/>
            <a:ahLst/>
            <a:cxnLst/>
            <a:rect l="l" t="t" r="r" b="b"/>
            <a:pathLst>
              <a:path w="2002099" h="1763488">
                <a:moveTo>
                  <a:pt x="0" y="0"/>
                </a:moveTo>
                <a:lnTo>
                  <a:pt x="2002099" y="0"/>
                </a:lnTo>
                <a:lnTo>
                  <a:pt x="2002099" y="1763488"/>
                </a:lnTo>
                <a:lnTo>
                  <a:pt x="0" y="17634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351246">
            <a:off x="16258250" y="2535425"/>
            <a:ext cx="2002099" cy="1763488"/>
          </a:xfrm>
          <a:custGeom>
            <a:avLst/>
            <a:gdLst/>
            <a:ahLst/>
            <a:cxnLst/>
            <a:rect l="l" t="t" r="r" b="b"/>
            <a:pathLst>
              <a:path w="2002099" h="1763488">
                <a:moveTo>
                  <a:pt x="0" y="0"/>
                </a:moveTo>
                <a:lnTo>
                  <a:pt x="2002100" y="0"/>
                </a:lnTo>
                <a:lnTo>
                  <a:pt x="2002100" y="1763488"/>
                </a:lnTo>
                <a:lnTo>
                  <a:pt x="0" y="17634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7816" y="370275"/>
            <a:ext cx="16441484" cy="9916725"/>
          </a:xfrm>
          <a:custGeom>
            <a:avLst/>
            <a:gdLst/>
            <a:ahLst/>
            <a:cxnLst/>
            <a:rect l="l" t="t" r="r" b="b"/>
            <a:pathLst>
              <a:path w="16441484" h="9916725">
                <a:moveTo>
                  <a:pt x="0" y="0"/>
                </a:moveTo>
                <a:lnTo>
                  <a:pt x="16441484" y="0"/>
                </a:lnTo>
                <a:lnTo>
                  <a:pt x="16441484" y="9916725"/>
                </a:lnTo>
                <a:lnTo>
                  <a:pt x="0" y="9916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423" r="-3663" b="-647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2471" y="3373563"/>
            <a:ext cx="12990362" cy="3539874"/>
          </a:xfrm>
          <a:custGeom>
            <a:avLst/>
            <a:gdLst/>
            <a:ahLst/>
            <a:cxnLst/>
            <a:rect l="l" t="t" r="r" b="b"/>
            <a:pathLst>
              <a:path w="12990362" h="3539874">
                <a:moveTo>
                  <a:pt x="0" y="0"/>
                </a:moveTo>
                <a:lnTo>
                  <a:pt x="12990363" y="0"/>
                </a:lnTo>
                <a:lnTo>
                  <a:pt x="12990363" y="3539874"/>
                </a:lnTo>
                <a:lnTo>
                  <a:pt x="0" y="3539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830731"/>
            <a:ext cx="3316326" cy="2698661"/>
          </a:xfrm>
          <a:custGeom>
            <a:avLst/>
            <a:gdLst/>
            <a:ahLst/>
            <a:cxnLst/>
            <a:rect l="l" t="t" r="r" b="b"/>
            <a:pathLst>
              <a:path w="3316326" h="2698661">
                <a:moveTo>
                  <a:pt x="0" y="0"/>
                </a:moveTo>
                <a:lnTo>
                  <a:pt x="3316326" y="0"/>
                </a:lnTo>
                <a:lnTo>
                  <a:pt x="3316326" y="2698660"/>
                </a:lnTo>
                <a:lnTo>
                  <a:pt x="0" y="2698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100000">
            <a:off x="4893411" y="1413263"/>
            <a:ext cx="3403051" cy="296065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28700" y="643680"/>
            <a:ext cx="2513771" cy="2208976"/>
          </a:xfrm>
          <a:custGeom>
            <a:avLst/>
            <a:gdLst/>
            <a:ahLst/>
            <a:cxnLst/>
            <a:rect l="l" t="t" r="r" b="b"/>
            <a:pathLst>
              <a:path w="2513771" h="2208976">
                <a:moveTo>
                  <a:pt x="0" y="0"/>
                </a:moveTo>
                <a:lnTo>
                  <a:pt x="2513771" y="0"/>
                </a:lnTo>
                <a:lnTo>
                  <a:pt x="2513771" y="2208977"/>
                </a:lnTo>
                <a:lnTo>
                  <a:pt x="0" y="2208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15589">
            <a:off x="14890708" y="7875565"/>
            <a:ext cx="3630091" cy="2765470"/>
          </a:xfrm>
          <a:custGeom>
            <a:avLst/>
            <a:gdLst/>
            <a:ahLst/>
            <a:cxnLst/>
            <a:rect l="l" t="t" r="r" b="b"/>
            <a:pathLst>
              <a:path w="3630091" h="2765470">
                <a:moveTo>
                  <a:pt x="0" y="0"/>
                </a:moveTo>
                <a:lnTo>
                  <a:pt x="3630092" y="0"/>
                </a:lnTo>
                <a:lnTo>
                  <a:pt x="3630092" y="2765470"/>
                </a:lnTo>
                <a:lnTo>
                  <a:pt x="0" y="27654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32834" y="-125891"/>
            <a:ext cx="1848291" cy="1874059"/>
          </a:xfrm>
          <a:custGeom>
            <a:avLst/>
            <a:gdLst/>
            <a:ahLst/>
            <a:cxnLst/>
            <a:rect l="l" t="t" r="r" b="b"/>
            <a:pathLst>
              <a:path w="1848291" h="1874059">
                <a:moveTo>
                  <a:pt x="0" y="0"/>
                </a:moveTo>
                <a:lnTo>
                  <a:pt x="1848290" y="0"/>
                </a:lnTo>
                <a:lnTo>
                  <a:pt x="1848290" y="1874059"/>
                </a:lnTo>
                <a:lnTo>
                  <a:pt x="0" y="1874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455450" y="459490"/>
            <a:ext cx="5590835" cy="101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>
                <a:solidFill>
                  <a:srgbClr val="000000"/>
                </a:solidFill>
                <a:latin typeface="DejaVu Serif Bold"/>
              </a:rPr>
              <a:t>Trẻ thực hiện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3384" y="2341616"/>
            <a:ext cx="4958853" cy="5347782"/>
          </a:xfrm>
          <a:custGeom>
            <a:avLst/>
            <a:gdLst/>
            <a:ahLst/>
            <a:cxnLst/>
            <a:rect l="l" t="t" r="r" b="b"/>
            <a:pathLst>
              <a:path w="4958853" h="5347782">
                <a:moveTo>
                  <a:pt x="0" y="0"/>
                </a:moveTo>
                <a:lnTo>
                  <a:pt x="4958853" y="0"/>
                </a:lnTo>
                <a:lnTo>
                  <a:pt x="4958853" y="5347782"/>
                </a:lnTo>
                <a:lnTo>
                  <a:pt x="0" y="5347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69628" y="4655988"/>
            <a:ext cx="8548744" cy="23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3"/>
              </a:lnSpc>
            </a:pPr>
            <a:r>
              <a:rPr lang="en-US" sz="6873">
                <a:solidFill>
                  <a:srgbClr val="141414"/>
                </a:solidFill>
                <a:latin typeface="ไอติม"/>
              </a:rPr>
              <a:t>Đoàn tàu nhỏ xíu</a:t>
            </a:r>
          </a:p>
          <a:p>
            <a:pPr marL="0" lvl="1" indent="0" algn="ctr">
              <a:lnSpc>
                <a:spcPts val="9623"/>
              </a:lnSpc>
              <a:spcBef>
                <a:spcPct val="0"/>
              </a:spcBef>
            </a:pPr>
            <a:r>
              <a:rPr lang="en-US" sz="6873">
                <a:solidFill>
                  <a:srgbClr val="141414"/>
                </a:solidFill>
                <a:latin typeface="ไอติม"/>
              </a:rPr>
              <a:t>Tác giả: Mộng Lân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5518" y="1050219"/>
            <a:ext cx="10817063" cy="291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8"/>
              </a:lnSpc>
            </a:pPr>
            <a:r>
              <a:rPr lang="en-US" sz="12196">
                <a:solidFill>
                  <a:srgbClr val="141414"/>
                </a:solidFill>
                <a:latin typeface="ไอติม"/>
              </a:rPr>
              <a:t>VẬN ĐỘNG THEO NHẠC</a:t>
            </a:r>
          </a:p>
        </p:txBody>
      </p:sp>
      <p:sp>
        <p:nvSpPr>
          <p:cNvPr id="5" name="Freeform 5"/>
          <p:cNvSpPr/>
          <p:nvPr/>
        </p:nvSpPr>
        <p:spPr>
          <a:xfrm>
            <a:off x="15733261" y="5913264"/>
            <a:ext cx="3052079" cy="4407883"/>
          </a:xfrm>
          <a:custGeom>
            <a:avLst/>
            <a:gdLst/>
            <a:ahLst/>
            <a:cxnLst/>
            <a:rect l="l" t="t" r="r" b="b"/>
            <a:pathLst>
              <a:path w="3052079" h="4407883">
                <a:moveTo>
                  <a:pt x="0" y="0"/>
                </a:moveTo>
                <a:lnTo>
                  <a:pt x="3052078" y="0"/>
                </a:lnTo>
                <a:lnTo>
                  <a:pt x="3052078" y="4407882"/>
                </a:lnTo>
                <a:lnTo>
                  <a:pt x="0" y="4407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15790" y="-1734729"/>
            <a:ext cx="4869549" cy="4699115"/>
          </a:xfrm>
          <a:custGeom>
            <a:avLst/>
            <a:gdLst/>
            <a:ahLst/>
            <a:cxnLst/>
            <a:rect l="l" t="t" r="r" b="b"/>
            <a:pathLst>
              <a:path w="4869549" h="4699115">
                <a:moveTo>
                  <a:pt x="0" y="0"/>
                </a:moveTo>
                <a:lnTo>
                  <a:pt x="4869549" y="0"/>
                </a:lnTo>
                <a:lnTo>
                  <a:pt x="4869549" y="4699114"/>
                </a:lnTo>
                <a:lnTo>
                  <a:pt x="0" y="4699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38146" y="597408"/>
            <a:ext cx="2890049" cy="862585"/>
          </a:xfrm>
          <a:custGeom>
            <a:avLst/>
            <a:gdLst/>
            <a:ahLst/>
            <a:cxnLst/>
            <a:rect l="l" t="t" r="r" b="b"/>
            <a:pathLst>
              <a:path w="2890049" h="862585">
                <a:moveTo>
                  <a:pt x="0" y="0"/>
                </a:moveTo>
                <a:lnTo>
                  <a:pt x="2890049" y="0"/>
                </a:lnTo>
                <a:lnTo>
                  <a:pt x="2890049" y="862584"/>
                </a:lnTo>
                <a:lnTo>
                  <a:pt x="0" y="862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14213" y="7689398"/>
            <a:ext cx="1221255" cy="1516846"/>
          </a:xfrm>
          <a:custGeom>
            <a:avLst/>
            <a:gdLst/>
            <a:ahLst/>
            <a:cxnLst/>
            <a:rect l="l" t="t" r="r" b="b"/>
            <a:pathLst>
              <a:path w="1221255" h="1516846">
                <a:moveTo>
                  <a:pt x="0" y="0"/>
                </a:moveTo>
                <a:lnTo>
                  <a:pt x="1221256" y="0"/>
                </a:lnTo>
                <a:lnTo>
                  <a:pt x="1221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9259" y="4231439"/>
            <a:ext cx="13078478" cy="2100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15595">
                <a:solidFill>
                  <a:srgbClr val="FFFFFF"/>
                </a:solidFill>
                <a:latin typeface="ไอติม"/>
              </a:rPr>
              <a:t>HẸN GẶP LẠI!</a:t>
            </a:r>
          </a:p>
        </p:txBody>
      </p:sp>
      <p:sp>
        <p:nvSpPr>
          <p:cNvPr id="3" name="Freeform 3"/>
          <p:cNvSpPr/>
          <p:nvPr/>
        </p:nvSpPr>
        <p:spPr>
          <a:xfrm>
            <a:off x="14082914" y="656130"/>
            <a:ext cx="3242195" cy="1568464"/>
          </a:xfrm>
          <a:custGeom>
            <a:avLst/>
            <a:gdLst/>
            <a:ahLst/>
            <a:cxnLst/>
            <a:rect l="l" t="t" r="r" b="b"/>
            <a:pathLst>
              <a:path w="3242195" h="1568464">
                <a:moveTo>
                  <a:pt x="0" y="0"/>
                </a:moveTo>
                <a:lnTo>
                  <a:pt x="3242195" y="0"/>
                </a:lnTo>
                <a:lnTo>
                  <a:pt x="3242195" y="1568465"/>
                </a:lnTo>
                <a:lnTo>
                  <a:pt x="0" y="156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24491" y="1234531"/>
            <a:ext cx="1516846" cy="411662"/>
          </a:xfrm>
          <a:custGeom>
            <a:avLst/>
            <a:gdLst/>
            <a:ahLst/>
            <a:cxnLst/>
            <a:rect l="l" t="t" r="r" b="b"/>
            <a:pathLst>
              <a:path w="1516846" h="411662">
                <a:moveTo>
                  <a:pt x="0" y="0"/>
                </a:moveTo>
                <a:lnTo>
                  <a:pt x="1516846" y="0"/>
                </a:lnTo>
                <a:lnTo>
                  <a:pt x="1516846" y="411662"/>
                </a:lnTo>
                <a:lnTo>
                  <a:pt x="0" y="41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04012" y="7750266"/>
            <a:ext cx="3110577" cy="3016068"/>
          </a:xfrm>
          <a:custGeom>
            <a:avLst/>
            <a:gdLst/>
            <a:ahLst/>
            <a:cxnLst/>
            <a:rect l="l" t="t" r="r" b="b"/>
            <a:pathLst>
              <a:path w="3110577" h="3016068">
                <a:moveTo>
                  <a:pt x="0" y="0"/>
                </a:moveTo>
                <a:lnTo>
                  <a:pt x="3110576" y="0"/>
                </a:lnTo>
                <a:lnTo>
                  <a:pt x="3110576" y="3016068"/>
                </a:lnTo>
                <a:lnTo>
                  <a:pt x="0" y="301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07432" y="6317207"/>
            <a:ext cx="2460829" cy="3553986"/>
          </a:xfrm>
          <a:custGeom>
            <a:avLst/>
            <a:gdLst/>
            <a:ahLst/>
            <a:cxnLst/>
            <a:rect l="l" t="t" r="r" b="b"/>
            <a:pathLst>
              <a:path w="2460829" h="3553986">
                <a:moveTo>
                  <a:pt x="0" y="0"/>
                </a:moveTo>
                <a:lnTo>
                  <a:pt x="2460829" y="0"/>
                </a:lnTo>
                <a:lnTo>
                  <a:pt x="2460829" y="3553986"/>
                </a:lnTo>
                <a:lnTo>
                  <a:pt x="0" y="3553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99222" y="-244270"/>
            <a:ext cx="4894091" cy="2374582"/>
          </a:xfrm>
          <a:custGeom>
            <a:avLst/>
            <a:gdLst/>
            <a:ahLst/>
            <a:cxnLst/>
            <a:rect l="l" t="t" r="r" b="b"/>
            <a:pathLst>
              <a:path w="4894091" h="2374582">
                <a:moveTo>
                  <a:pt x="0" y="0"/>
                </a:moveTo>
                <a:lnTo>
                  <a:pt x="4894091" y="0"/>
                </a:lnTo>
                <a:lnTo>
                  <a:pt x="4894091" y="2374582"/>
                </a:lnTo>
                <a:lnTo>
                  <a:pt x="0" y="2374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39882" y="9258300"/>
            <a:ext cx="4685227" cy="1225786"/>
          </a:xfrm>
          <a:custGeom>
            <a:avLst/>
            <a:gdLst/>
            <a:ahLst/>
            <a:cxnLst/>
            <a:rect l="l" t="t" r="r" b="b"/>
            <a:pathLst>
              <a:path w="4685227" h="1225786">
                <a:moveTo>
                  <a:pt x="0" y="0"/>
                </a:moveTo>
                <a:lnTo>
                  <a:pt x="4685227" y="0"/>
                </a:lnTo>
                <a:lnTo>
                  <a:pt x="4685227" y="1225786"/>
                </a:lnTo>
                <a:lnTo>
                  <a:pt x="0" y="1225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7555442"/>
            <a:ext cx="1516846" cy="194824"/>
          </a:xfrm>
          <a:custGeom>
            <a:avLst/>
            <a:gdLst/>
            <a:ahLst/>
            <a:cxnLst/>
            <a:rect l="l" t="t" r="r" b="b"/>
            <a:pathLst>
              <a:path w="1516846" h="194824">
                <a:moveTo>
                  <a:pt x="0" y="0"/>
                </a:moveTo>
                <a:lnTo>
                  <a:pt x="1516846" y="0"/>
                </a:lnTo>
                <a:lnTo>
                  <a:pt x="1516846" y="194824"/>
                </a:lnTo>
                <a:lnTo>
                  <a:pt x="0" y="194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99278" y="46376"/>
            <a:ext cx="1935613" cy="2376310"/>
          </a:xfrm>
          <a:custGeom>
            <a:avLst/>
            <a:gdLst/>
            <a:ahLst/>
            <a:cxnLst/>
            <a:rect l="l" t="t" r="r" b="b"/>
            <a:pathLst>
              <a:path w="1935613" h="2376310">
                <a:moveTo>
                  <a:pt x="0" y="0"/>
                </a:moveTo>
                <a:lnTo>
                  <a:pt x="1935612" y="0"/>
                </a:lnTo>
                <a:lnTo>
                  <a:pt x="1935612" y="2376310"/>
                </a:lnTo>
                <a:lnTo>
                  <a:pt x="0" y="23763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34890" y="2859736"/>
            <a:ext cx="1516846" cy="452729"/>
          </a:xfrm>
          <a:custGeom>
            <a:avLst/>
            <a:gdLst/>
            <a:ahLst/>
            <a:cxnLst/>
            <a:rect l="l" t="t" r="r" b="b"/>
            <a:pathLst>
              <a:path w="1516846" h="452729">
                <a:moveTo>
                  <a:pt x="0" y="0"/>
                </a:moveTo>
                <a:lnTo>
                  <a:pt x="1516846" y="0"/>
                </a:lnTo>
                <a:lnTo>
                  <a:pt x="1516846" y="452728"/>
                </a:lnTo>
                <a:lnTo>
                  <a:pt x="0" y="4527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DejaVu Serif Bold</vt:lpstr>
      <vt:lpstr>ไอติม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Xếp tàu hoả-phượng t2</dc:title>
  <dc:creator>0</dc:creator>
  <cp:lastModifiedBy>Admin</cp:lastModifiedBy>
  <cp:revision>3</cp:revision>
  <dcterms:created xsi:type="dcterms:W3CDTF">2006-08-16T00:00:00Z</dcterms:created>
  <dcterms:modified xsi:type="dcterms:W3CDTF">2024-02-26T09:11:31Z</dcterms:modified>
  <dc:identifier>DAF7XpdjjeI</dc:identifier>
</cp:coreProperties>
</file>