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Times New Roman" panose="02020603050405020304" pitchFamily="18" charset="0"/>
      <p:regular r:id="rId14"/>
    </p:embeddedFont>
    <p:embeddedFont>
      <p:font typeface="Arial Unicode" panose="020B0604020202020204" charset="-128"/>
      <p:regular r:id="rId15"/>
    </p:embeddedFont>
    <p:embeddedFont>
      <p:font typeface="Noto Sans Bold Italics" panose="020B0604020202020204" charset="0"/>
      <p:regular r:id="rId16"/>
    </p:embeddedFont>
    <p:embeddedFont>
      <p:font typeface="Noto Serif Display" panose="020B0604020202020204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ejaVu Serif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43.png"/><Relationship Id="rId12" Type="http://schemas.openxmlformats.org/officeDocument/2006/relationships/image" Target="../media/image57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image" Target="../media/image31.svg"/><Relationship Id="rId4" Type="http://schemas.openxmlformats.org/officeDocument/2006/relationships/image" Target="../media/image33.sv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5.png"/><Relationship Id="rId4" Type="http://schemas.openxmlformats.org/officeDocument/2006/relationships/image" Target="../media/image31.sv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34.png"/><Relationship Id="rId10" Type="http://schemas.openxmlformats.org/officeDocument/2006/relationships/image" Target="../media/image45.sv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64765" y="7468168"/>
            <a:ext cx="2826987" cy="2983627"/>
          </a:xfrm>
          <a:custGeom>
            <a:avLst/>
            <a:gdLst/>
            <a:ahLst/>
            <a:cxnLst/>
            <a:rect l="l" t="t" r="r" b="b"/>
            <a:pathLst>
              <a:path w="2826987" h="2983627">
                <a:moveTo>
                  <a:pt x="0" y="0"/>
                </a:moveTo>
                <a:lnTo>
                  <a:pt x="2826987" y="0"/>
                </a:lnTo>
                <a:lnTo>
                  <a:pt x="2826987" y="2983627"/>
                </a:lnTo>
                <a:lnTo>
                  <a:pt x="0" y="29836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431751" y="980435"/>
            <a:ext cx="1545697" cy="2464155"/>
          </a:xfrm>
          <a:custGeom>
            <a:avLst/>
            <a:gdLst/>
            <a:ahLst/>
            <a:cxnLst/>
            <a:rect l="l" t="t" r="r" b="b"/>
            <a:pathLst>
              <a:path w="1545697" h="2464155">
                <a:moveTo>
                  <a:pt x="1545697" y="0"/>
                </a:moveTo>
                <a:lnTo>
                  <a:pt x="0" y="0"/>
                </a:lnTo>
                <a:lnTo>
                  <a:pt x="0" y="2464155"/>
                </a:lnTo>
                <a:lnTo>
                  <a:pt x="1545697" y="2464155"/>
                </a:lnTo>
                <a:lnTo>
                  <a:pt x="15456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169761" y="1421048"/>
            <a:ext cx="2081269" cy="3317965"/>
          </a:xfrm>
          <a:custGeom>
            <a:avLst/>
            <a:gdLst/>
            <a:ahLst/>
            <a:cxnLst/>
            <a:rect l="l" t="t" r="r" b="b"/>
            <a:pathLst>
              <a:path w="2081269" h="3317965">
                <a:moveTo>
                  <a:pt x="2081269" y="0"/>
                </a:moveTo>
                <a:lnTo>
                  <a:pt x="0" y="0"/>
                </a:lnTo>
                <a:lnTo>
                  <a:pt x="0" y="3317965"/>
                </a:lnTo>
                <a:lnTo>
                  <a:pt x="2081269" y="3317965"/>
                </a:lnTo>
                <a:lnTo>
                  <a:pt x="20812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52693">
            <a:off x="15503232" y="2263456"/>
            <a:ext cx="1201676" cy="2762474"/>
          </a:xfrm>
          <a:custGeom>
            <a:avLst/>
            <a:gdLst/>
            <a:ahLst/>
            <a:cxnLst/>
            <a:rect l="l" t="t" r="r" b="b"/>
            <a:pathLst>
              <a:path w="1201676" h="2762474">
                <a:moveTo>
                  <a:pt x="0" y="0"/>
                </a:moveTo>
                <a:lnTo>
                  <a:pt x="1201677" y="0"/>
                </a:lnTo>
                <a:lnTo>
                  <a:pt x="1201677" y="2762474"/>
                </a:lnTo>
                <a:lnTo>
                  <a:pt x="0" y="27624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477297" y="7308288"/>
            <a:ext cx="4581235" cy="3256842"/>
          </a:xfrm>
          <a:custGeom>
            <a:avLst/>
            <a:gdLst/>
            <a:ahLst/>
            <a:cxnLst/>
            <a:rect l="l" t="t" r="r" b="b"/>
            <a:pathLst>
              <a:path w="4581235" h="3256842">
                <a:moveTo>
                  <a:pt x="0" y="0"/>
                </a:moveTo>
                <a:lnTo>
                  <a:pt x="4581235" y="0"/>
                </a:lnTo>
                <a:lnTo>
                  <a:pt x="4581235" y="3256842"/>
                </a:lnTo>
                <a:lnTo>
                  <a:pt x="0" y="32568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59211">
            <a:off x="328066" y="4925741"/>
            <a:ext cx="3683389" cy="1966009"/>
          </a:xfrm>
          <a:custGeom>
            <a:avLst/>
            <a:gdLst/>
            <a:ahLst/>
            <a:cxnLst/>
            <a:rect l="l" t="t" r="r" b="b"/>
            <a:pathLst>
              <a:path w="3683389" h="1966009">
                <a:moveTo>
                  <a:pt x="0" y="0"/>
                </a:moveTo>
                <a:lnTo>
                  <a:pt x="3683389" y="0"/>
                </a:lnTo>
                <a:lnTo>
                  <a:pt x="3683389" y="1966009"/>
                </a:lnTo>
                <a:lnTo>
                  <a:pt x="0" y="19660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48841" y="8335210"/>
            <a:ext cx="2310459" cy="2301795"/>
          </a:xfrm>
          <a:custGeom>
            <a:avLst/>
            <a:gdLst/>
            <a:ahLst/>
            <a:cxnLst/>
            <a:rect l="l" t="t" r="r" b="b"/>
            <a:pathLst>
              <a:path w="2310459" h="2301795">
                <a:moveTo>
                  <a:pt x="0" y="0"/>
                </a:moveTo>
                <a:lnTo>
                  <a:pt x="2310459" y="0"/>
                </a:lnTo>
                <a:lnTo>
                  <a:pt x="2310459" y="2301794"/>
                </a:lnTo>
                <a:lnTo>
                  <a:pt x="0" y="23017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1946" y="8506276"/>
            <a:ext cx="1513507" cy="1504048"/>
          </a:xfrm>
          <a:custGeom>
            <a:avLst/>
            <a:gdLst/>
            <a:ahLst/>
            <a:cxnLst/>
            <a:rect l="l" t="t" r="r" b="b"/>
            <a:pathLst>
              <a:path w="1513507" h="1504048">
                <a:moveTo>
                  <a:pt x="0" y="0"/>
                </a:moveTo>
                <a:lnTo>
                  <a:pt x="1513508" y="0"/>
                </a:lnTo>
                <a:lnTo>
                  <a:pt x="1513508" y="1504048"/>
                </a:lnTo>
                <a:lnTo>
                  <a:pt x="0" y="1504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11050" y="5143500"/>
            <a:ext cx="1267209" cy="2175466"/>
          </a:xfrm>
          <a:custGeom>
            <a:avLst/>
            <a:gdLst/>
            <a:ahLst/>
            <a:cxnLst/>
            <a:rect l="l" t="t" r="r" b="b"/>
            <a:pathLst>
              <a:path w="1267209" h="2175466">
                <a:moveTo>
                  <a:pt x="0" y="0"/>
                </a:moveTo>
                <a:lnTo>
                  <a:pt x="1267209" y="0"/>
                </a:lnTo>
                <a:lnTo>
                  <a:pt x="1267209" y="2175466"/>
                </a:lnTo>
                <a:lnTo>
                  <a:pt x="0" y="21754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11048">
            <a:off x="1129976" y="1120805"/>
            <a:ext cx="1310955" cy="2461887"/>
          </a:xfrm>
          <a:custGeom>
            <a:avLst/>
            <a:gdLst/>
            <a:ahLst/>
            <a:cxnLst/>
            <a:rect l="l" t="t" r="r" b="b"/>
            <a:pathLst>
              <a:path w="1310955" h="2461887">
                <a:moveTo>
                  <a:pt x="0" y="0"/>
                </a:moveTo>
                <a:lnTo>
                  <a:pt x="1310955" y="0"/>
                </a:lnTo>
                <a:lnTo>
                  <a:pt x="1310955" y="2461887"/>
                </a:lnTo>
                <a:lnTo>
                  <a:pt x="0" y="24618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14423">
            <a:off x="3183637" y="8457407"/>
            <a:ext cx="2134786" cy="2057400"/>
          </a:xfrm>
          <a:custGeom>
            <a:avLst/>
            <a:gdLst/>
            <a:ahLst/>
            <a:cxnLst/>
            <a:rect l="l" t="t" r="r" b="b"/>
            <a:pathLst>
              <a:path w="2134786" h="2057400">
                <a:moveTo>
                  <a:pt x="0" y="0"/>
                </a:moveTo>
                <a:lnTo>
                  <a:pt x="2134786" y="0"/>
                </a:lnTo>
                <a:lnTo>
                  <a:pt x="213478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248210" y="173908"/>
            <a:ext cx="7791581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/>
              </a:rPr>
              <a:t>UBND QUẬN LONG BIÊN</a:t>
            </a:r>
          </a:p>
          <a:p>
            <a:pPr algn="ctr">
              <a:spcBef>
                <a:spcPct val="0"/>
              </a:spcBef>
            </a:pPr>
            <a:r>
              <a:rPr lang="en-US" sz="2800" b="1" smtClean="0">
                <a:solidFill>
                  <a:srgbClr val="002060"/>
                </a:solidFill>
                <a:latin typeface="Times New Roman"/>
              </a:rPr>
              <a:t>TRƯỜNG MẦM NON HỒNG TIẾN</a:t>
            </a:r>
            <a:endParaRPr lang="en-US" sz="2800" b="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501577" y="4636460"/>
            <a:ext cx="11447264" cy="2636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6"/>
              </a:lnSpc>
              <a:spcBef>
                <a:spcPct val="0"/>
              </a:spcBef>
            </a:pPr>
            <a:r>
              <a:rPr lang="en-US" sz="4400">
                <a:solidFill>
                  <a:srgbClr val="002060"/>
                </a:solidFill>
                <a:latin typeface="Times New Roman"/>
              </a:rPr>
              <a:t>Đề tài: nhận biết tập nói con tôm- con cá</a:t>
            </a:r>
          </a:p>
          <a:p>
            <a:pPr algn="ctr">
              <a:lnSpc>
                <a:spcPts val="7076"/>
              </a:lnSpc>
              <a:spcBef>
                <a:spcPct val="0"/>
              </a:spcBef>
            </a:pPr>
            <a:r>
              <a:rPr lang="en-US" sz="4400">
                <a:solidFill>
                  <a:srgbClr val="002060"/>
                </a:solidFill>
                <a:latin typeface="Times New Roman"/>
              </a:rPr>
              <a:t>Lứa tuổi: </a:t>
            </a:r>
            <a:r>
              <a:rPr lang="en-US" sz="4400" smtClean="0">
                <a:solidFill>
                  <a:srgbClr val="002060"/>
                </a:solidFill>
                <a:latin typeface="Times New Roman"/>
              </a:rPr>
              <a:t>Nhà trẻ (24 </a:t>
            </a:r>
            <a:r>
              <a:rPr lang="en-US" sz="4400">
                <a:solidFill>
                  <a:srgbClr val="002060"/>
                </a:solidFill>
                <a:latin typeface="Times New Roman"/>
              </a:rPr>
              <a:t>- 36 </a:t>
            </a:r>
            <a:r>
              <a:rPr lang="en-US" sz="4400" smtClean="0">
                <a:solidFill>
                  <a:srgbClr val="002060"/>
                </a:solidFill>
                <a:latin typeface="Times New Roman"/>
              </a:rPr>
              <a:t>tháng)</a:t>
            </a:r>
            <a:endParaRPr lang="en-US" sz="4400">
              <a:solidFill>
                <a:srgbClr val="002060"/>
              </a:solidFill>
              <a:latin typeface="Times New Roman"/>
            </a:endParaRPr>
          </a:p>
          <a:p>
            <a:pPr algn="ctr">
              <a:lnSpc>
                <a:spcPts val="7076"/>
              </a:lnSpc>
              <a:spcBef>
                <a:spcPct val="0"/>
              </a:spcBef>
            </a:pPr>
            <a:r>
              <a:rPr lang="en-US" sz="4400">
                <a:solidFill>
                  <a:srgbClr val="002060"/>
                </a:solidFill>
                <a:latin typeface="Times New Roman"/>
              </a:rPr>
              <a:t>Giáo viên: Lý Thị Phượng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45857" y="9548415"/>
            <a:ext cx="12196287" cy="623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2060"/>
                </a:solidFill>
                <a:latin typeface="Times New Roman"/>
              </a:rPr>
              <a:t>Năm học: 2023 - 2024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20368" y="3692240"/>
            <a:ext cx="11447264" cy="83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 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7353300" y="1035682"/>
            <a:ext cx="35814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35" y="1421048"/>
            <a:ext cx="1567530" cy="15675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30581"/>
            <a:ext cx="7891318" cy="10417581"/>
          </a:xfrm>
          <a:custGeom>
            <a:avLst/>
            <a:gdLst/>
            <a:ahLst/>
            <a:cxnLst/>
            <a:rect l="l" t="t" r="r" b="b"/>
            <a:pathLst>
              <a:path w="7891318" h="10417581">
                <a:moveTo>
                  <a:pt x="0" y="0"/>
                </a:moveTo>
                <a:lnTo>
                  <a:pt x="7891318" y="0"/>
                </a:lnTo>
                <a:lnTo>
                  <a:pt x="7891318" y="10417581"/>
                </a:lnTo>
                <a:lnTo>
                  <a:pt x="0" y="10417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91318" y="-130581"/>
            <a:ext cx="10972800" cy="10615368"/>
          </a:xfrm>
          <a:custGeom>
            <a:avLst/>
            <a:gdLst/>
            <a:ahLst/>
            <a:cxnLst/>
            <a:rect l="l" t="t" r="r" b="b"/>
            <a:pathLst>
              <a:path w="10972800" h="10615368">
                <a:moveTo>
                  <a:pt x="0" y="0"/>
                </a:moveTo>
                <a:lnTo>
                  <a:pt x="10972800" y="0"/>
                </a:lnTo>
                <a:lnTo>
                  <a:pt x="10972800" y="10615368"/>
                </a:lnTo>
                <a:lnTo>
                  <a:pt x="0" y="106153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495" r="-14495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979637" cy="5982683"/>
          </a:xfrm>
          <a:custGeom>
            <a:avLst/>
            <a:gdLst/>
            <a:ahLst/>
            <a:cxnLst/>
            <a:rect l="l" t="t" r="r" b="b"/>
            <a:pathLst>
              <a:path w="8979637" h="5982683">
                <a:moveTo>
                  <a:pt x="0" y="0"/>
                </a:moveTo>
                <a:lnTo>
                  <a:pt x="8979637" y="0"/>
                </a:lnTo>
                <a:lnTo>
                  <a:pt x="8979637" y="5982683"/>
                </a:lnTo>
                <a:lnTo>
                  <a:pt x="0" y="59826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79637" y="4085303"/>
            <a:ext cx="9308363" cy="6201697"/>
          </a:xfrm>
          <a:custGeom>
            <a:avLst/>
            <a:gdLst/>
            <a:ahLst/>
            <a:cxnLst/>
            <a:rect l="l" t="t" r="r" b="b"/>
            <a:pathLst>
              <a:path w="9308363" h="6201697">
                <a:moveTo>
                  <a:pt x="0" y="0"/>
                </a:moveTo>
                <a:lnTo>
                  <a:pt x="9308363" y="0"/>
                </a:lnTo>
                <a:lnTo>
                  <a:pt x="9308363" y="6201697"/>
                </a:lnTo>
                <a:lnTo>
                  <a:pt x="0" y="6201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82135" y="-151010"/>
            <a:ext cx="2454962" cy="3142352"/>
          </a:xfrm>
          <a:custGeom>
            <a:avLst/>
            <a:gdLst/>
            <a:ahLst/>
            <a:cxnLst/>
            <a:rect l="l" t="t" r="r" b="b"/>
            <a:pathLst>
              <a:path w="2454962" h="3142352">
                <a:moveTo>
                  <a:pt x="0" y="0"/>
                </a:moveTo>
                <a:lnTo>
                  <a:pt x="2454962" y="0"/>
                </a:lnTo>
                <a:lnTo>
                  <a:pt x="2454962" y="3142351"/>
                </a:lnTo>
                <a:lnTo>
                  <a:pt x="0" y="3142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180807" y="1903608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29" y="0"/>
                </a:lnTo>
                <a:lnTo>
                  <a:pt x="1267129" y="2175467"/>
                </a:lnTo>
                <a:lnTo>
                  <a:pt x="0" y="21754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37055" y="489942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30" y="0"/>
                </a:lnTo>
                <a:lnTo>
                  <a:pt x="1267130" y="2175466"/>
                </a:lnTo>
                <a:lnTo>
                  <a:pt x="0" y="2175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41871" y="6391744"/>
            <a:ext cx="3682307" cy="1966009"/>
          </a:xfrm>
          <a:custGeom>
            <a:avLst/>
            <a:gdLst/>
            <a:ahLst/>
            <a:cxnLst/>
            <a:rect l="l" t="t" r="r" b="b"/>
            <a:pathLst>
              <a:path w="3682307" h="1966009">
                <a:moveTo>
                  <a:pt x="0" y="0"/>
                </a:moveTo>
                <a:lnTo>
                  <a:pt x="3682306" y="0"/>
                </a:lnTo>
                <a:lnTo>
                  <a:pt x="3682306" y="1966009"/>
                </a:lnTo>
                <a:lnTo>
                  <a:pt x="0" y="1966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25628" y="8357753"/>
            <a:ext cx="2318372" cy="2448150"/>
          </a:xfrm>
          <a:custGeom>
            <a:avLst/>
            <a:gdLst/>
            <a:ahLst/>
            <a:cxnLst/>
            <a:rect l="l" t="t" r="r" b="b"/>
            <a:pathLst>
              <a:path w="2318372" h="2448150">
                <a:moveTo>
                  <a:pt x="0" y="0"/>
                </a:moveTo>
                <a:lnTo>
                  <a:pt x="2318372" y="0"/>
                </a:lnTo>
                <a:lnTo>
                  <a:pt x="2318372" y="2448150"/>
                </a:lnTo>
                <a:lnTo>
                  <a:pt x="0" y="24481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190325">
            <a:off x="14257872" y="6001638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78903" y="7371462"/>
            <a:ext cx="2381266" cy="3446570"/>
          </a:xfrm>
          <a:custGeom>
            <a:avLst/>
            <a:gdLst/>
            <a:ahLst/>
            <a:cxnLst/>
            <a:rect l="l" t="t" r="r" b="b"/>
            <a:pathLst>
              <a:path w="2381266" h="3446570">
                <a:moveTo>
                  <a:pt x="0" y="0"/>
                </a:moveTo>
                <a:lnTo>
                  <a:pt x="2381267" y="0"/>
                </a:lnTo>
                <a:lnTo>
                  <a:pt x="2381267" y="3446570"/>
                </a:lnTo>
                <a:lnTo>
                  <a:pt x="0" y="34465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03357" y="0"/>
            <a:ext cx="6784643" cy="2229582"/>
          </a:xfrm>
          <a:custGeom>
            <a:avLst/>
            <a:gdLst/>
            <a:ahLst/>
            <a:cxnLst/>
            <a:rect l="l" t="t" r="r" b="b"/>
            <a:pathLst>
              <a:path w="6784643" h="2229582">
                <a:moveTo>
                  <a:pt x="0" y="0"/>
                </a:moveTo>
                <a:lnTo>
                  <a:pt x="6784643" y="0"/>
                </a:lnTo>
                <a:lnTo>
                  <a:pt x="6784643" y="2229582"/>
                </a:lnTo>
                <a:lnTo>
                  <a:pt x="0" y="22295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7315200" cy="2558246"/>
          </a:xfrm>
          <a:custGeom>
            <a:avLst/>
            <a:gdLst/>
            <a:ahLst/>
            <a:cxnLst/>
            <a:rect l="l" t="t" r="r" b="b"/>
            <a:pathLst>
              <a:path w="7315200" h="2558246">
                <a:moveTo>
                  <a:pt x="0" y="0"/>
                </a:moveTo>
                <a:lnTo>
                  <a:pt x="7315200" y="0"/>
                </a:lnTo>
                <a:lnTo>
                  <a:pt x="7315200" y="2558246"/>
                </a:lnTo>
                <a:lnTo>
                  <a:pt x="0" y="2558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24492" y="9341879"/>
            <a:ext cx="4163508" cy="1476153"/>
          </a:xfrm>
          <a:custGeom>
            <a:avLst/>
            <a:gdLst/>
            <a:ahLst/>
            <a:cxnLst/>
            <a:rect l="l" t="t" r="r" b="b"/>
            <a:pathLst>
              <a:path w="4163508" h="1476153">
                <a:moveTo>
                  <a:pt x="0" y="0"/>
                </a:moveTo>
                <a:lnTo>
                  <a:pt x="4163508" y="0"/>
                </a:lnTo>
                <a:lnTo>
                  <a:pt x="4163508" y="1476153"/>
                </a:lnTo>
                <a:lnTo>
                  <a:pt x="0" y="14761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27294" y="9094747"/>
            <a:ext cx="1083270" cy="1203633"/>
          </a:xfrm>
          <a:custGeom>
            <a:avLst/>
            <a:gdLst/>
            <a:ahLst/>
            <a:cxnLst/>
            <a:rect l="l" t="t" r="r" b="b"/>
            <a:pathLst>
              <a:path w="1083270" h="1203633">
                <a:moveTo>
                  <a:pt x="0" y="0"/>
                </a:moveTo>
                <a:lnTo>
                  <a:pt x="1083270" y="0"/>
                </a:lnTo>
                <a:lnTo>
                  <a:pt x="1083270" y="1203633"/>
                </a:lnTo>
                <a:lnTo>
                  <a:pt x="0" y="12036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16090" y="3355865"/>
            <a:ext cx="12655820" cy="5140435"/>
          </a:xfrm>
          <a:custGeom>
            <a:avLst/>
            <a:gdLst/>
            <a:ahLst/>
            <a:cxnLst/>
            <a:rect l="l" t="t" r="r" b="b"/>
            <a:pathLst>
              <a:path w="12655820" h="3575269">
                <a:moveTo>
                  <a:pt x="0" y="0"/>
                </a:moveTo>
                <a:lnTo>
                  <a:pt x="12655820" y="0"/>
                </a:lnTo>
                <a:lnTo>
                  <a:pt x="12655820" y="3575270"/>
                </a:lnTo>
                <a:lnTo>
                  <a:pt x="0" y="35752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49957" y="4274503"/>
            <a:ext cx="6588086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CBF2F4"/>
                </a:solidFill>
                <a:latin typeface="Noto Sans Bold Italics"/>
              </a:rPr>
              <a:t>Hẹn gặp lại!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1090" y="675961"/>
            <a:ext cx="15528007" cy="8498971"/>
            <a:chOff x="0" y="0"/>
            <a:chExt cx="4089681" cy="2238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9681" cy="2238412"/>
            </a:xfrm>
            <a:custGeom>
              <a:avLst/>
              <a:gdLst/>
              <a:ahLst/>
              <a:cxnLst/>
              <a:rect l="l" t="t" r="r" b="b"/>
              <a:pathLst>
                <a:path w="4089681" h="2238412">
                  <a:moveTo>
                    <a:pt x="37393" y="0"/>
                  </a:moveTo>
                  <a:lnTo>
                    <a:pt x="4052288" y="0"/>
                  </a:lnTo>
                  <a:cubicBezTo>
                    <a:pt x="4062205" y="0"/>
                    <a:pt x="4071716" y="3940"/>
                    <a:pt x="4078729" y="10952"/>
                  </a:cubicBezTo>
                  <a:cubicBezTo>
                    <a:pt x="4085741" y="17965"/>
                    <a:pt x="4089681" y="27476"/>
                    <a:pt x="4089681" y="37393"/>
                  </a:cubicBezTo>
                  <a:lnTo>
                    <a:pt x="4089681" y="2201019"/>
                  </a:lnTo>
                  <a:cubicBezTo>
                    <a:pt x="4089681" y="2210936"/>
                    <a:pt x="4085741" y="2220447"/>
                    <a:pt x="4078729" y="2227460"/>
                  </a:cubicBezTo>
                  <a:cubicBezTo>
                    <a:pt x="4071716" y="2234472"/>
                    <a:pt x="4062205" y="2238412"/>
                    <a:pt x="4052288" y="2238412"/>
                  </a:cubicBezTo>
                  <a:lnTo>
                    <a:pt x="37393" y="2238412"/>
                  </a:lnTo>
                  <a:cubicBezTo>
                    <a:pt x="27476" y="2238412"/>
                    <a:pt x="17965" y="2234472"/>
                    <a:pt x="10952" y="2227460"/>
                  </a:cubicBezTo>
                  <a:cubicBezTo>
                    <a:pt x="3940" y="2220447"/>
                    <a:pt x="0" y="2210936"/>
                    <a:pt x="0" y="2201019"/>
                  </a:cubicBezTo>
                  <a:lnTo>
                    <a:pt x="0" y="37393"/>
                  </a:lnTo>
                  <a:cubicBezTo>
                    <a:pt x="0" y="27476"/>
                    <a:pt x="3940" y="17965"/>
                    <a:pt x="10952" y="10952"/>
                  </a:cubicBezTo>
                  <a:cubicBezTo>
                    <a:pt x="17965" y="3940"/>
                    <a:pt x="27476" y="0"/>
                    <a:pt x="3739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89681" cy="2276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55134"/>
            <a:ext cx="3348162" cy="1747132"/>
          </a:xfrm>
          <a:custGeom>
            <a:avLst/>
            <a:gdLst/>
            <a:ahLst/>
            <a:cxnLst/>
            <a:rect l="l" t="t" r="r" b="b"/>
            <a:pathLst>
              <a:path w="3348162" h="1747132">
                <a:moveTo>
                  <a:pt x="0" y="0"/>
                </a:moveTo>
                <a:lnTo>
                  <a:pt x="3348162" y="0"/>
                </a:lnTo>
                <a:lnTo>
                  <a:pt x="3348162" y="1747132"/>
                </a:lnTo>
                <a:lnTo>
                  <a:pt x="0" y="1747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96066" y="7074134"/>
            <a:ext cx="2791934" cy="2940942"/>
          </a:xfrm>
          <a:custGeom>
            <a:avLst/>
            <a:gdLst/>
            <a:ahLst/>
            <a:cxnLst/>
            <a:rect l="l" t="t" r="r" b="b"/>
            <a:pathLst>
              <a:path w="2791934" h="2940942">
                <a:moveTo>
                  <a:pt x="0" y="0"/>
                </a:moveTo>
                <a:lnTo>
                  <a:pt x="2791934" y="0"/>
                </a:lnTo>
                <a:lnTo>
                  <a:pt x="2791934" y="2940942"/>
                </a:lnTo>
                <a:lnTo>
                  <a:pt x="0" y="2940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107403"/>
            <a:ext cx="2309806" cy="2301795"/>
          </a:xfrm>
          <a:custGeom>
            <a:avLst/>
            <a:gdLst/>
            <a:ahLst/>
            <a:cxnLst/>
            <a:rect l="l" t="t" r="r" b="b"/>
            <a:pathLst>
              <a:path w="2309806" h="2301795">
                <a:moveTo>
                  <a:pt x="0" y="0"/>
                </a:moveTo>
                <a:lnTo>
                  <a:pt x="2309806" y="0"/>
                </a:lnTo>
                <a:lnTo>
                  <a:pt x="2309806" y="2301794"/>
                </a:lnTo>
                <a:lnTo>
                  <a:pt x="0" y="2301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1090" y="7908839"/>
            <a:ext cx="2540997" cy="2532185"/>
          </a:xfrm>
          <a:custGeom>
            <a:avLst/>
            <a:gdLst/>
            <a:ahLst/>
            <a:cxnLst/>
            <a:rect l="l" t="t" r="r" b="b"/>
            <a:pathLst>
              <a:path w="2540997" h="2532185">
                <a:moveTo>
                  <a:pt x="0" y="0"/>
                </a:moveTo>
                <a:lnTo>
                  <a:pt x="2540998" y="0"/>
                </a:lnTo>
                <a:lnTo>
                  <a:pt x="2540998" y="2532185"/>
                </a:lnTo>
                <a:lnTo>
                  <a:pt x="0" y="25321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020870" y="438635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30" y="0"/>
                </a:lnTo>
                <a:lnTo>
                  <a:pt x="1267130" y="2175466"/>
                </a:lnTo>
                <a:lnTo>
                  <a:pt x="0" y="2175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387306" y="2968034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29" y="0"/>
                </a:lnTo>
                <a:lnTo>
                  <a:pt x="1267129" y="2175466"/>
                </a:lnTo>
                <a:lnTo>
                  <a:pt x="0" y="21754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79997" y="3071699"/>
            <a:ext cx="15528007" cy="98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2060"/>
                </a:solidFill>
                <a:latin typeface="Times New Roman"/>
              </a:rPr>
              <a:t>Ổn định- gây hứng thú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04467" y="4658042"/>
            <a:ext cx="967906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 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 dưới nước trong veo</a:t>
            </a:r>
          </a:p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người ta đánh mới theo lên bờ”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48162" y="6239468"/>
            <a:ext cx="1552800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Con gì?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8853" y="437922"/>
            <a:ext cx="18785707" cy="9849078"/>
          </a:xfrm>
          <a:custGeom>
            <a:avLst/>
            <a:gdLst/>
            <a:ahLst/>
            <a:cxnLst/>
            <a:rect l="l" t="t" r="r" b="b"/>
            <a:pathLst>
              <a:path w="18785707" h="9849078">
                <a:moveTo>
                  <a:pt x="0" y="0"/>
                </a:moveTo>
                <a:lnTo>
                  <a:pt x="18785706" y="0"/>
                </a:lnTo>
                <a:lnTo>
                  <a:pt x="18785706" y="9849078"/>
                </a:lnTo>
                <a:lnTo>
                  <a:pt x="0" y="9849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71790" y="784813"/>
            <a:ext cx="3505112" cy="1831421"/>
          </a:xfrm>
          <a:custGeom>
            <a:avLst/>
            <a:gdLst/>
            <a:ahLst/>
            <a:cxnLst/>
            <a:rect l="l" t="t" r="r" b="b"/>
            <a:pathLst>
              <a:path w="3505112" h="1831421">
                <a:moveTo>
                  <a:pt x="0" y="0"/>
                </a:moveTo>
                <a:lnTo>
                  <a:pt x="3505112" y="0"/>
                </a:lnTo>
                <a:lnTo>
                  <a:pt x="3505112" y="1831421"/>
                </a:lnTo>
                <a:lnTo>
                  <a:pt x="0" y="18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flipH="1" flipV="1">
            <a:off x="14584195" y="3216620"/>
            <a:ext cx="1194670" cy="0"/>
          </a:xfrm>
          <a:prstGeom prst="line">
            <a:avLst/>
          </a:prstGeom>
          <a:ln w="180975" cap="flat">
            <a:solidFill>
              <a:srgbClr val="E5F5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" name="Freeform 5"/>
          <p:cNvSpPr/>
          <p:nvPr/>
        </p:nvSpPr>
        <p:spPr>
          <a:xfrm>
            <a:off x="3232796" y="1385199"/>
            <a:ext cx="3505112" cy="1831421"/>
          </a:xfrm>
          <a:custGeom>
            <a:avLst/>
            <a:gdLst/>
            <a:ahLst/>
            <a:cxnLst/>
            <a:rect l="l" t="t" r="r" b="b"/>
            <a:pathLst>
              <a:path w="3505112" h="1831421">
                <a:moveTo>
                  <a:pt x="0" y="0"/>
                </a:moveTo>
                <a:lnTo>
                  <a:pt x="3505112" y="0"/>
                </a:lnTo>
                <a:lnTo>
                  <a:pt x="3505112" y="1831421"/>
                </a:lnTo>
                <a:lnTo>
                  <a:pt x="0" y="18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8969" y="7618266"/>
            <a:ext cx="3505112" cy="1831421"/>
          </a:xfrm>
          <a:custGeom>
            <a:avLst/>
            <a:gdLst/>
            <a:ahLst/>
            <a:cxnLst/>
            <a:rect l="l" t="t" r="r" b="b"/>
            <a:pathLst>
              <a:path w="3505112" h="1831421">
                <a:moveTo>
                  <a:pt x="0" y="0"/>
                </a:moveTo>
                <a:lnTo>
                  <a:pt x="3505112" y="0"/>
                </a:lnTo>
                <a:lnTo>
                  <a:pt x="3505112" y="1831421"/>
                </a:lnTo>
                <a:lnTo>
                  <a:pt x="0" y="18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19234" y="7040617"/>
            <a:ext cx="3505112" cy="1831421"/>
          </a:xfrm>
          <a:custGeom>
            <a:avLst/>
            <a:gdLst/>
            <a:ahLst/>
            <a:cxnLst/>
            <a:rect l="l" t="t" r="r" b="b"/>
            <a:pathLst>
              <a:path w="3505112" h="1831421">
                <a:moveTo>
                  <a:pt x="0" y="0"/>
                </a:moveTo>
                <a:lnTo>
                  <a:pt x="3505112" y="0"/>
                </a:lnTo>
                <a:lnTo>
                  <a:pt x="3505112" y="1831421"/>
                </a:lnTo>
                <a:lnTo>
                  <a:pt x="0" y="1831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>
            <a:off x="4985352" y="3216620"/>
            <a:ext cx="4158648" cy="2145842"/>
          </a:xfrm>
          <a:prstGeom prst="line">
            <a:avLst/>
          </a:prstGeom>
          <a:ln w="180975" cap="flat">
            <a:solidFill>
              <a:srgbClr val="CBF2F4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AutoShape 9"/>
          <p:cNvSpPr/>
          <p:nvPr/>
        </p:nvSpPr>
        <p:spPr>
          <a:xfrm flipH="1">
            <a:off x="10378425" y="7956328"/>
            <a:ext cx="2740809" cy="597575"/>
          </a:xfrm>
          <a:prstGeom prst="line">
            <a:avLst/>
          </a:prstGeom>
          <a:ln w="180975" cap="flat">
            <a:solidFill>
              <a:srgbClr val="E5F5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0" name="TextBox 10"/>
          <p:cNvSpPr txBox="1"/>
          <p:nvPr/>
        </p:nvSpPr>
        <p:spPr>
          <a:xfrm>
            <a:off x="14871790" y="1367466"/>
            <a:ext cx="3505112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Arial Unicode"/>
              </a:rPr>
              <a:t>Đầu cá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8969" y="8159568"/>
            <a:ext cx="3505112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Arial Unicode"/>
              </a:rPr>
              <a:t>Đuôi cá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32796" y="2003737"/>
            <a:ext cx="3505112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Arial Unicode"/>
              </a:rPr>
              <a:t>Thân cá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3884081" y="7584966"/>
            <a:ext cx="1116649" cy="968937"/>
          </a:xfrm>
          <a:prstGeom prst="line">
            <a:avLst/>
          </a:prstGeom>
          <a:ln w="180975" cap="flat">
            <a:solidFill>
              <a:srgbClr val="E5F5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13119234" y="7632553"/>
            <a:ext cx="3505112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Arial Unicode"/>
              </a:rPr>
              <a:t>Vây cá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738748" cy="5523531"/>
          </a:xfrm>
          <a:custGeom>
            <a:avLst/>
            <a:gdLst/>
            <a:ahLst/>
            <a:cxnLst/>
            <a:rect l="l" t="t" r="r" b="b"/>
            <a:pathLst>
              <a:path w="7738748" h="5523531">
                <a:moveTo>
                  <a:pt x="0" y="0"/>
                </a:moveTo>
                <a:lnTo>
                  <a:pt x="7738748" y="0"/>
                </a:lnTo>
                <a:lnTo>
                  <a:pt x="7738748" y="5523531"/>
                </a:lnTo>
                <a:lnTo>
                  <a:pt x="0" y="5523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738748" y="-17317"/>
            <a:ext cx="10549252" cy="10304318"/>
          </a:xfrm>
          <a:custGeom>
            <a:avLst/>
            <a:gdLst/>
            <a:ahLst/>
            <a:cxnLst/>
            <a:rect l="l" t="t" r="r" b="b"/>
            <a:pathLst>
              <a:path w="10200665" h="6735487">
                <a:moveTo>
                  <a:pt x="0" y="0"/>
                </a:moveTo>
                <a:lnTo>
                  <a:pt x="10200665" y="0"/>
                </a:lnTo>
                <a:lnTo>
                  <a:pt x="10200665" y="6735487"/>
                </a:lnTo>
                <a:lnTo>
                  <a:pt x="0" y="6735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92" b="-67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0" y="5496621"/>
            <a:ext cx="7738748" cy="4807697"/>
          </a:xfrm>
          <a:custGeom>
            <a:avLst/>
            <a:gdLst/>
            <a:ahLst/>
            <a:cxnLst/>
            <a:rect l="l" t="t" r="r" b="b"/>
            <a:pathLst>
              <a:path w="7738748" h="4807697">
                <a:moveTo>
                  <a:pt x="0" y="0"/>
                </a:moveTo>
                <a:lnTo>
                  <a:pt x="7738748" y="0"/>
                </a:lnTo>
                <a:lnTo>
                  <a:pt x="7738748" y="4807697"/>
                </a:lnTo>
                <a:lnTo>
                  <a:pt x="0" y="48076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758"/>
            <a:ext cx="9028743" cy="5709883"/>
          </a:xfrm>
          <a:custGeom>
            <a:avLst/>
            <a:gdLst/>
            <a:ahLst/>
            <a:cxnLst/>
            <a:rect l="l" t="t" r="r" b="b"/>
            <a:pathLst>
              <a:path w="8329971" h="5518606">
                <a:moveTo>
                  <a:pt x="0" y="0"/>
                </a:moveTo>
                <a:lnTo>
                  <a:pt x="8329971" y="0"/>
                </a:lnTo>
                <a:lnTo>
                  <a:pt x="8329971" y="5518606"/>
                </a:lnTo>
                <a:lnTo>
                  <a:pt x="0" y="5518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28743" y="2078"/>
            <a:ext cx="9259257" cy="5709883"/>
          </a:xfrm>
          <a:custGeom>
            <a:avLst/>
            <a:gdLst/>
            <a:ahLst/>
            <a:cxnLst/>
            <a:rect l="l" t="t" r="r" b="b"/>
            <a:pathLst>
              <a:path w="8570181" h="5709883">
                <a:moveTo>
                  <a:pt x="0" y="0"/>
                </a:moveTo>
                <a:lnTo>
                  <a:pt x="8570181" y="0"/>
                </a:lnTo>
                <a:lnTo>
                  <a:pt x="8570181" y="5709884"/>
                </a:lnTo>
                <a:lnTo>
                  <a:pt x="0" y="57098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028743" y="5732050"/>
            <a:ext cx="9259257" cy="4554950"/>
          </a:xfrm>
          <a:custGeom>
            <a:avLst/>
            <a:gdLst/>
            <a:ahLst/>
            <a:cxnLst/>
            <a:rect l="l" t="t" r="r" b="b"/>
            <a:pathLst>
              <a:path w="5710547" h="3811790">
                <a:moveTo>
                  <a:pt x="0" y="0"/>
                </a:moveTo>
                <a:lnTo>
                  <a:pt x="5710547" y="0"/>
                </a:lnTo>
                <a:lnTo>
                  <a:pt x="5710547" y="3811790"/>
                </a:lnTo>
                <a:lnTo>
                  <a:pt x="0" y="3811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9624" y="5588306"/>
            <a:ext cx="8349495" cy="4776145"/>
          </a:xfrm>
          <a:custGeom>
            <a:avLst/>
            <a:gdLst/>
            <a:ahLst/>
            <a:cxnLst/>
            <a:rect l="l" t="t" r="r" b="b"/>
            <a:pathLst>
              <a:path w="8349495" h="4776145">
                <a:moveTo>
                  <a:pt x="0" y="0"/>
                </a:moveTo>
                <a:lnTo>
                  <a:pt x="8349495" y="0"/>
                </a:lnTo>
                <a:lnTo>
                  <a:pt x="8349495" y="4776145"/>
                </a:lnTo>
                <a:lnTo>
                  <a:pt x="0" y="47761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6233" y="7006099"/>
            <a:ext cx="8492886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2060"/>
                </a:solidFill>
                <a:latin typeface="DejaVu Serif Bold"/>
              </a:rPr>
              <a:t>Có rất  nhiều món được chế biến từ cá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24282" y="1363282"/>
            <a:ext cx="9719878" cy="8027754"/>
          </a:xfrm>
          <a:custGeom>
            <a:avLst/>
            <a:gdLst/>
            <a:ahLst/>
            <a:cxnLst/>
            <a:rect l="l" t="t" r="r" b="b"/>
            <a:pathLst>
              <a:path w="9719878" h="8027754">
                <a:moveTo>
                  <a:pt x="0" y="0"/>
                </a:moveTo>
                <a:lnTo>
                  <a:pt x="9719879" y="0"/>
                </a:lnTo>
                <a:lnTo>
                  <a:pt x="9719879" y="8027754"/>
                </a:lnTo>
                <a:lnTo>
                  <a:pt x="0" y="8027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37346" y="8652960"/>
            <a:ext cx="4163508" cy="1476153"/>
          </a:xfrm>
          <a:custGeom>
            <a:avLst/>
            <a:gdLst/>
            <a:ahLst/>
            <a:cxnLst/>
            <a:rect l="l" t="t" r="r" b="b"/>
            <a:pathLst>
              <a:path w="4163508" h="1476153">
                <a:moveTo>
                  <a:pt x="0" y="0"/>
                </a:moveTo>
                <a:lnTo>
                  <a:pt x="4163508" y="0"/>
                </a:lnTo>
                <a:lnTo>
                  <a:pt x="4163508" y="1476153"/>
                </a:lnTo>
                <a:lnTo>
                  <a:pt x="0" y="14761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54751" y="7158950"/>
            <a:ext cx="2381266" cy="3446570"/>
          </a:xfrm>
          <a:custGeom>
            <a:avLst/>
            <a:gdLst/>
            <a:ahLst/>
            <a:cxnLst/>
            <a:rect l="l" t="t" r="r" b="b"/>
            <a:pathLst>
              <a:path w="2381266" h="3446570">
                <a:moveTo>
                  <a:pt x="0" y="0"/>
                </a:moveTo>
                <a:lnTo>
                  <a:pt x="2381266" y="0"/>
                </a:lnTo>
                <a:lnTo>
                  <a:pt x="2381266" y="3446570"/>
                </a:lnTo>
                <a:lnTo>
                  <a:pt x="0" y="3446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83979" y="6125218"/>
            <a:ext cx="2766327" cy="4003894"/>
          </a:xfrm>
          <a:custGeom>
            <a:avLst/>
            <a:gdLst/>
            <a:ahLst/>
            <a:cxnLst/>
            <a:rect l="l" t="t" r="r" b="b"/>
            <a:pathLst>
              <a:path w="2766327" h="4003894">
                <a:moveTo>
                  <a:pt x="0" y="0"/>
                </a:moveTo>
                <a:lnTo>
                  <a:pt x="2766327" y="0"/>
                </a:lnTo>
                <a:lnTo>
                  <a:pt x="2766327" y="4003895"/>
                </a:lnTo>
                <a:lnTo>
                  <a:pt x="0" y="40038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2683" y="1028700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30" y="0"/>
                </a:lnTo>
                <a:lnTo>
                  <a:pt x="1267130" y="2175466"/>
                </a:lnTo>
                <a:lnTo>
                  <a:pt x="0" y="2175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11819" y="3786573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30" y="0"/>
                </a:lnTo>
                <a:lnTo>
                  <a:pt x="1267130" y="2175467"/>
                </a:lnTo>
                <a:lnTo>
                  <a:pt x="0" y="21754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76248" y="5716227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30" y="0"/>
                </a:lnTo>
                <a:lnTo>
                  <a:pt x="1267130" y="2175466"/>
                </a:lnTo>
                <a:lnTo>
                  <a:pt x="0" y="2175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04027" y="516136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30" y="0"/>
                </a:lnTo>
                <a:lnTo>
                  <a:pt x="1267130" y="2175466"/>
                </a:lnTo>
                <a:lnTo>
                  <a:pt x="0" y="21754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61926" y="1057024"/>
            <a:ext cx="2082074" cy="2029076"/>
          </a:xfrm>
          <a:custGeom>
            <a:avLst/>
            <a:gdLst/>
            <a:ahLst/>
            <a:cxnLst/>
            <a:rect l="l" t="t" r="r" b="b"/>
            <a:pathLst>
              <a:path w="2082074" h="2029076">
                <a:moveTo>
                  <a:pt x="0" y="0"/>
                </a:moveTo>
                <a:lnTo>
                  <a:pt x="2082074" y="0"/>
                </a:lnTo>
                <a:lnTo>
                  <a:pt x="2082074" y="2029076"/>
                </a:lnTo>
                <a:lnTo>
                  <a:pt x="0" y="2029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560207" y="2396490"/>
            <a:ext cx="2082074" cy="2029076"/>
          </a:xfrm>
          <a:custGeom>
            <a:avLst/>
            <a:gdLst/>
            <a:ahLst/>
            <a:cxnLst/>
            <a:rect l="l" t="t" r="r" b="b"/>
            <a:pathLst>
              <a:path w="2082074" h="2029076">
                <a:moveTo>
                  <a:pt x="0" y="0"/>
                </a:moveTo>
                <a:lnTo>
                  <a:pt x="2082074" y="0"/>
                </a:lnTo>
                <a:lnTo>
                  <a:pt x="2082074" y="2029075"/>
                </a:lnTo>
                <a:lnTo>
                  <a:pt x="0" y="20290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5623052">
            <a:off x="12738710" y="7257326"/>
            <a:ext cx="2273601" cy="2215727"/>
          </a:xfrm>
          <a:custGeom>
            <a:avLst/>
            <a:gdLst/>
            <a:ahLst/>
            <a:cxnLst/>
            <a:rect l="l" t="t" r="r" b="b"/>
            <a:pathLst>
              <a:path w="2273601" h="2215727">
                <a:moveTo>
                  <a:pt x="0" y="0"/>
                </a:moveTo>
                <a:lnTo>
                  <a:pt x="2273601" y="0"/>
                </a:lnTo>
                <a:lnTo>
                  <a:pt x="2273601" y="2215727"/>
                </a:lnTo>
                <a:lnTo>
                  <a:pt x="0" y="22157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243378" y="5716227"/>
            <a:ext cx="3086100" cy="2025253"/>
            <a:chOff x="0" y="0"/>
            <a:chExt cx="812800" cy="533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DDC6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38100" y="22225"/>
              <a:ext cx="7366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619"/>
                </a:lnSpc>
              </a:pPr>
              <a:r>
                <a:rPr lang="en-US" sz="3299">
                  <a:solidFill>
                    <a:srgbClr val="000000"/>
                  </a:solidFill>
                  <a:latin typeface="Noto Serif Display"/>
                </a:rPr>
                <a:t>Chân tôm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113640" y="980824"/>
            <a:ext cx="1978646" cy="145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Noto Serif Display"/>
              </a:rPr>
              <a:t>Đầu tôm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663635" y="2331153"/>
            <a:ext cx="1978646" cy="145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Noto Serif Display"/>
              </a:rPr>
              <a:t>Thân tôm</a:t>
            </a:r>
          </a:p>
        </p:txBody>
      </p:sp>
      <p:sp>
        <p:nvSpPr>
          <p:cNvPr id="18" name="TextBox 18"/>
          <p:cNvSpPr txBox="1"/>
          <p:nvPr/>
        </p:nvSpPr>
        <p:spPr>
          <a:xfrm rot="341959">
            <a:off x="13151590" y="7426959"/>
            <a:ext cx="1978646" cy="145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Noto Serif Display"/>
              </a:rPr>
              <a:t>Đuôi tôm</a:t>
            </a:r>
          </a:p>
        </p:txBody>
      </p:sp>
      <p:sp>
        <p:nvSpPr>
          <p:cNvPr id="19" name="AutoShape 19"/>
          <p:cNvSpPr/>
          <p:nvPr/>
        </p:nvSpPr>
        <p:spPr>
          <a:xfrm flipV="1">
            <a:off x="6202793" y="6125218"/>
            <a:ext cx="910846" cy="603636"/>
          </a:xfrm>
          <a:prstGeom prst="line">
            <a:avLst/>
          </a:prstGeom>
          <a:ln w="180975" cap="flat">
            <a:solidFill>
              <a:srgbClr val="FDDC67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1219"/>
            <a:ext cx="8811888" cy="4952281"/>
          </a:xfrm>
          <a:custGeom>
            <a:avLst/>
            <a:gdLst/>
            <a:ahLst/>
            <a:cxnLst/>
            <a:rect l="l" t="t" r="r" b="b"/>
            <a:pathLst>
              <a:path w="8811888" h="4952281">
                <a:moveTo>
                  <a:pt x="0" y="0"/>
                </a:moveTo>
                <a:lnTo>
                  <a:pt x="8811888" y="0"/>
                </a:lnTo>
                <a:lnTo>
                  <a:pt x="8811888" y="4952281"/>
                </a:lnTo>
                <a:lnTo>
                  <a:pt x="0" y="49522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1556">
            <a:off x="11404187" y="1159639"/>
            <a:ext cx="4286882" cy="2288796"/>
          </a:xfrm>
          <a:custGeom>
            <a:avLst/>
            <a:gdLst/>
            <a:ahLst/>
            <a:cxnLst/>
            <a:rect l="l" t="t" r="r" b="b"/>
            <a:pathLst>
              <a:path w="4286882" h="2288796">
                <a:moveTo>
                  <a:pt x="0" y="0"/>
                </a:moveTo>
                <a:lnTo>
                  <a:pt x="4286881" y="0"/>
                </a:lnTo>
                <a:lnTo>
                  <a:pt x="4286881" y="2288796"/>
                </a:lnTo>
                <a:lnTo>
                  <a:pt x="0" y="2288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62309" y="3209777"/>
            <a:ext cx="8064697" cy="6048523"/>
          </a:xfrm>
          <a:custGeom>
            <a:avLst/>
            <a:gdLst/>
            <a:ahLst/>
            <a:cxnLst/>
            <a:rect l="l" t="t" r="r" b="b"/>
            <a:pathLst>
              <a:path w="8064697" h="6048523">
                <a:moveTo>
                  <a:pt x="0" y="0"/>
                </a:moveTo>
                <a:lnTo>
                  <a:pt x="8064698" y="0"/>
                </a:lnTo>
                <a:lnTo>
                  <a:pt x="8064698" y="6048523"/>
                </a:lnTo>
                <a:lnTo>
                  <a:pt x="0" y="6048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143500"/>
            <a:ext cx="7761329" cy="5396549"/>
          </a:xfrm>
          <a:custGeom>
            <a:avLst/>
            <a:gdLst/>
            <a:ahLst/>
            <a:cxnLst/>
            <a:rect l="l" t="t" r="r" b="b"/>
            <a:pathLst>
              <a:path w="7761329" h="5396549">
                <a:moveTo>
                  <a:pt x="0" y="0"/>
                </a:moveTo>
                <a:lnTo>
                  <a:pt x="7761329" y="0"/>
                </a:lnTo>
                <a:lnTo>
                  <a:pt x="7761329" y="5396549"/>
                </a:lnTo>
                <a:lnTo>
                  <a:pt x="0" y="5396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682246" y="6969035"/>
            <a:ext cx="2081269" cy="3317965"/>
          </a:xfrm>
          <a:custGeom>
            <a:avLst/>
            <a:gdLst/>
            <a:ahLst/>
            <a:cxnLst/>
            <a:rect l="l" t="t" r="r" b="b"/>
            <a:pathLst>
              <a:path w="2081269" h="3317965">
                <a:moveTo>
                  <a:pt x="2081269" y="0"/>
                </a:moveTo>
                <a:lnTo>
                  <a:pt x="0" y="0"/>
                </a:lnTo>
                <a:lnTo>
                  <a:pt x="0" y="3317965"/>
                </a:lnTo>
                <a:lnTo>
                  <a:pt x="2081269" y="3317965"/>
                </a:lnTo>
                <a:lnTo>
                  <a:pt x="20812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8962309" y="600049"/>
            <a:ext cx="2081269" cy="3317965"/>
          </a:xfrm>
          <a:custGeom>
            <a:avLst/>
            <a:gdLst/>
            <a:ahLst/>
            <a:cxnLst/>
            <a:rect l="l" t="t" r="r" b="b"/>
            <a:pathLst>
              <a:path w="2081269" h="3317965">
                <a:moveTo>
                  <a:pt x="2081269" y="0"/>
                </a:moveTo>
                <a:lnTo>
                  <a:pt x="0" y="0"/>
                </a:lnTo>
                <a:lnTo>
                  <a:pt x="0" y="3317966"/>
                </a:lnTo>
                <a:lnTo>
                  <a:pt x="2081269" y="3317966"/>
                </a:lnTo>
                <a:lnTo>
                  <a:pt x="20812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474289" y="5940335"/>
            <a:ext cx="2081269" cy="3317965"/>
          </a:xfrm>
          <a:custGeom>
            <a:avLst/>
            <a:gdLst/>
            <a:ahLst/>
            <a:cxnLst/>
            <a:rect l="l" t="t" r="r" b="b"/>
            <a:pathLst>
              <a:path w="2081269" h="3317965">
                <a:moveTo>
                  <a:pt x="2081269" y="0"/>
                </a:moveTo>
                <a:lnTo>
                  <a:pt x="0" y="0"/>
                </a:lnTo>
                <a:lnTo>
                  <a:pt x="0" y="3317965"/>
                </a:lnTo>
                <a:lnTo>
                  <a:pt x="2081269" y="3317965"/>
                </a:lnTo>
                <a:lnTo>
                  <a:pt x="20812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027007" y="1034311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29" y="0"/>
                </a:lnTo>
                <a:lnTo>
                  <a:pt x="1267129" y="2175466"/>
                </a:lnTo>
                <a:lnTo>
                  <a:pt x="0" y="21754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38847" y="530299"/>
            <a:ext cx="6164539" cy="4102220"/>
          </a:xfrm>
          <a:custGeom>
            <a:avLst/>
            <a:gdLst/>
            <a:ahLst/>
            <a:cxnLst/>
            <a:rect l="l" t="t" r="r" b="b"/>
            <a:pathLst>
              <a:path w="6164539" h="4102220">
                <a:moveTo>
                  <a:pt x="0" y="0"/>
                </a:moveTo>
                <a:lnTo>
                  <a:pt x="6164538" y="0"/>
                </a:lnTo>
                <a:lnTo>
                  <a:pt x="6164538" y="4102220"/>
                </a:lnTo>
                <a:lnTo>
                  <a:pt x="0" y="4102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30299"/>
            <a:ext cx="7738847" cy="5159231"/>
          </a:xfrm>
          <a:custGeom>
            <a:avLst/>
            <a:gdLst/>
            <a:ahLst/>
            <a:cxnLst/>
            <a:rect l="l" t="t" r="r" b="b"/>
            <a:pathLst>
              <a:path w="7738847" h="5159231">
                <a:moveTo>
                  <a:pt x="0" y="0"/>
                </a:moveTo>
                <a:lnTo>
                  <a:pt x="7738847" y="0"/>
                </a:lnTo>
                <a:lnTo>
                  <a:pt x="7738847" y="5159231"/>
                </a:lnTo>
                <a:lnTo>
                  <a:pt x="0" y="51592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76126" y="4722315"/>
            <a:ext cx="7911874" cy="5564685"/>
          </a:xfrm>
          <a:custGeom>
            <a:avLst/>
            <a:gdLst/>
            <a:ahLst/>
            <a:cxnLst/>
            <a:rect l="l" t="t" r="r" b="b"/>
            <a:pathLst>
              <a:path w="7911874" h="5564685">
                <a:moveTo>
                  <a:pt x="0" y="0"/>
                </a:moveTo>
                <a:lnTo>
                  <a:pt x="7911874" y="0"/>
                </a:lnTo>
                <a:lnTo>
                  <a:pt x="7911874" y="5564685"/>
                </a:lnTo>
                <a:lnTo>
                  <a:pt x="0" y="556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4242" y="6772647"/>
            <a:ext cx="9886568" cy="2742958"/>
          </a:xfrm>
          <a:custGeom>
            <a:avLst/>
            <a:gdLst/>
            <a:ahLst/>
            <a:cxnLst/>
            <a:rect l="l" t="t" r="r" b="b"/>
            <a:pathLst>
              <a:path w="9886568" h="2742958">
                <a:moveTo>
                  <a:pt x="0" y="0"/>
                </a:moveTo>
                <a:lnTo>
                  <a:pt x="9886568" y="0"/>
                </a:lnTo>
                <a:lnTo>
                  <a:pt x="9886568" y="2742958"/>
                </a:lnTo>
                <a:lnTo>
                  <a:pt x="0" y="2742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11" b="-91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82663" y="7173846"/>
            <a:ext cx="7182839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Một số món được chế biến từ tôm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5437" y="791401"/>
            <a:ext cx="15297126" cy="8268090"/>
            <a:chOff x="0" y="0"/>
            <a:chExt cx="4028873" cy="21776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28873" cy="2177604"/>
            </a:xfrm>
            <a:custGeom>
              <a:avLst/>
              <a:gdLst/>
              <a:ahLst/>
              <a:cxnLst/>
              <a:rect l="l" t="t" r="r" b="b"/>
              <a:pathLst>
                <a:path w="4028873" h="2177604">
                  <a:moveTo>
                    <a:pt x="37958" y="0"/>
                  </a:moveTo>
                  <a:lnTo>
                    <a:pt x="3990915" y="0"/>
                  </a:lnTo>
                  <a:cubicBezTo>
                    <a:pt x="4000982" y="0"/>
                    <a:pt x="4010637" y="3999"/>
                    <a:pt x="4017755" y="11118"/>
                  </a:cubicBezTo>
                  <a:cubicBezTo>
                    <a:pt x="4024874" y="18236"/>
                    <a:pt x="4028873" y="27891"/>
                    <a:pt x="4028873" y="37958"/>
                  </a:cubicBezTo>
                  <a:lnTo>
                    <a:pt x="4028873" y="2139646"/>
                  </a:lnTo>
                  <a:cubicBezTo>
                    <a:pt x="4028873" y="2149713"/>
                    <a:pt x="4024874" y="2159368"/>
                    <a:pt x="4017755" y="2166486"/>
                  </a:cubicBezTo>
                  <a:cubicBezTo>
                    <a:pt x="4010637" y="2173605"/>
                    <a:pt x="4000982" y="2177604"/>
                    <a:pt x="3990915" y="2177604"/>
                  </a:cubicBezTo>
                  <a:lnTo>
                    <a:pt x="37958" y="2177604"/>
                  </a:lnTo>
                  <a:cubicBezTo>
                    <a:pt x="27891" y="2177604"/>
                    <a:pt x="18236" y="2173605"/>
                    <a:pt x="11118" y="2166486"/>
                  </a:cubicBezTo>
                  <a:cubicBezTo>
                    <a:pt x="3999" y="2159368"/>
                    <a:pt x="0" y="2149713"/>
                    <a:pt x="0" y="2139646"/>
                  </a:cubicBezTo>
                  <a:lnTo>
                    <a:pt x="0" y="37958"/>
                  </a:lnTo>
                  <a:cubicBezTo>
                    <a:pt x="0" y="27891"/>
                    <a:pt x="3999" y="18236"/>
                    <a:pt x="11118" y="11118"/>
                  </a:cubicBezTo>
                  <a:cubicBezTo>
                    <a:pt x="18236" y="3999"/>
                    <a:pt x="27891" y="0"/>
                    <a:pt x="379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28873" cy="2215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91643" y="6933286"/>
            <a:ext cx="3175931" cy="3353714"/>
          </a:xfrm>
          <a:custGeom>
            <a:avLst/>
            <a:gdLst/>
            <a:ahLst/>
            <a:cxnLst/>
            <a:rect l="l" t="t" r="r" b="b"/>
            <a:pathLst>
              <a:path w="3175931" h="3353714">
                <a:moveTo>
                  <a:pt x="0" y="0"/>
                </a:moveTo>
                <a:lnTo>
                  <a:pt x="3175931" y="0"/>
                </a:lnTo>
                <a:lnTo>
                  <a:pt x="3175931" y="3353714"/>
                </a:lnTo>
                <a:lnTo>
                  <a:pt x="0" y="33537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894695">
            <a:off x="667888" y="658858"/>
            <a:ext cx="1208835" cy="2762474"/>
          </a:xfrm>
          <a:custGeom>
            <a:avLst/>
            <a:gdLst/>
            <a:ahLst/>
            <a:cxnLst/>
            <a:rect l="l" t="t" r="r" b="b"/>
            <a:pathLst>
              <a:path w="1208835" h="2762474">
                <a:moveTo>
                  <a:pt x="0" y="0"/>
                </a:moveTo>
                <a:lnTo>
                  <a:pt x="1208834" y="0"/>
                </a:lnTo>
                <a:lnTo>
                  <a:pt x="1208834" y="2762474"/>
                </a:lnTo>
                <a:lnTo>
                  <a:pt x="0" y="2762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6" b="-336"/>
            </a:stretch>
          </a:blipFill>
        </p:spPr>
      </p:sp>
      <p:sp>
        <p:nvSpPr>
          <p:cNvPr id="7" name="Freeform 7"/>
          <p:cNvSpPr/>
          <p:nvPr/>
        </p:nvSpPr>
        <p:spPr>
          <a:xfrm rot="-554156">
            <a:off x="-320063" y="6361372"/>
            <a:ext cx="3682307" cy="1966009"/>
          </a:xfrm>
          <a:custGeom>
            <a:avLst/>
            <a:gdLst/>
            <a:ahLst/>
            <a:cxnLst/>
            <a:rect l="l" t="t" r="r" b="b"/>
            <a:pathLst>
              <a:path w="3682307" h="1966009">
                <a:moveTo>
                  <a:pt x="0" y="0"/>
                </a:moveTo>
                <a:lnTo>
                  <a:pt x="3682307" y="0"/>
                </a:lnTo>
                <a:lnTo>
                  <a:pt x="3682307" y="1966009"/>
                </a:lnTo>
                <a:lnTo>
                  <a:pt x="0" y="1966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04089" y="398113"/>
            <a:ext cx="1690016" cy="1261174"/>
          </a:xfrm>
          <a:custGeom>
            <a:avLst/>
            <a:gdLst/>
            <a:ahLst/>
            <a:cxnLst/>
            <a:rect l="l" t="t" r="r" b="b"/>
            <a:pathLst>
              <a:path w="1690016" h="1261174">
                <a:moveTo>
                  <a:pt x="0" y="0"/>
                </a:moveTo>
                <a:lnTo>
                  <a:pt x="1690016" y="0"/>
                </a:lnTo>
                <a:lnTo>
                  <a:pt x="1690016" y="1261174"/>
                </a:lnTo>
                <a:lnTo>
                  <a:pt x="0" y="1261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7289968" y="4227899"/>
            <a:ext cx="1208274" cy="1926234"/>
          </a:xfrm>
          <a:custGeom>
            <a:avLst/>
            <a:gdLst/>
            <a:ahLst/>
            <a:cxnLst/>
            <a:rect l="l" t="t" r="r" b="b"/>
            <a:pathLst>
              <a:path w="1208274" h="1926234">
                <a:moveTo>
                  <a:pt x="1208274" y="0"/>
                </a:moveTo>
                <a:lnTo>
                  <a:pt x="0" y="0"/>
                </a:lnTo>
                <a:lnTo>
                  <a:pt x="0" y="1926234"/>
                </a:lnTo>
                <a:lnTo>
                  <a:pt x="1208274" y="1926234"/>
                </a:lnTo>
                <a:lnTo>
                  <a:pt x="120827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36960" y="4227899"/>
            <a:ext cx="1267130" cy="2175466"/>
          </a:xfrm>
          <a:custGeom>
            <a:avLst/>
            <a:gdLst/>
            <a:ahLst/>
            <a:cxnLst/>
            <a:rect l="l" t="t" r="r" b="b"/>
            <a:pathLst>
              <a:path w="1267130" h="2175466">
                <a:moveTo>
                  <a:pt x="0" y="0"/>
                </a:moveTo>
                <a:lnTo>
                  <a:pt x="1267129" y="0"/>
                </a:lnTo>
                <a:lnTo>
                  <a:pt x="1267129" y="2175466"/>
                </a:lnTo>
                <a:lnTo>
                  <a:pt x="0" y="21754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536" y="8259944"/>
            <a:ext cx="2965108" cy="2027056"/>
          </a:xfrm>
          <a:custGeom>
            <a:avLst/>
            <a:gdLst/>
            <a:ahLst/>
            <a:cxnLst/>
            <a:rect l="l" t="t" r="r" b="b"/>
            <a:pathLst>
              <a:path w="2965108" h="2027056">
                <a:moveTo>
                  <a:pt x="0" y="0"/>
                </a:moveTo>
                <a:lnTo>
                  <a:pt x="2965109" y="0"/>
                </a:lnTo>
                <a:lnTo>
                  <a:pt x="2965109" y="2027056"/>
                </a:lnTo>
                <a:lnTo>
                  <a:pt x="0" y="20270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50468" y="8610143"/>
            <a:ext cx="1891358" cy="1884265"/>
          </a:xfrm>
          <a:custGeom>
            <a:avLst/>
            <a:gdLst/>
            <a:ahLst/>
            <a:cxnLst/>
            <a:rect l="l" t="t" r="r" b="b"/>
            <a:pathLst>
              <a:path w="1891358" h="1884265">
                <a:moveTo>
                  <a:pt x="0" y="0"/>
                </a:moveTo>
                <a:lnTo>
                  <a:pt x="1891358" y="0"/>
                </a:lnTo>
                <a:lnTo>
                  <a:pt x="1891358" y="1884265"/>
                </a:lnTo>
                <a:lnTo>
                  <a:pt x="0" y="18842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15295" y="7869833"/>
            <a:ext cx="2844005" cy="2833340"/>
          </a:xfrm>
          <a:custGeom>
            <a:avLst/>
            <a:gdLst/>
            <a:ahLst/>
            <a:cxnLst/>
            <a:rect l="l" t="t" r="r" b="b"/>
            <a:pathLst>
              <a:path w="2844005" h="2833340">
                <a:moveTo>
                  <a:pt x="0" y="0"/>
                </a:moveTo>
                <a:lnTo>
                  <a:pt x="2844005" y="0"/>
                </a:lnTo>
                <a:lnTo>
                  <a:pt x="2844005" y="2833340"/>
                </a:lnTo>
                <a:lnTo>
                  <a:pt x="0" y="2833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20098" y="3358902"/>
            <a:ext cx="4959906" cy="152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114</Words>
  <Application>Microsoft Office PowerPoint</Application>
  <PresentationFormat>Custom</PresentationFormat>
  <Paragraphs>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Times New Roman</vt:lpstr>
      <vt:lpstr>Arial</vt:lpstr>
      <vt:lpstr>Arial Unicode</vt:lpstr>
      <vt:lpstr>Noto Sans Bold Italics</vt:lpstr>
      <vt:lpstr>Noto Serif Display</vt:lpstr>
      <vt:lpstr>Calibri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cá- tôm- phượng t2</dc:title>
  <cp:lastModifiedBy>Admin</cp:lastModifiedBy>
  <cp:revision>2</cp:revision>
  <dcterms:created xsi:type="dcterms:W3CDTF">2006-08-16T00:00:00Z</dcterms:created>
  <dcterms:modified xsi:type="dcterms:W3CDTF">2024-02-26T09:05:36Z</dcterms:modified>
  <dc:identifier>DAF7Ruxo_ZI</dc:identifier>
</cp:coreProperties>
</file>