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338" r:id="rId2"/>
    <p:sldId id="342" r:id="rId3"/>
    <p:sldId id="343" r:id="rId4"/>
    <p:sldId id="289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23" r:id="rId19"/>
    <p:sldId id="324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44" r:id="rId34"/>
    <p:sldId id="325" r:id="rId35"/>
    <p:sldId id="319" r:id="rId36"/>
  </p:sldIdLst>
  <p:sldSz cx="9144000" cy="6858000" type="screen4x3"/>
  <p:notesSz cx="7315200" cy="96012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FF"/>
    <a:srgbClr val="33CC33"/>
    <a:srgbClr val="FFFF00"/>
    <a:srgbClr val="3333FF"/>
    <a:srgbClr val="FF9900"/>
    <a:srgbClr val="FF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7"/>
    <p:restoredTop sz="87951"/>
  </p:normalViewPr>
  <p:slideViewPr>
    <p:cSldViewPr showGuides="1">
      <p:cViewPr varScale="1">
        <p:scale>
          <a:sx n="80" d="100"/>
          <a:sy n="80" d="100"/>
        </p:scale>
        <p:origin x="1644" y="90"/>
      </p:cViewPr>
      <p:guideLst>
        <p:guide orient="horz" pos="2160"/>
        <p:guide pos="28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7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2</a:t>
            </a:fld>
            <a:endParaRPr lang="en-US" sz="1200" dirty="0"/>
          </a:p>
        </p:txBody>
      </p:sp>
      <p:sp>
        <p:nvSpPr>
          <p:cNvPr id="4198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24</a:t>
            </a:fld>
            <a:endParaRPr lang="en-US" sz="1200" dirty="0"/>
          </a:p>
        </p:txBody>
      </p:sp>
      <p:sp>
        <p:nvSpPr>
          <p:cNvPr id="5120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26</a:t>
            </a:fld>
            <a:endParaRPr lang="en-US" sz="1200" dirty="0"/>
          </a:p>
        </p:txBody>
      </p:sp>
      <p:sp>
        <p:nvSpPr>
          <p:cNvPr id="522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28</a:t>
            </a:fld>
            <a:endParaRPr lang="en-US" sz="1200" dirty="0"/>
          </a:p>
        </p:txBody>
      </p:sp>
      <p:sp>
        <p:nvSpPr>
          <p:cNvPr id="5325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30</a:t>
            </a:fld>
            <a:endParaRPr lang="en-US" sz="1200" dirty="0"/>
          </a:p>
        </p:txBody>
      </p:sp>
      <p:sp>
        <p:nvSpPr>
          <p:cNvPr id="5427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32</a:t>
            </a:fld>
            <a:endParaRPr lang="en-US" sz="1200" dirty="0"/>
          </a:p>
        </p:txBody>
      </p:sp>
      <p:sp>
        <p:nvSpPr>
          <p:cNvPr id="5529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33</a:t>
            </a:fld>
            <a:endParaRPr lang="en-US" sz="1200" dirty="0"/>
          </a:p>
        </p:txBody>
      </p:sp>
      <p:sp>
        <p:nvSpPr>
          <p:cNvPr id="5632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10</a:t>
            </a:fld>
            <a:endParaRPr lang="en-US" sz="1200" dirty="0"/>
          </a:p>
        </p:txBody>
      </p:sp>
      <p:sp>
        <p:nvSpPr>
          <p:cNvPr id="4301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11</a:t>
            </a:fld>
            <a:endParaRPr lang="en-US" sz="1200" dirty="0"/>
          </a:p>
        </p:txBody>
      </p:sp>
      <p:sp>
        <p:nvSpPr>
          <p:cNvPr id="4403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12</a:t>
            </a:fld>
            <a:endParaRPr lang="en-US" sz="1200" dirty="0"/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13</a:t>
            </a:fld>
            <a:endParaRPr lang="en-US" sz="1200" dirty="0"/>
          </a:p>
        </p:txBody>
      </p:sp>
      <p:sp>
        <p:nvSpPr>
          <p:cNvPr id="4608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14</a:t>
            </a:fld>
            <a:endParaRPr lang="en-US" sz="1200" dirty="0"/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15</a:t>
            </a:fld>
            <a:endParaRPr lang="en-US" sz="1200" dirty="0"/>
          </a:p>
        </p:txBody>
      </p:sp>
      <p:sp>
        <p:nvSpPr>
          <p:cNvPr id="4813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16</a:t>
            </a:fld>
            <a:endParaRPr lang="en-US" sz="1200" dirty="0"/>
          </a:p>
        </p:txBody>
      </p:sp>
      <p:sp>
        <p:nvSpPr>
          <p:cNvPr id="4915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/>
          </p:cNvSpPr>
          <p:nvPr>
            <p:ph type="sldNum" sz="quarter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sz="1200" dirty="0"/>
              <a:t>17</a:t>
            </a:fld>
            <a:endParaRPr lang="en-US" sz="1200" dirty="0"/>
          </a:p>
        </p:txBody>
      </p:sp>
      <p:sp>
        <p:nvSpPr>
          <p:cNvPr id="5017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/>
          <p:nvPr/>
        </p:nvGrpSpPr>
        <p:grpSpPr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14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61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1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l"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/>
          <p:nvPr/>
        </p:nvGrpSpPr>
        <p:grpSpPr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75107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5108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5109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5110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5111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75" name="Rectangle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7511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511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511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079" name="Rectang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30.GIF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3.jpeg"/><Relationship Id="rId7" Type="http://schemas.openxmlformats.org/officeDocument/2006/relationships/image" Target="../media/image9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image" Target="../media/image36.GIF"/><Relationship Id="rId4" Type="http://schemas.openxmlformats.org/officeDocument/2006/relationships/image" Target="../media/image24.jpe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GIF"/><Relationship Id="rId3" Type="http://schemas.openxmlformats.org/officeDocument/2006/relationships/image" Target="../media/image24.jpeg"/><Relationship Id="rId7" Type="http://schemas.openxmlformats.org/officeDocument/2006/relationships/image" Target="../media/image41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6.GIF"/><Relationship Id="rId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16.png"/><Relationship Id="rId12" Type="http://schemas.openxmlformats.org/officeDocument/2006/relationships/image" Target="../media/image3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image" Target="../media/image43.jpeg"/><Relationship Id="rId15" Type="http://schemas.openxmlformats.org/officeDocument/2006/relationships/image" Target="../media/image13.GIF"/><Relationship Id="rId10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44.png"/><Relationship Id="rId1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GIF"/><Relationship Id="rId3" Type="http://schemas.openxmlformats.org/officeDocument/2006/relationships/image" Target="../media/image33.jpeg"/><Relationship Id="rId7" Type="http://schemas.openxmlformats.org/officeDocument/2006/relationships/image" Target="../media/image19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.GIF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GIF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GIF"/><Relationship Id="rId3" Type="http://schemas.openxmlformats.org/officeDocument/2006/relationships/image" Target="../media/image33.jpeg"/><Relationship Id="rId7" Type="http://schemas.openxmlformats.org/officeDocument/2006/relationships/image" Target="../media/image48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.GIF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slide" Target="slide31.xml"/><Relationship Id="rId3" Type="http://schemas.openxmlformats.org/officeDocument/2006/relationships/image" Target="../media/image59.jpeg"/><Relationship Id="rId7" Type="http://schemas.openxmlformats.org/officeDocument/2006/relationships/oleObject" Target="../embeddings/oleObject2.bin"/><Relationship Id="rId12" Type="http://schemas.openxmlformats.org/officeDocument/2006/relationships/slide" Target="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wmf"/><Relationship Id="rId11" Type="http://schemas.openxmlformats.org/officeDocument/2006/relationships/slide" Target="slide25.xml"/><Relationship Id="rId5" Type="http://schemas.openxmlformats.org/officeDocument/2006/relationships/image" Target="../media/image46.GIF"/><Relationship Id="rId10" Type="http://schemas.openxmlformats.org/officeDocument/2006/relationships/slide" Target="slide23.xml"/><Relationship Id="rId4" Type="http://schemas.openxmlformats.org/officeDocument/2006/relationships/image" Target="../media/image60.GIF"/><Relationship Id="rId9" Type="http://schemas.openxmlformats.org/officeDocument/2006/relationships/slide" Target="slide21.xml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63.GIF"/><Relationship Id="rId7" Type="http://schemas.openxmlformats.org/officeDocument/2006/relationships/image" Target="../media/image68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3.GIF"/><Relationship Id="rId3" Type="http://schemas.openxmlformats.org/officeDocument/2006/relationships/image" Target="../media/image24.jpeg"/><Relationship Id="rId7" Type="http://schemas.openxmlformats.org/officeDocument/2006/relationships/image" Target="../media/image41.png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image" Target="../media/image36.GIF"/><Relationship Id="rId4" Type="http://schemas.openxmlformats.org/officeDocument/2006/relationships/image" Target="../media/image25.png"/><Relationship Id="rId9" Type="http://schemas.openxmlformats.org/officeDocument/2006/relationships/image" Target="../media/image35.png"/><Relationship Id="rId1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3" Type="http://schemas.openxmlformats.org/officeDocument/2006/relationships/image" Target="../media/image70.GIF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11" Type="http://schemas.openxmlformats.org/officeDocument/2006/relationships/slide" Target="slide26.xml"/><Relationship Id="rId5" Type="http://schemas.openxmlformats.org/officeDocument/2006/relationships/image" Target="../media/image72.GIF"/><Relationship Id="rId10" Type="http://schemas.openxmlformats.org/officeDocument/2006/relationships/image" Target="../media/image63.GIF"/><Relationship Id="rId4" Type="http://schemas.openxmlformats.org/officeDocument/2006/relationships/image" Target="../media/image71.GIF"/><Relationship Id="rId9" Type="http://schemas.openxmlformats.org/officeDocument/2006/relationships/image" Target="../media/image7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4.jpeg"/><Relationship Id="rId7" Type="http://schemas.openxmlformats.org/officeDocument/2006/relationships/image" Target="../media/image35.png"/><Relationship Id="rId12" Type="http://schemas.openxmlformats.org/officeDocument/2006/relationships/slide" Target="slide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3.GIF"/><Relationship Id="rId5" Type="http://schemas.openxmlformats.org/officeDocument/2006/relationships/image" Target="../media/image42.png"/><Relationship Id="rId10" Type="http://schemas.openxmlformats.org/officeDocument/2006/relationships/image" Target="../media/image12.GIF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77.jpeg"/><Relationship Id="rId7" Type="http://schemas.openxmlformats.org/officeDocument/2006/relationships/image" Target="../media/image8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78.GIF"/><Relationship Id="rId4" Type="http://schemas.openxmlformats.org/officeDocument/2006/relationships/image" Target="../media/image63.GIF"/><Relationship Id="rId9" Type="http://schemas.openxmlformats.org/officeDocument/2006/relationships/image" Target="../media/image8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0.xml"/><Relationship Id="rId3" Type="http://schemas.openxmlformats.org/officeDocument/2006/relationships/image" Target="../media/image33.jpeg"/><Relationship Id="rId7" Type="http://schemas.openxmlformats.org/officeDocument/2006/relationships/image" Target="../media/image17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.GIF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GIF"/><Relationship Id="rId5" Type="http://schemas.openxmlformats.org/officeDocument/2006/relationships/slide" Target="slide30.xml"/><Relationship Id="rId4" Type="http://schemas.openxmlformats.org/officeDocument/2006/relationships/image" Target="../media/image8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GIF"/><Relationship Id="rId3" Type="http://schemas.openxmlformats.org/officeDocument/2006/relationships/image" Target="../media/image33.jpeg"/><Relationship Id="rId7" Type="http://schemas.openxmlformats.org/officeDocument/2006/relationships/image" Target="../media/image19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.GIF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GIF"/><Relationship Id="rId14" Type="http://schemas.openxmlformats.org/officeDocument/2006/relationships/slide" Target="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image" Target="../media/image84.GIF"/><Relationship Id="rId4" Type="http://schemas.openxmlformats.org/officeDocument/2006/relationships/image" Target="../media/image87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0.xml"/><Relationship Id="rId3" Type="http://schemas.openxmlformats.org/officeDocument/2006/relationships/image" Target="../media/image33.jpeg"/><Relationship Id="rId7" Type="http://schemas.openxmlformats.org/officeDocument/2006/relationships/image" Target="../media/image48.png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2.GIF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GIF"/><Relationship Id="rId4" Type="http://schemas.openxmlformats.org/officeDocument/2006/relationships/image" Target="../media/image60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89.GIF"/><Relationship Id="rId7" Type="http://schemas.openxmlformats.org/officeDocument/2006/relationships/image" Target="../media/image93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153" name="WordArt 15"/>
          <p:cNvSpPr>
            <a:spLocks noTextEdit="1"/>
          </p:cNvSpPr>
          <p:nvPr/>
        </p:nvSpPr>
        <p:spPr>
          <a:xfrm>
            <a:off x="1297305" y="1524000"/>
            <a:ext cx="6705600" cy="132334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2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Khám phá khoa học </a:t>
            </a:r>
          </a:p>
        </p:txBody>
      </p:sp>
      <p:sp>
        <p:nvSpPr>
          <p:cNvPr id="6154" name="WordArt 18"/>
          <p:cNvSpPr>
            <a:spLocks noTextEdit="1"/>
          </p:cNvSpPr>
          <p:nvPr/>
        </p:nvSpPr>
        <p:spPr>
          <a:xfrm>
            <a:off x="884555" y="2489518"/>
            <a:ext cx="7315200" cy="1042035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normAutofit/>
          </a:bodyPr>
          <a:lstStyle/>
          <a:p>
            <a:pPr algn="ctr"/>
            <a:r>
              <a:rPr lang="en-US" sz="20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Sự phát triển của cây từ hạt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28177" y="3687179"/>
            <a:ext cx="5287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</a:t>
            </a:r>
            <a:r>
              <a:rPr lang="vi-VN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MGN(</a:t>
            </a:r>
            <a:r>
              <a:rPr lang="vi-VN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vi-VN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Nguyệt Minh</a:t>
            </a:r>
            <a:endParaRPr lang="vi-VN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4100" y="72221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467100" y="676910"/>
            <a:ext cx="2209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847342"/>
            <a:ext cx="742950" cy="742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1478 cop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AutoShape 4" descr="hat"/>
          <p:cNvSpPr>
            <a:spLocks noChangeAspect="1"/>
          </p:cNvSpPr>
          <p:nvPr/>
        </p:nvSpPr>
        <p:spPr>
          <a:xfrm>
            <a:off x="4140200" y="5013325"/>
            <a:ext cx="1076325" cy="10461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4341" name="Picture 5" descr="nen dat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755650" y="5445953"/>
            <a:ext cx="76327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None/>
            </a:pPr>
            <a:r>
              <a:rPr sz="3200" b="1" dirty="0">
                <a:solidFill>
                  <a:srgbClr val="0033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XEM SỰ PHÁT TRIỂN CỦA CÂY</a:t>
            </a:r>
            <a:endParaRPr sz="3200" b="1" dirty="0">
              <a:solidFill>
                <a:srgbClr val="0033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7" descr="Cuc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988486">
            <a:off x="211138" y="4154488"/>
            <a:ext cx="706437" cy="1128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2" name="Picture 8" descr="farfalla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50" y="4221163"/>
            <a:ext cx="808038" cy="93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12" descr="spiderw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514600" cy="251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1214E-7 C -0.0599 -0.26358 -0.11997 -0.5274 -0.10139 -0.63861 C -0.08281 -0.7496 0.07274 -0.74659 0.11111 -0.66798 C 0.14982 -0.58936 0.07222 -0.27376 0.13038 -0.16694 C 0.18854 -0.06012 0.35417 -0.02127 0.46042 -0.02728 C 0.56701 -0.0333 0.74844 -0.10983 0.76857 -0.20278 C 0.78871 -0.29572 0.67361 -0.54705 0.58125 -0.58543 C 0.48889 -0.62382 0.31007 -0.53225 0.21458 -0.4333 C 0.1191 -0.33434 0.04253 -0.06497 0.00816 0.00855 " pathEditMode="relative" ptsTypes="aaaaaaaaA">
                                      <p:cBhvr>
                                        <p:cTn id="11" dur="5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_1478 cop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Picture 3" descr="troi mua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 descr="nen d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AutoShape 5" descr="hat"/>
          <p:cNvSpPr>
            <a:spLocks noChangeAspect="1"/>
          </p:cNvSpPr>
          <p:nvPr/>
        </p:nvSpPr>
        <p:spPr>
          <a:xfrm>
            <a:off x="4140200" y="5013325"/>
            <a:ext cx="1076325" cy="10461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44038" name="Picture 6" descr="h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738" y="5013325"/>
            <a:ext cx="898525" cy="87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Picture 7" descr="hat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3371064">
            <a:off x="-1343025" y="1089025"/>
            <a:ext cx="901700" cy="87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8" descr="nen dat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Picture 9" descr="nua qua cop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3050" y="5340350"/>
            <a:ext cx="938213" cy="509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4.81481E-6 C 0.00851 -0.0007 0.02014 -0.00139 0.02917 -0.00371 C 0.03646 -0.00556 0.03038 -0.0051 0.0375 -0.00926 C 0.04479 -0.01343 0.05243 -0.01413 0.05972 -0.01667 C 0.06528 -0.01852 0.07101 -0.02176 0.07639 -0.02408 C 0.0816 -0.02524 0.08472 -0.02778 0.08472 -0.02755 C 0.09219 -0.03519 0.09948 -0.03681 0.10833 -0.04075 C 0.1099 -0.04144 0.11094 -0.04352 0.1125 -0.04445 C 0.11684 -0.047 0.1217 -0.04838 0.12639 -0.05 C 0.18507 -0.04885 0.19514 -0.05533 0.23333 -0.0426 C 0.23594 -0.03913 0.23906 -0.03681 0.24167 -0.03334 C 0.25087 -0.02107 0.2375 -0.03403 0.24861 -0.02408 C 0.24809 -0.02223 0.2467 -0.02038 0.24722 -0.01852 C 0.24792 -0.01644 0.25035 -0.01644 0.25139 -0.01482 C 0.25365 -0.01158 0.25504 -0.00741 0.25695 -0.00371 C 0.25781 -0.00186 0.25885 4.81481E-6 0.25972 0.00185 C 0.26059 0.0037 0.2625 0.0074 0.2625 0.00763 C 0.26441 0.02013 0.26788 0.03171 0.26945 0.04444 C 0.26875 0.06504 0.27205 0.11319 0.25833 0.13148 C 0.25712 0.13634 0.25695 0.14143 0.25556 0.14629 C 0.25504 0.14837 0.25347 0.14976 0.25278 0.15185 C 0.25 0.15902 0.2526 0.15648 0.25 0.16481 C 0.24931 0.16689 0.24792 0.16828 0.24722 0.17037 C 0.24514 0.17592 0.24462 0.18287 0.24306 0.18888 C 0.24392 0.2368 0.24254 0.28958 0.25139 0.33703 C 0.2533 0.36064 0.2559 0.36412 0.26389 0.38333 C 0.27101 0.40023 0.26146 0.38564 0.27222 0.4 C 0.27535 0.41689 0.27604 0.3956 0.28438 0.4081 C 0.29184 0.41944 0.29635 0.41226 0.30417 0.41921 C 0.3099 0.43125 0.32865 0.42384 0.33733 0.43032 C 0.35104 0.44027 0.4007 0.44328 0.41146 0.44699 C 0.42083 0.44976 0.46806 0.44699 0.47813 0.45115 C 0.49601 0.46018 0.51684 0.45856 0.52917 0.46504 C 0.54288 0.4706 0.55347 0.47777 0.56042 0.48449 C 0.57135 0.48935 0.55955 0.50277 0.57083 0.50532 C 0.57222 0.50648 0.57101 0.50717 0.57257 0.50787 C 0.57517 0.50902 0.57274 0.50902 0.57535 0.51064 C 0.57691 0.51157 0.57743 0.51388 0.57882 0.51527 C 0.58004 0.51643 0.5809 0.52106 0.58229 0.52175 C 0.58733 0.54212 0.57934 0.51689 0.58646 0.53842 C 0.59132 0.553 0.58524 0.54652 0.59271 0.55324 C 0.5941 0.55879 0.59427 0.56296 0.59618 0.56805 " pathEditMode="relative" rAng="0" ptsTypes="ffffffffffffffffffffffffffffffffafffffffff">
                                      <p:cBhvr>
                                        <p:cTn id="6" dur="4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00" y="25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0">
                                      <p:cBhvr>
                                        <p:cTn id="8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7200000">
                                      <p:cBhvr>
                                        <p:cTn id="10" dur="2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0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1.48148E-6 L -0.00017 -0.01713 L -0.0033 -0.05833 " pathEditMode="fixed" rAng="0" ptsTypes="AAA">
                                      <p:cBhvr>
                                        <p:cTn id="34" dur="5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at troi mo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3" descr="IMG_1478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4" descr="nen da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5" name="Picture 5" descr="m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736465">
            <a:off x="4192588" y="4329113"/>
            <a:ext cx="1230312" cy="2166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AutoShape 6" descr="hat"/>
          <p:cNvSpPr>
            <a:spLocks noChangeAspect="1"/>
          </p:cNvSpPr>
          <p:nvPr/>
        </p:nvSpPr>
        <p:spPr>
          <a:xfrm>
            <a:off x="4140200" y="5013325"/>
            <a:ext cx="1076325" cy="10461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46087" name="Picture 7" descr="ha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780000">
            <a:off x="4102100" y="4652963"/>
            <a:ext cx="865188" cy="839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8" descr="nen dat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Picture 9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04802" flipH="1">
            <a:off x="2771775" y="46529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07947" flipH="1">
            <a:off x="0" y="4076700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5" name="Picture 11" descr="MMAG00178_0000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10333500" flipH="1">
            <a:off x="6948488" y="4941888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6" name="Picture 12" descr="valros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0975" y="3573463"/>
            <a:ext cx="1763713" cy="166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0" dur="1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0.00053 0.00649 0.00122 0.0132 0.00139 0.01667 " pathEditMode="relative" ptsTypes="aA">
                                      <p:cBhvr>
                                        <p:cTn id="12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1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35 -0.08959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1478 cop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2" name="Picture 4" descr="cay m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238" y="3789363"/>
            <a:ext cx="1316037" cy="2119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3" name="Picture 5" descr="hai l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363" y="3716338"/>
            <a:ext cx="506412" cy="102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4" name="Picture 6" descr="qua m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213" y="4149725"/>
            <a:ext cx="622300" cy="725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5" name="Picture 7" descr="vuon l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000">
            <a:off x="3563938" y="3284538"/>
            <a:ext cx="2087562" cy="429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Picture 8" descr="nen dat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7" name="Picture 9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073882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Picture 10" descr="MMAG00178_0000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07947" flipH="1">
            <a:off x="0" y="4076700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Picture 11" descr="MMAG00178_0000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7947" flipH="1">
            <a:off x="3276600" y="4652963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40" name="Picture 12" descr="sun12[1]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41" name="Picture 13" descr="sun14[1]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213" y="333375"/>
            <a:ext cx="1728787" cy="149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7037E-7 L -0.00226 -0.0423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1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4800000">
                                      <p:cBhvr>
                                        <p:cTn id="23" dur="5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3.7037E-6 L -0.07482 -0.06365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" y="-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1.48148E-6 L 0 -0.15532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t troi mo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3" descr="nhanh c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325" y="620713"/>
            <a:ext cx="2341563" cy="2493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Picture 4" descr="mang tro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613" y="0"/>
            <a:ext cx="4824412" cy="404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5" descr="nen da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vuon l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00">
            <a:off x="3708400" y="2206625"/>
            <a:ext cx="1870075" cy="432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nen dat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4" name="Picture 8" descr="vo ma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5338" y="3176588"/>
            <a:ext cx="406400" cy="35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5" name="Picture 9" descr="vo ma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3900" y="3068638"/>
            <a:ext cx="528638" cy="563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MMAG00178_0000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40480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3" name="Picture 11" descr="MMAG00178_0000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10556908" flipH="1">
            <a:off x="179388" y="4365625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4" name="Picture 12" descr="MMAG00178_0000[1]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07947" flipH="1">
            <a:off x="5076825" y="4797425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sun12[1]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6" name="Picture 14" descr="sun14[1]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213" y="333375"/>
            <a:ext cx="1728787" cy="149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9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1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1157 C 0.00608 0.02013 0.00278 0.01967 0.00573 0.03518 C 0.00538 0.04351 0.00781 0.06203 -0.00052 0.06574 C -0.00156 0.06713 -0.00278 0.06828 -0.00364 0.0699 C -0.00521 0.07245 -0.00781 0.07824 -0.00781 0.07847 C -0.01302 0.11296 -0.01007 0.14513 -0.00885 0.1824 C -0.00868 0.1868 -0.00573 0.1949 -0.00573 0.19513 C -0.00538 0.20046 -0.00521 0.20601 -0.00469 0.21157 C -0.00399 0.21898 0.0007 0.22801 0.00365 0.23379 C 0.00556 0.2375 0.0066 0.24583 0.00781 0.25046 C 0.00816 0.25208 0.00938 0.25324 0.0099 0.25463 C 0.01198 0.26018 0.01285 0.26782 0.01406 0.27407 C 0.01372 0.2868 0.01927 0.31203 0.00886 0.32129 C 0.00764 0.32615 0.00625 0.32615 0.00365 0.32963 " pathEditMode="relative" rAng="0" ptsTypes="fffffffffffffA">
                                      <p:cBhvr>
                                        <p:cTn id="13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59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C 0.00451 0.01805 0.00399 0.04189 -0.00417 0.05833 C -0.00399 0.06018 -0.00677 0.10185 0.00208 0.10972 C 0.00694 0.11944 0.00417 0.1162 0.00938 0.12083 C 0.01007 0.12222 0.01094 0.12361 0.01146 0.125 C 0.01198 0.12638 0.01198 0.12777 0.0125 0.12916 C 0.01372 0.13217 0.01667 0.1375 0.01667 0.1375 C 0.01944 0.15231 0.01563 0.17222 0.02083 0.18611 C 0.02292 0.19166 0.02847 0.19652 0.03229 0.2 C 0.03403 0.20671 0.03455 0.21134 0.03854 0.21666 C 0.04253 0.22199 0.04618 0.22754 0.04792 0.23472 C 0.04757 0.23611 0.0467 0.2375 0.04688 0.23888 C 0.04705 0.24189 0.04896 0.24722 0.04896 0.24722 C 0.04913 0.25162 0.04896 0.26736 0.05104 0.275 C 0.05243 0.28009 0.05521 0.28356 0.05625 0.28888 C 0.05833 0.29953 0.05729 0.30439 0.06667 0.30694 C 0.06962 0.31088 0.0717 0.31574 0.075 0.31944 C 0.08038 0.32546 0.0901 0.32638 0.09688 0.32638 " pathEditMode="relative" ptsTypes="fffffffffffffffffA">
                                      <p:cBhvr>
                                        <p:cTn id="15" dur="3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t troi mo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4" descr="vuon l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711575" y="2208213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5" descr="nen da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0" name="Picture 6" descr="ra ho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0" y="620713"/>
            <a:ext cx="2846388" cy="262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7" descr="MMAG00178_0000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0480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8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7947" flipH="1">
            <a:off x="0" y="4221163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9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0184106" flipH="1">
            <a:off x="755650" y="4508500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0" descr="sun12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1" descr="sun14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188" y="260350"/>
            <a:ext cx="1835150" cy="159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6" name="Picture 12" descr="3d butterfl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9700" y="476250"/>
            <a:ext cx="800100" cy="46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9" name="Picture 13" descr="3d butterfl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49725"/>
            <a:ext cx="800100" cy="46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8" name="Picture 14" descr="3d butterfl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4888" y="1557338"/>
            <a:ext cx="800100" cy="46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39" name="Picture 15" descr="3d butterfl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601017">
            <a:off x="2965450" y="1651000"/>
            <a:ext cx="800100" cy="46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2" name="Picture 16" descr="bonguamoi"/>
          <p:cNvPicPr>
            <a:picLocks noGrp="1" noChangeAspect="1"/>
          </p:cNvPicPr>
          <p:nvPr>
            <p:ph idx="1"/>
          </p:nvPr>
        </p:nvPicPr>
        <p:blipFill>
          <a:blip r:embed="rId14"/>
          <a:srcRect/>
          <a:stretch>
            <a:fillRect/>
          </a:stretch>
        </p:blipFill>
        <p:spPr>
          <a:xfrm>
            <a:off x="539750" y="4292600"/>
            <a:ext cx="1885950" cy="2517775"/>
          </a:xfrm>
          <a:ln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t troi mo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4" descr="vuon l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711575" y="2208213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5" descr="nen da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8" name="Picture 6" descr="ra qu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228600"/>
            <a:ext cx="1800225" cy="2805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7" descr="MMAG00178_0000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0480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Picture 8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7947" flipH="1">
            <a:off x="0" y="4292600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9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07947" flipH="1">
            <a:off x="1835150" y="4292600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Picture 11" descr="sun12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" y="-30480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Picture 12" descr="sun14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188" y="260350"/>
            <a:ext cx="1835150" cy="159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2" name="Picture 13" descr="3d butterfl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5375" y="4581525"/>
            <a:ext cx="800100" cy="466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/>
          <p:nvPr/>
        </p:nvSpPr>
        <p:spPr>
          <a:xfrm>
            <a:off x="2159000" y="1509713"/>
            <a:ext cx="4824413" cy="4968875"/>
          </a:xfrm>
          <a:prstGeom prst="ellipse">
            <a:avLst/>
          </a:prstGeom>
          <a:solidFill>
            <a:schemeClr val="accent1"/>
          </a:solidFill>
          <a:ln w="4445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56324" name="Picture 4" descr="vo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0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5" name="Picture 5" descr="vo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743200"/>
            <a:ext cx="1800225" cy="1747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Picture 6" descr="vo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572000"/>
            <a:ext cx="1954213" cy="206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7" name="Picture 7" descr="vo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4846638"/>
            <a:ext cx="1963738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8" name="Picture 8" descr="vo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2819400"/>
            <a:ext cx="2108200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9" name="Picture 9" descr="vong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838200"/>
            <a:ext cx="1800225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30" name="Line 10"/>
          <p:cNvSpPr/>
          <p:nvPr/>
        </p:nvSpPr>
        <p:spPr>
          <a:xfrm>
            <a:off x="4184650" y="1789113"/>
            <a:ext cx="6477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6331" name="Line 11"/>
          <p:cNvSpPr/>
          <p:nvPr/>
        </p:nvSpPr>
        <p:spPr>
          <a:xfrm>
            <a:off x="4343400" y="5943600"/>
            <a:ext cx="6477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56332" name="Line 12"/>
          <p:cNvSpPr/>
          <p:nvPr/>
        </p:nvSpPr>
        <p:spPr>
          <a:xfrm rot="3000000">
            <a:off x="6048375" y="2600325"/>
            <a:ext cx="6477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6333" name="Line 13"/>
          <p:cNvSpPr/>
          <p:nvPr/>
        </p:nvSpPr>
        <p:spPr>
          <a:xfrm rot="6600000" flipH="1" flipV="1">
            <a:off x="6453188" y="4672013"/>
            <a:ext cx="619125" cy="11430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56334" name="Line 14"/>
          <p:cNvSpPr/>
          <p:nvPr/>
        </p:nvSpPr>
        <p:spPr>
          <a:xfrm rot="-3900000">
            <a:off x="2389188" y="2762250"/>
            <a:ext cx="6477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6335" name="Line 15"/>
          <p:cNvSpPr/>
          <p:nvPr/>
        </p:nvSpPr>
        <p:spPr>
          <a:xfrm rot="-6600000">
            <a:off x="2114550" y="5124450"/>
            <a:ext cx="6477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1519" name="WordArt 16"/>
          <p:cNvSpPr>
            <a:spLocks noTextEdit="1"/>
          </p:cNvSpPr>
          <p:nvPr/>
        </p:nvSpPr>
        <p:spPr>
          <a:xfrm>
            <a:off x="2298700" y="457200"/>
            <a:ext cx="4495800" cy="1981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571126"/>
              </a:avLst>
            </a:prstTxWarp>
            <a:normAutofit/>
          </a:bodyPr>
          <a:lstStyle/>
          <a:p>
            <a:pPr algn="ctr"/>
            <a:r>
              <a:rPr lang="en-US" sz="3200">
                <a:ln w="3175" cap="flat" cmpd="sng">
                  <a:solidFill>
                    <a:srgbClr val="33CC33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VÒNG ĐỜI CỦA CÂY</a:t>
            </a:r>
          </a:p>
        </p:txBody>
      </p:sp>
      <p:pic>
        <p:nvPicPr>
          <p:cNvPr id="21520" name="Picture 18" descr="00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7375" y="4254500"/>
            <a:ext cx="962025" cy="255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1" name="Picture 19" descr="00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05300"/>
            <a:ext cx="962025" cy="255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0" descr="00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6019800"/>
            <a:ext cx="315913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sz="3000" dirty="0">
                <a:solidFill>
                  <a:srgbClr val="FF0066"/>
                </a:solidFill>
              </a:rPr>
              <a:t>Phần</a:t>
            </a:r>
            <a:r>
              <a:rPr sz="2100" dirty="0">
                <a:solidFill>
                  <a:srgbClr val="FF0066"/>
                </a:solidFill>
              </a:rPr>
              <a:t> </a:t>
            </a:r>
            <a:r>
              <a:rPr sz="3000" dirty="0">
                <a:solidFill>
                  <a:srgbClr val="FF0066"/>
                </a:solidFill>
              </a:rPr>
              <a:t>mở rộng</a:t>
            </a:r>
            <a:r>
              <a:rPr sz="2100" dirty="0">
                <a:solidFill>
                  <a:srgbClr val="FF0066"/>
                </a:solidFill>
              </a:rPr>
              <a:t>: măng mọc từ gốc cây tre mẹ</a:t>
            </a:r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9325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dirty="0"/>
          </a:p>
        </p:txBody>
      </p:sp>
      <p:pic>
        <p:nvPicPr>
          <p:cNvPr id="90116" name="Picture 4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sz="3000" dirty="0"/>
              <a:t>Cây thiết mộc lan,mọc nhiều mầm ở thân cây</a:t>
            </a:r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dirty="0"/>
          </a:p>
        </p:txBody>
      </p:sp>
      <p:pic>
        <p:nvPicPr>
          <p:cNvPr id="125957" name="Picture 5" descr="ImageView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ay tao nho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990600"/>
            <a:ext cx="3241675" cy="552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13" descr="anistars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800" y="-457200"/>
            <a:ext cx="1781175" cy="297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24" name="Text Box 4"/>
          <p:cNvSpPr txBox="1"/>
          <p:nvPr/>
        </p:nvSpPr>
        <p:spPr>
          <a:xfrm>
            <a:off x="1042988" y="1844675"/>
            <a:ext cx="58324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800" dirty="0">
              <a:solidFill>
                <a:srgbClr val="0033CC"/>
              </a:solidFill>
              <a:latin typeface=".VnTifani Heavy" pitchFamily="34" charset="0"/>
              <a:ea typeface="Arial" panose="020B0604020202020204" pitchFamily="34" charset="0"/>
            </a:endParaRPr>
          </a:p>
        </p:txBody>
      </p:sp>
      <p:sp>
        <p:nvSpPr>
          <p:cNvPr id="184325" name="Text Box 5"/>
          <p:cNvSpPr txBox="1"/>
          <p:nvPr/>
        </p:nvSpPr>
        <p:spPr>
          <a:xfrm>
            <a:off x="971550" y="3573463"/>
            <a:ext cx="6408738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4000" b="1" dirty="0">
                <a:solidFill>
                  <a:srgbClr val="FF0000"/>
                </a:solidFill>
                <a:latin typeface=".VnAristote" pitchFamily="34" charset="0"/>
                <a:cs typeface="Arial" panose="020B0604020202020204" pitchFamily="34" charset="0"/>
              </a:rPr>
              <a:t> </a:t>
            </a:r>
            <a:endParaRPr sz="4000" b="1" dirty="0">
              <a:solidFill>
                <a:srgbClr val="FF0000"/>
              </a:solidFill>
              <a:latin typeface=".VnAristote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1026" name="Object 6"/>
          <p:cNvGraphicFramePr>
            <a:graphicFrameLocks noGrp="1"/>
          </p:cNvGraphicFramePr>
          <p:nvPr>
            <p:ph/>
          </p:nvPr>
        </p:nvGraphicFramePr>
        <p:xfrm>
          <a:off x="0" y="0"/>
          <a:ext cx="2627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6" imgW="3532505" imgH="4445635" progId="MS_ClipArt_Gallery.2">
                  <p:embed/>
                </p:oleObj>
              </mc:Choice>
              <mc:Fallback>
                <p:oleObj r:id="rId6" imgW="3532505" imgH="4445635" progId="MS_ClipArt_Gallery.2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627313" cy="68580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6" name="WordArt 16"/>
          <p:cNvSpPr>
            <a:spLocks noChangeArrowheads="1" noChangeShapeType="1" noTextEdit="1"/>
          </p:cNvSpPr>
          <p:nvPr/>
        </p:nvSpPr>
        <p:spPr bwMode="auto">
          <a:xfrm>
            <a:off x="1608262" y="1936269"/>
            <a:ext cx="5927475" cy="145987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*       </a:t>
            </a:r>
            <a:r>
              <a:rPr kumimoji="0" lang="vi-VN" sz="1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vi-VN" sz="1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solidFill>
                  <a:srgbClr val="3333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1: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1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chuyện về cây xanh</a:t>
            </a:r>
            <a:endParaRPr kumimoji="0" lang="en-US" sz="1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solidFill>
                <a:srgbClr val="FF0066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32" name="Picture 13" descr="anistars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-457200"/>
            <a:ext cx="1781175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" name="Picture 13" descr="anistars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-381000"/>
            <a:ext cx="1781175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4" name="Picture 13" descr="anistars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-533400"/>
            <a:ext cx="1781175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5" name="Picture 13" descr="anistars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-533400"/>
            <a:ext cx="1781175" cy="297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6" name="Picture 13" descr="anistars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825" y="-685800"/>
            <a:ext cx="1781175" cy="297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8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/>
      <p:bldP spid="1843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Hoat_hinh0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3" name="Picture 3" descr="HOURGL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581400"/>
            <a:ext cx="701675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4" name="Picture 4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4924">
            <a:off x="3179763" y="5468938"/>
            <a:ext cx="1150937" cy="671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5" descr="DECOR0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400" y="1766888"/>
            <a:ext cx="2495550" cy="25685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050" name="Object 6"/>
          <p:cNvGraphicFramePr/>
          <p:nvPr/>
        </p:nvGraphicFramePr>
        <p:xfrm>
          <a:off x="2819400" y="762000"/>
          <a:ext cx="5040313" cy="485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7" imgW="6158230" imgH="5929630" progId="CorelDRAW.Graphic.11">
                  <p:embed/>
                </p:oleObj>
              </mc:Choice>
              <mc:Fallback>
                <p:oleObj r:id="rId7" imgW="6158230" imgH="5929630" progId="CorelDRAW.Graphic.11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19400" y="762000"/>
                        <a:ext cx="5040313" cy="48561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Oval 7"/>
          <p:cNvSpPr/>
          <p:nvPr/>
        </p:nvSpPr>
        <p:spPr>
          <a:xfrm>
            <a:off x="3822700" y="2357438"/>
            <a:ext cx="1581150" cy="1681162"/>
          </a:xfrm>
          <a:prstGeom prst="ellipse">
            <a:avLst/>
          </a:prstGeom>
          <a:solidFill>
            <a:srgbClr val="FF0000"/>
          </a:solidFill>
          <a:ln w="38100" cap="flat" cmpd="sng">
            <a:solidFill>
              <a:srgbClr val="FF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1448" name="Picture 8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381379">
            <a:off x="6553200" y="0"/>
            <a:ext cx="2133600" cy="798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9" name="Oval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284663" y="765175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rgbClr val="FFCC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450" name="Oval 1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308725" y="2111375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chemeClr val="accent2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20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451" name="Oval 1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661025" y="4487863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chemeClr val="accent2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20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452" name="Oval 1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3035300" y="4525963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chemeClr val="accent2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20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453" name="Oval 1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191000" y="2819400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chemeClr val="accent2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20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454" name="Oval 1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2347913" y="2111375"/>
            <a:ext cx="790575" cy="731838"/>
          </a:xfrm>
          <a:prstGeom prst="ellipse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5400000" scaled="1"/>
          </a:gradFill>
          <a:ln w="9525" algn="ctr">
            <a:solidFill>
              <a:schemeClr val="accent2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205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63" name="WordArt 19"/>
          <p:cNvSpPr>
            <a:spLocks noTextEdit="1"/>
          </p:cNvSpPr>
          <p:nvPr/>
        </p:nvSpPr>
        <p:spPr>
          <a:xfrm>
            <a:off x="304800" y="0"/>
            <a:ext cx="3276600" cy="990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600" spc="-36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VNI-Auchon" charset="0"/>
                <a:ea typeface="VNI-Auchon" charset="0"/>
              </a:rPr>
              <a:t>GIAÛI CAÂU ÑOÁ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4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5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1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decel="100000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556 C -0.10104 -0.025 -0.2019 -0.05555 -0.25781 0.00348 C -0.31354 0.06273 -0.32187 0.30185 -0.33472 0.36181 " pathEditMode="relative" rAng="0" ptsTypes="aaA">
                                      <p:cBhvr>
                                        <p:cTn id="65" dur="2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3.7037E-6 C 0.22899 -0.05741 0.45764 -0.11459 0.50781 -0.23264 C 0.55799 -0.35116 0.39462 -0.6419 0.30122 -0.71088 C 0.20799 -0.77963 0.07778 -0.71297 -0.05226 -0.6463 " pathEditMode="relative" rAng="0" ptsTypes="aaaA">
                                      <p:cBhvr>
                                        <p:cTn id="68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-3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53"/>
                  </p:tgtEl>
                </p:cond>
              </p:nextCondLst>
            </p:seq>
          </p:childTnLst>
        </p:cTn>
      </p:par>
    </p:tnLst>
    <p:bldLst>
      <p:bldP spid="61449" grpId="0" animBg="1"/>
      <p:bldP spid="61450" grpId="0" animBg="1"/>
      <p:bldP spid="61451" grpId="0" animBg="1"/>
      <p:bldP spid="61452" grpId="0" animBg="1"/>
      <p:bldP spid="61453" grpId="0" animBg="1"/>
      <p:bldP spid="614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_S_Template_Children_D01_3336x23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7" name="Rectangle 3"/>
          <p:cNvSpPr>
            <a:spLocks noGrp="1"/>
          </p:cNvSpPr>
          <p:nvPr>
            <p:ph type="title"/>
          </p:nvPr>
        </p:nvSpPr>
        <p:spPr>
          <a:xfrm>
            <a:off x="2971800" y="1219200"/>
            <a:ext cx="4679950" cy="2881313"/>
          </a:xfrm>
          <a:ln/>
        </p:spPr>
        <p:txBody>
          <a:bodyPr vert="horz" wrap="square" lIns="91440" tIns="45720" rIns="91440" bIns="45720" anchor="ctr" anchorCtr="0"/>
          <a:lstStyle/>
          <a:p>
            <a:pPr algn="ctr" eaLnBrk="1" hangingPunct="1"/>
            <a:r>
              <a:rPr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là hạt nhỏ</a:t>
            </a:r>
            <a:br>
              <a:rPr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trở thành cây</a:t>
            </a:r>
            <a:br>
              <a:rPr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phải làm gì?</a:t>
            </a:r>
            <a:br>
              <a:rPr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cho cô biết?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7394575" y="50800"/>
            <a:ext cx="1800225" cy="1666875"/>
            <a:chOff x="480" y="1296"/>
            <a:chExt cx="1584" cy="1824"/>
          </a:xfrm>
        </p:grpSpPr>
        <p:pic>
          <p:nvPicPr>
            <p:cNvPr id="24583" name="Picture 5" descr="AG00317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" y="1392"/>
              <a:ext cx="1234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470" name="AutoShape 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19050">
              <a:solidFill>
                <a:srgbClr val="FF0000"/>
              </a:solidFill>
              <a:round/>
            </a:ln>
            <a:effectLst/>
          </p:spPr>
          <p:txBody>
            <a:bodyPr anchor="ctr"/>
            <a:lstStyle/>
            <a:p>
              <a:pPr algn="ctr">
                <a:buNone/>
              </a:pPr>
              <a:r>
                <a:rPr b="1" dirty="0">
                  <a:solidFill>
                    <a:srgbClr val="00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Cố lên</a:t>
              </a:r>
              <a:endParaRPr b="1" dirty="0">
                <a:solidFill>
                  <a:srgbClr val="00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24581" name="Oval 8">
            <a:hlinkClick r:id="rId4" action="ppaction://hlinksldjump"/>
          </p:cNvPr>
          <p:cNvSpPr/>
          <p:nvPr/>
        </p:nvSpPr>
        <p:spPr>
          <a:xfrm>
            <a:off x="8351838" y="6165850"/>
            <a:ext cx="792162" cy="404813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4582" name="WordArt 9"/>
          <p:cNvSpPr>
            <a:spLocks noTextEdit="1"/>
          </p:cNvSpPr>
          <p:nvPr/>
        </p:nvSpPr>
        <p:spPr>
          <a:xfrm>
            <a:off x="1763713" y="620713"/>
            <a:ext cx="2808287" cy="120491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683728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 BÉ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00243 0.41296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206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1525"/>
            <a:ext cx="9144000" cy="2276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Rectangle 3"/>
          <p:cNvSpPr/>
          <p:nvPr/>
        </p:nvSpPr>
        <p:spPr>
          <a:xfrm>
            <a:off x="0" y="0"/>
            <a:ext cx="9144000" cy="4581525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63492" name="Picture 4" descr="h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780000">
            <a:off x="3492500" y="4365625"/>
            <a:ext cx="1474788" cy="1431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AutoShape 5">
            <a:hlinkClick r:id="rId4" action="ppaction://hlinksldjump"/>
          </p:cNvPr>
          <p:cNvSpPr/>
          <p:nvPr/>
        </p:nvSpPr>
        <p:spPr>
          <a:xfrm>
            <a:off x="8164513" y="6127750"/>
            <a:ext cx="1042987" cy="69215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</a:t>
            </a:r>
          </a:p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dirty="0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6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0.00053 0.00649 0.00122 0.0132 0.00139 0.01667 " pathEditMode="relative" ptsTypes="aA">
                                      <p:cBhvr>
                                        <p:cTn id="8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oup 3"/>
          <p:cNvGrpSpPr/>
          <p:nvPr/>
        </p:nvGrpSpPr>
        <p:grpSpPr>
          <a:xfrm>
            <a:off x="684213" y="5072063"/>
            <a:ext cx="1943100" cy="1785937"/>
            <a:chOff x="480" y="1296"/>
            <a:chExt cx="1584" cy="1824"/>
          </a:xfrm>
        </p:grpSpPr>
        <p:pic>
          <p:nvPicPr>
            <p:cNvPr id="26636" name="Picture 4" descr="AG00317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" y="1392"/>
              <a:ext cx="1234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17" name="AutoShape 5"/>
            <p:cNvSpPr>
              <a:spLocks noChangeArrowheads="1"/>
            </p:cNvSpPr>
            <p:nvPr/>
          </p:nvSpPr>
          <p:spPr bwMode="auto">
            <a:xfrm>
              <a:off x="528" y="1296"/>
              <a:ext cx="1536" cy="576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rgbClr val="00FF00"/>
              </a:solidFill>
              <a:round/>
            </a:ln>
            <a:effectLst/>
          </p:spPr>
          <p:txBody>
            <a:bodyPr anchor="ctr"/>
            <a:lstStyle/>
            <a:p>
              <a:pPr algn="ctr">
                <a:buNone/>
              </a:pPr>
              <a:r>
                <a:rPr sz="2800" b="1" dirty="0">
                  <a:solidFill>
                    <a:srgbClr val="00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Cố lên</a:t>
              </a:r>
              <a:endParaRPr sz="2800" b="1" dirty="0">
                <a:solidFill>
                  <a:srgbClr val="00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26628" name="Picture 6" descr="Bellco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04800"/>
            <a:ext cx="1295400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7" descr="Cardina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825" y="1412875"/>
            <a:ext cx="104775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8" descr="!bell_0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889790">
            <a:off x="5003800" y="476250"/>
            <a:ext cx="1238250" cy="128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Picture 9" descr="!bell_0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8208735" flipV="1">
            <a:off x="2700338" y="404813"/>
            <a:ext cx="1341437" cy="1392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Picture 10" descr="sant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825" y="2205038"/>
            <a:ext cx="1873250" cy="252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23" name="AutoShape 11"/>
          <p:cNvSpPr/>
          <p:nvPr/>
        </p:nvSpPr>
        <p:spPr>
          <a:xfrm>
            <a:off x="2335213" y="1730375"/>
            <a:ext cx="5476875" cy="3422650"/>
          </a:xfrm>
          <a:prstGeom prst="cloudCallout">
            <a:avLst>
              <a:gd name="adj1" fmla="val -63477"/>
              <a:gd name="adj2" fmla="val 42023"/>
            </a:avLst>
          </a:prstGeom>
          <a:solidFill>
            <a:srgbClr val="00FFFF"/>
          </a:solidFill>
          <a:ln w="28575" cap="rnd" cmpd="sng">
            <a:solidFill>
              <a:srgbClr val="FF00FF"/>
            </a:solidFill>
            <a:prstDash val="sysDot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sz="4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Tôi ngủ dưới đất</a:t>
            </a:r>
          </a:p>
          <a:p>
            <a:pPr algn="ctr" eaLnBrk="1" hangingPunct="1"/>
            <a:r>
              <a:rPr sz="4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Được một thời gian</a:t>
            </a:r>
          </a:p>
          <a:p>
            <a:pPr algn="ctr" eaLnBrk="1" hangingPunct="1"/>
            <a:r>
              <a:rPr sz="4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Bác mặt trời gọi</a:t>
            </a:r>
          </a:p>
          <a:p>
            <a:pPr algn="ctr" eaLnBrk="1" hangingPunct="1"/>
            <a:r>
              <a:rPr sz="4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Tôi nhú mầm xanh</a:t>
            </a:r>
            <a:endParaRPr sz="4800" baseline="-250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6634" name="Oval 12">
            <a:hlinkClick r:id="rId8" action="ppaction://hlinksldjump"/>
          </p:cNvPr>
          <p:cNvSpPr/>
          <p:nvPr/>
        </p:nvSpPr>
        <p:spPr>
          <a:xfrm>
            <a:off x="8135938" y="6453188"/>
            <a:ext cx="1008062" cy="404812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6635" name="WordArt 13"/>
          <p:cNvSpPr>
            <a:spLocks noTextEdit="1"/>
          </p:cNvSpPr>
          <p:nvPr/>
        </p:nvSpPr>
        <p:spPr>
          <a:xfrm>
            <a:off x="250825" y="1557338"/>
            <a:ext cx="3600450" cy="1204912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683729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 BIẾT KHÔNG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2.22222E-6 L 0.81667 2.22222E-6 " pathEditMode="relative" ptsTypes="AA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G_1478 cop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4" descr="cay m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238" y="3827463"/>
            <a:ext cx="1316037" cy="2119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Picture 5" descr="hai l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363" y="3754438"/>
            <a:ext cx="506412" cy="1020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Picture 6" descr="qua ma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213" y="4187825"/>
            <a:ext cx="622300" cy="725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7" descr="nen dat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6" name="Picture 8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073882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9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07947" flipH="1">
            <a:off x="0" y="4076700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8" name="Picture 10" descr="MMAG00178_0000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07947" flipH="1">
            <a:off x="3276600" y="4652963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1" descr="sun12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0" name="Picture 12" descr="sun14[1]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213" y="333375"/>
            <a:ext cx="1728787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61" name="AutoShape 13">
            <a:hlinkClick r:id="rId14" action="ppaction://hlinksldjump"/>
          </p:cNvPr>
          <p:cNvSpPr/>
          <p:nvPr/>
        </p:nvSpPr>
        <p:spPr>
          <a:xfrm>
            <a:off x="8164513" y="6127750"/>
            <a:ext cx="1042987" cy="69215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</a:t>
            </a:r>
          </a:p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dirty="0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oat_hinh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3" descr="t_md_wht"/>
          <p:cNvPicPr/>
          <p:nvPr/>
        </p:nvPicPr>
        <p:blipFill>
          <a:blip r:embed="rId3"/>
          <a:stretch>
            <a:fillRect/>
          </a:stretch>
        </p:blipFill>
        <p:spPr>
          <a:xfrm>
            <a:off x="3200400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4" descr="i_md_wht"/>
          <p:cNvPicPr/>
          <p:nvPr/>
        </p:nvPicPr>
        <p:blipFill>
          <a:blip r:embed="rId4"/>
          <a:stretch>
            <a:fillRect/>
          </a:stretch>
        </p:blipFill>
        <p:spPr>
          <a:xfrm>
            <a:off x="1143000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5" descr="a_md_wht"/>
          <p:cNvPicPr/>
          <p:nvPr/>
        </p:nvPicPr>
        <p:blipFill>
          <a:blip r:embed="rId5"/>
          <a:stretch>
            <a:fillRect/>
          </a:stretch>
        </p:blipFill>
        <p:spPr>
          <a:xfrm>
            <a:off x="4008438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Picture 6" descr="c_md_wht"/>
          <p:cNvPicPr/>
          <p:nvPr/>
        </p:nvPicPr>
        <p:blipFill>
          <a:blip r:embed="rId6"/>
          <a:stretch>
            <a:fillRect/>
          </a:stretch>
        </p:blipFill>
        <p:spPr>
          <a:xfrm>
            <a:off x="4800600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7" descr="e_md_wht"/>
          <p:cNvPicPr/>
          <p:nvPr/>
        </p:nvPicPr>
        <p:blipFill>
          <a:blip r:embed="rId7"/>
          <a:stretch>
            <a:fillRect/>
          </a:stretch>
        </p:blipFill>
        <p:spPr>
          <a:xfrm>
            <a:off x="7696200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8" descr="t_md_wht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Picture 9" descr="t_md_wht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2" name="Picture 10" descr="o_md_wht"/>
          <p:cNvPicPr/>
          <p:nvPr/>
        </p:nvPicPr>
        <p:blipFill>
          <a:blip r:embed="rId8"/>
          <a:stretch>
            <a:fillRect/>
          </a:stretch>
        </p:blipFill>
        <p:spPr>
          <a:xfrm>
            <a:off x="6934200" y="13970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3" name="Picture 11" descr="c_md_wht"/>
          <p:cNvPicPr/>
          <p:nvPr/>
        </p:nvPicPr>
        <p:blipFill>
          <a:blip r:embed="rId6"/>
          <a:stretch>
            <a:fillRect/>
          </a:stretch>
        </p:blipFill>
        <p:spPr>
          <a:xfrm>
            <a:off x="1905000" y="0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4" name="Picture 12" descr="YELPEARL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9400" y="596900"/>
            <a:ext cx="3048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5" name="Picture 13" descr="YELPEARL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596900"/>
            <a:ext cx="304800" cy="190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4"/>
          <p:cNvGrpSpPr/>
          <p:nvPr/>
        </p:nvGrpSpPr>
        <p:grpSpPr>
          <a:xfrm>
            <a:off x="468313" y="4941888"/>
            <a:ext cx="1800225" cy="1666875"/>
            <a:chOff x="480" y="1296"/>
            <a:chExt cx="1584" cy="1824"/>
          </a:xfrm>
        </p:grpSpPr>
        <p:pic>
          <p:nvPicPr>
            <p:cNvPr id="28691" name="Picture 15" descr="AG00317_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" y="1392"/>
              <a:ext cx="1234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7600" name="AutoShape 1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19050">
              <a:solidFill>
                <a:srgbClr val="003366"/>
              </a:solidFill>
              <a:round/>
            </a:ln>
            <a:effectLst/>
          </p:spPr>
          <p:txBody>
            <a:bodyPr anchor="ctr"/>
            <a:lstStyle/>
            <a:p>
              <a:pPr algn="ctr">
                <a:buNone/>
              </a:pPr>
              <a:r>
                <a:rPr b="1" dirty="0">
                  <a:solidFill>
                    <a:srgbClr val="00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Cố lên</a:t>
              </a:r>
              <a:endParaRPr b="1" dirty="0">
                <a:solidFill>
                  <a:srgbClr val="00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67601" name="AutoShape 17"/>
          <p:cNvSpPr/>
          <p:nvPr/>
        </p:nvSpPr>
        <p:spPr>
          <a:xfrm>
            <a:off x="533400" y="1066800"/>
            <a:ext cx="7804150" cy="3959225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38100" cap="flat" cmpd="sng">
            <a:solidFill>
              <a:srgbClr val="003366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sz="4000" b="1" dirty="0">
                <a:solidFill>
                  <a:srgbClr val="FF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Lên khỏi mặt đất</a:t>
            </a:r>
          </a:p>
          <a:p>
            <a:pPr algn="ctr" eaLnBrk="1" hangingPunct="1"/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Tôi thấy mặt trời</a:t>
            </a:r>
          </a:p>
          <a:p>
            <a:pPr algn="ctr" eaLnBrk="1" hangingPunct="1"/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Lại có mưa rơi</a:t>
            </a:r>
          </a:p>
          <a:p>
            <a:pPr algn="ctr" eaLnBrk="1" hangingPunct="1"/>
            <a:r>
              <a:rPr sz="4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Xòe tay tôi hứng</a:t>
            </a:r>
            <a:endParaRPr sz="40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8688" name="Oval 18">
            <a:hlinkClick r:id="rId11" action="ppaction://hlinksldjump"/>
          </p:cNvPr>
          <p:cNvSpPr/>
          <p:nvPr/>
        </p:nvSpPr>
        <p:spPr>
          <a:xfrm>
            <a:off x="8135938" y="6453188"/>
            <a:ext cx="1008062" cy="404812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8689" name="WordArt 19"/>
          <p:cNvSpPr>
            <a:spLocks noTextEdit="1"/>
          </p:cNvSpPr>
          <p:nvPr/>
        </p:nvSpPr>
        <p:spPr>
          <a:xfrm rot="5400000">
            <a:off x="250825" y="2636838"/>
            <a:ext cx="2808288" cy="10795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Đố   bé </a:t>
            </a:r>
          </a:p>
        </p:txBody>
      </p:sp>
      <p:sp>
        <p:nvSpPr>
          <p:cNvPr id="28690" name="AutoShape 20"/>
          <p:cNvSpPr/>
          <p:nvPr/>
        </p:nvSpPr>
        <p:spPr>
          <a:xfrm>
            <a:off x="2268538" y="2133600"/>
            <a:ext cx="574675" cy="2159000"/>
          </a:xfrm>
          <a:prstGeom prst="rightBrace">
            <a:avLst>
              <a:gd name="adj1" fmla="val 31307"/>
              <a:gd name="adj2" fmla="val 50000"/>
            </a:avLst>
          </a:prstGeom>
          <a:noFill/>
          <a:ln w="57150" cap="rnd" cmpd="sng">
            <a:solidFill>
              <a:srgbClr val="002060"/>
            </a:solidFill>
            <a:prstDash val="sysDot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2.22222E-6 L 0.81667 2.22222E-6 " pathEditMode="relative" ptsTypes="AA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_1478 cop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97425"/>
            <a:ext cx="9144000" cy="2052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Picture 4" descr="vuon l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708400" y="2205038"/>
            <a:ext cx="2087563" cy="429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5" descr="nen da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Picture 6" descr="MMAG00178_0000[1]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73882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7" descr="MMAG00178_0000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7947" flipH="1">
            <a:off x="0" y="4076700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Picture 8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7947" flipH="1">
            <a:off x="3276600" y="4652963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9" descr="sun12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6" name="Picture 10" descr="sun14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213" y="333375"/>
            <a:ext cx="1728787" cy="149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7" name="AutoShape 11">
            <a:hlinkClick r:id="rId12" action="ppaction://hlinksldjump"/>
          </p:cNvPr>
          <p:cNvSpPr/>
          <p:nvPr/>
        </p:nvSpPr>
        <p:spPr>
          <a:xfrm>
            <a:off x="8172450" y="6232525"/>
            <a:ext cx="971550" cy="54927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</a:t>
            </a:r>
          </a:p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dirty="0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oat_hinh0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-26987"/>
            <a:ext cx="9109075" cy="667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3" descr="F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0800"/>
            <a:ext cx="9144000" cy="2997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>
            <a:off x="304800" y="3048000"/>
            <a:ext cx="1800225" cy="1666875"/>
            <a:chOff x="480" y="1296"/>
            <a:chExt cx="1584" cy="1824"/>
          </a:xfrm>
        </p:grpSpPr>
        <p:pic>
          <p:nvPicPr>
            <p:cNvPr id="30733" name="Picture 5" descr="AG00317_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" y="1392"/>
              <a:ext cx="1234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0662" name="AutoShape 6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 anchor="ctr"/>
            <a:lstStyle/>
            <a:p>
              <a:pPr algn="ctr">
                <a:buNone/>
              </a:pPr>
              <a:r>
                <a:rPr b="1" dirty="0">
                  <a:solidFill>
                    <a:srgbClr val="00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Cố lên</a:t>
              </a:r>
              <a:endParaRPr b="1" dirty="0">
                <a:solidFill>
                  <a:srgbClr val="00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30725" name="Picture 7" descr="dolphin_cl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3" y="6246813"/>
            <a:ext cx="1528762" cy="611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8" descr="elephant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04282">
            <a:off x="1476375" y="5300663"/>
            <a:ext cx="847725" cy="69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7" name="Picture 9" descr="elephant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975" y="5949950"/>
            <a:ext cx="503238" cy="41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8" name="Picture 10" descr="mustangCL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56086">
            <a:off x="823913" y="417513"/>
            <a:ext cx="1800225" cy="900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7" name="AutoShape 11"/>
          <p:cNvSpPr/>
          <p:nvPr/>
        </p:nvSpPr>
        <p:spPr>
          <a:xfrm>
            <a:off x="3203575" y="544513"/>
            <a:ext cx="5616575" cy="3744912"/>
          </a:xfrm>
          <a:prstGeom prst="star16">
            <a:avLst>
              <a:gd name="adj" fmla="val 37500"/>
            </a:avLst>
          </a:prstGeom>
          <a:noFill/>
          <a:ln w="57150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em chăm sóc từng ng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sâu nhổ cỏ cho cây</a:t>
            </a:r>
          </a:p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cây lớn, lá xanh </a:t>
            </a:r>
          </a:p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đầy c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</a:p>
          <a:p>
            <a:pPr algn="ctr" eaLnBrk="1" hangingPunct="1"/>
            <a:endParaRPr dirty="0">
              <a:solidFill>
                <a:srgbClr val="00FF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30" name="Oval 12">
            <a:hlinkClick r:id="rId8" action="ppaction://hlinksldjump"/>
          </p:cNvPr>
          <p:cNvSpPr/>
          <p:nvPr/>
        </p:nvSpPr>
        <p:spPr>
          <a:xfrm>
            <a:off x="8135938" y="6453188"/>
            <a:ext cx="1008062" cy="404812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31" name="WordArt 13"/>
          <p:cNvSpPr>
            <a:spLocks noTextEdit="1"/>
          </p:cNvSpPr>
          <p:nvPr/>
        </p:nvSpPr>
        <p:spPr>
          <a:xfrm>
            <a:off x="179388" y="1484313"/>
            <a:ext cx="3313112" cy="1854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1683730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 BIẾT KHÔNG?</a:t>
            </a:r>
          </a:p>
        </p:txBody>
      </p:sp>
      <p:pic>
        <p:nvPicPr>
          <p:cNvPr id="30732" name="Picture 17" descr="XHRDO0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8248655">
            <a:off x="1471613" y="1103313"/>
            <a:ext cx="685800" cy="58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979 0.3824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19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t troi mo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8" name="Picture 4" descr="vuon l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711575" y="2208213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Picture 5" descr="nen da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6" descr="nhanh ca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500" y="908050"/>
            <a:ext cx="2341563" cy="2493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Picture 7" descr="MMAG00178_0000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0480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Picture 8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7947" flipH="1">
            <a:off x="0" y="4221163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Picture 9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0184106" flipH="1">
            <a:off x="755650" y="4508500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Picture 10" descr="sun12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2843213" cy="222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Picture 11" descr="sun14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750" y="333375"/>
            <a:ext cx="1655763" cy="143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6" name="AutoShape 12">
            <a:hlinkClick r:id="rId13" action="ppaction://hlinksldjump"/>
          </p:cNvPr>
          <p:cNvSpPr/>
          <p:nvPr/>
        </p:nvSpPr>
        <p:spPr>
          <a:xfrm>
            <a:off x="8172450" y="6232525"/>
            <a:ext cx="971550" cy="54927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</a:t>
            </a:r>
          </a:p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dirty="0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fb004mz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3"/>
          <p:cNvGrpSpPr/>
          <p:nvPr/>
        </p:nvGrpSpPr>
        <p:grpSpPr>
          <a:xfrm>
            <a:off x="250825" y="0"/>
            <a:ext cx="1800225" cy="1666875"/>
            <a:chOff x="480" y="1296"/>
            <a:chExt cx="1584" cy="1824"/>
          </a:xfrm>
        </p:grpSpPr>
        <p:pic>
          <p:nvPicPr>
            <p:cNvPr id="32778" name="Picture 4" descr="AG00317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" y="1392"/>
              <a:ext cx="1234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3733" name="AutoShape 5"/>
            <p:cNvSpPr>
              <a:spLocks noChangeArrowheads="1"/>
            </p:cNvSpPr>
            <p:nvPr/>
          </p:nvSpPr>
          <p:spPr bwMode="auto">
            <a:xfrm>
              <a:off x="527" y="1296"/>
              <a:ext cx="1537" cy="577"/>
            </a:xfrm>
            <a:prstGeom prst="cloudCallout">
              <a:avLst>
                <a:gd name="adj1" fmla="val -19074"/>
                <a:gd name="adj2" fmla="val 119968"/>
              </a:avLst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 anchor="ctr"/>
            <a:lstStyle/>
            <a:p>
              <a:pPr algn="ctr">
                <a:buNone/>
              </a:pPr>
              <a:r>
                <a:rPr b="1" dirty="0">
                  <a:solidFill>
                    <a:srgbClr val="00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Cố lên</a:t>
              </a:r>
              <a:endParaRPr b="1" dirty="0">
                <a:solidFill>
                  <a:srgbClr val="00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32772" name="Picture 6" descr="CAR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538" y="3810000"/>
            <a:ext cx="4716462" cy="3141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5" name="AutoShape 7"/>
          <p:cNvSpPr/>
          <p:nvPr/>
        </p:nvSpPr>
        <p:spPr>
          <a:xfrm>
            <a:off x="684213" y="692150"/>
            <a:ext cx="7056437" cy="3960813"/>
          </a:xfrm>
          <a:prstGeom prst="sun">
            <a:avLst>
              <a:gd name="adj" fmla="val 25000"/>
            </a:avLst>
          </a:prstGeom>
          <a:solidFill>
            <a:srgbClr val="FF66FF"/>
          </a:solidFill>
          <a:ln w="28575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đủ tháng ng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tỏa mùi hương</a:t>
            </a:r>
          </a:p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 ong đều thích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4" name="Oval 8">
            <a:hlinkClick r:id="rId5" action="ppaction://hlinksldjump"/>
          </p:cNvPr>
          <p:cNvSpPr/>
          <p:nvPr/>
        </p:nvSpPr>
        <p:spPr>
          <a:xfrm>
            <a:off x="8135938" y="6427788"/>
            <a:ext cx="1008062" cy="404812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2775" name="WordArt 9"/>
          <p:cNvSpPr>
            <a:spLocks noTextEdit="1"/>
          </p:cNvSpPr>
          <p:nvPr/>
        </p:nvSpPr>
        <p:spPr>
          <a:xfrm>
            <a:off x="6804025" y="3213100"/>
            <a:ext cx="1798638" cy="77152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9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 các bạn nhé!</a:t>
            </a:r>
          </a:p>
        </p:txBody>
      </p:sp>
      <p:sp>
        <p:nvSpPr>
          <p:cNvPr id="32776" name="AutoShape 10"/>
          <p:cNvSpPr/>
          <p:nvPr/>
        </p:nvSpPr>
        <p:spPr>
          <a:xfrm>
            <a:off x="6402388" y="3013075"/>
            <a:ext cx="2519362" cy="936625"/>
          </a:xfrm>
          <a:prstGeom prst="cloudCallout">
            <a:avLst>
              <a:gd name="adj1" fmla="val -10995"/>
              <a:gd name="adj2" fmla="val 122880"/>
            </a:avLst>
          </a:prstGeom>
          <a:noFill/>
          <a:ln w="28575" cap="flat" cmpd="sng">
            <a:solidFill>
              <a:srgbClr val="00FF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endParaRPr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2777" name="Picture 11" descr="Bunny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575" y="4840288"/>
            <a:ext cx="2017713" cy="2017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472E-18 2.22222E-6 L 0.81667 2.22222E-6 " pathEditMode="relative" ptsTypes="AA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3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4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-3162300" y="3314700"/>
            <a:ext cx="6477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BAR_EL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5829300" y="3314700"/>
            <a:ext cx="6477000" cy="15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Picture 6" descr="Floral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39000" y="381000"/>
            <a:ext cx="14097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9" descr="Floral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39000" y="5029200"/>
            <a:ext cx="14097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6379" name="WordArt 11"/>
          <p:cNvSpPr>
            <a:spLocks noChangeArrowheads="1" noChangeShapeType="1" noTextEdit="1"/>
          </p:cNvSpPr>
          <p:nvPr/>
        </p:nvSpPr>
        <p:spPr bwMode="auto">
          <a:xfrm>
            <a:off x="990600" y="1981200"/>
            <a:ext cx="6705600" cy="2590800"/>
          </a:xfrm>
          <a:prstGeom prst="rect">
            <a:avLst/>
          </a:prstGeom>
        </p:spPr>
        <p:txBody>
          <a:bodyPr wrap="none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0" cap="none" spc="0" normalizeH="0" baseline="0" noProof="0" dirty="0">
                <a:ln w="12700">
                  <a:solidFill>
                    <a:schemeClr val="tx1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Hoạt động 2: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0" cap="none" spc="0" normalizeH="0" baseline="0" noProof="0" dirty="0">
                <a:ln w="12700">
                  <a:solidFill>
                    <a:srgbClr val="FF0066"/>
                  </a:solidFill>
                  <a:round/>
                </a:ln>
                <a:solidFill>
                  <a:srgbClr val="33CC33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Bé khám phá </a:t>
            </a:r>
            <a:endParaRPr kumimoji="0" lang="en-US" sz="2400" b="1" i="0" u="none" strike="noStrike" kern="10" cap="none" spc="0" normalizeH="0" baseline="0" noProof="0" dirty="0">
              <a:ln w="12700">
                <a:solidFill>
                  <a:srgbClr val="FF0066"/>
                </a:solidFill>
                <a:round/>
              </a:ln>
              <a:solidFill>
                <a:srgbClr val="33CC33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7177" name="Picture 6" descr="Floral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304800"/>
            <a:ext cx="14097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6" descr="Floral">
            <a:hlinkClick r:id="" action="ppaction://noaction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7200" y="5029200"/>
            <a:ext cx="1409700" cy="144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at troi mo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4" descr="vuon l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711575" y="2208213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5" descr="nen da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6" descr="ra ho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0" y="620713"/>
            <a:ext cx="2846388" cy="262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Picture 7" descr="MMAG00178_0000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0480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Picture 8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7947" flipH="1">
            <a:off x="0" y="4221163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9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10184106" flipH="1">
            <a:off x="609600" y="4572000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Picture 10" descr="sun12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11" descr="sun14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188" y="260350"/>
            <a:ext cx="1835150" cy="159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4" name="Picture 12" descr="3d butterfl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9700" y="476250"/>
            <a:ext cx="800100" cy="466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13" descr="3d butterfl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4149725"/>
            <a:ext cx="800100" cy="46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06" name="AutoShape 17">
            <a:hlinkClick r:id="rId14" action="ppaction://hlinksldjump"/>
          </p:cNvPr>
          <p:cNvSpPr/>
          <p:nvPr/>
        </p:nvSpPr>
        <p:spPr>
          <a:xfrm>
            <a:off x="8172450" y="6232525"/>
            <a:ext cx="971550" cy="54927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</a:t>
            </a:r>
          </a:p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dirty="0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3" descr="3d bi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725" y="0"/>
            <a:ext cx="1439863" cy="693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4" descr="3d bi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63" y="620713"/>
            <a:ext cx="1439862" cy="693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5" descr="bunny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2513">
            <a:off x="5867400" y="4221163"/>
            <a:ext cx="1120775" cy="1120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Picture 6" descr="Bunny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575" y="4840288"/>
            <a:ext cx="2017713" cy="2017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7" name="Oval 7"/>
          <p:cNvSpPr/>
          <p:nvPr/>
        </p:nvSpPr>
        <p:spPr>
          <a:xfrm>
            <a:off x="468313" y="188913"/>
            <a:ext cx="4175125" cy="3887787"/>
          </a:xfrm>
          <a:prstGeom prst="ellipse">
            <a:avLst/>
          </a:prstGeom>
          <a:noFill/>
          <a:ln w="57150" cap="flat" cmpd="sng">
            <a:solidFill>
              <a:srgbClr val="FFCC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em chăm bón</a:t>
            </a:r>
          </a:p>
          <a:p>
            <a:pPr algn="ctr" eaLnBrk="1" hangingPunct="1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đến ng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rồi</a:t>
            </a:r>
          </a:p>
          <a:p>
            <a:pPr algn="ctr" eaLnBrk="1" hangingPunct="1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thu hoạch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824" name="Oval 8">
            <a:hlinkClick r:id="rId6" action="ppaction://hlinksldjump"/>
          </p:cNvPr>
          <p:cNvSpPr/>
          <p:nvPr/>
        </p:nvSpPr>
        <p:spPr>
          <a:xfrm>
            <a:off x="8135938" y="6453188"/>
            <a:ext cx="1008062" cy="404812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825" name="WordArt 9"/>
          <p:cNvSpPr>
            <a:spLocks noTextEdit="1"/>
          </p:cNvSpPr>
          <p:nvPr/>
        </p:nvSpPr>
        <p:spPr>
          <a:xfrm>
            <a:off x="1174750" y="785813"/>
            <a:ext cx="2808288" cy="113347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0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 BÉ BIẾT</a:t>
            </a:r>
          </a:p>
        </p:txBody>
      </p:sp>
      <p:pic>
        <p:nvPicPr>
          <p:cNvPr id="34826" name="Picture 10" descr="bunny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82189">
            <a:off x="4343400" y="5105400"/>
            <a:ext cx="83820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at troi moc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3" name="Picture 3" descr="nen d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5363"/>
            <a:ext cx="9144000" cy="205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Picture 4" descr="vuon l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">
            <a:off x="3711575" y="2208213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5" name="Picture 5" descr="nen dat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29225"/>
            <a:ext cx="9144000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Picture 6" descr="ra qu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238" y="222250"/>
            <a:ext cx="1800225" cy="2805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7" name="Picture 7" descr="MMAG00178_0000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404802" flipH="1">
            <a:off x="1187450" y="4437063"/>
            <a:ext cx="649288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8" name="Picture 8" descr="MMAG00178_0000[1]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07947" flipH="1">
            <a:off x="0" y="4292600"/>
            <a:ext cx="104775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9" name="Picture 9" descr="MMAG00178_0000[1]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07947" flipH="1">
            <a:off x="1835150" y="4292600"/>
            <a:ext cx="647700" cy="209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0" name="Picture 11" descr="sun12[1]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3132138" cy="245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1" name="Picture 12" descr="sun14[1]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188" y="260350"/>
            <a:ext cx="1835150" cy="159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2" name="AutoShape 13">
            <a:hlinkClick r:id="rId13" action="ppaction://hlinksldjump"/>
          </p:cNvPr>
          <p:cNvSpPr/>
          <p:nvPr/>
        </p:nvSpPr>
        <p:spPr>
          <a:xfrm>
            <a:off x="8172450" y="6232525"/>
            <a:ext cx="971550" cy="54927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38100" cap="rnd" cmpd="sng">
            <a:solidFill>
              <a:srgbClr val="FF0000"/>
            </a:solidFill>
            <a:prstDash val="sysDot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</a:t>
            </a:r>
          </a:p>
          <a:p>
            <a:pPr algn="ctr" eaLnBrk="1" hangingPunct="1"/>
            <a:r>
              <a:rPr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dirty="0">
              <a:solidFill>
                <a:srgbClr val="003366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/>
          <p:nvPr/>
        </p:nvSpPr>
        <p:spPr>
          <a:xfrm>
            <a:off x="2159000" y="1509713"/>
            <a:ext cx="4824413" cy="4968875"/>
          </a:xfrm>
          <a:prstGeom prst="ellipse">
            <a:avLst/>
          </a:prstGeom>
          <a:solidFill>
            <a:schemeClr val="accent1"/>
          </a:solidFill>
          <a:ln w="44450" cap="flat" cmpd="sng">
            <a:solidFill>
              <a:srgbClr val="008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89443" name="Picture 3" descr="vo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0"/>
            <a:ext cx="1871663" cy="1871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444" name="Picture 4" descr="vo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743200"/>
            <a:ext cx="1800225" cy="1747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445" name="Picture 5" descr="vo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572000"/>
            <a:ext cx="1954213" cy="206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446" name="Picture 6" descr="vo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4846638"/>
            <a:ext cx="1963738" cy="201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447" name="Picture 7" descr="vong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2819400"/>
            <a:ext cx="2108200" cy="215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9448" name="Picture 8" descr="vong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838200"/>
            <a:ext cx="1800225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9449" name="Line 9"/>
          <p:cNvSpPr/>
          <p:nvPr/>
        </p:nvSpPr>
        <p:spPr>
          <a:xfrm>
            <a:off x="2057400" y="457200"/>
            <a:ext cx="419100" cy="76200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9450" name="Line 10"/>
          <p:cNvSpPr/>
          <p:nvPr/>
        </p:nvSpPr>
        <p:spPr>
          <a:xfrm>
            <a:off x="6934200" y="5791200"/>
            <a:ext cx="12192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189451" name="Line 11"/>
          <p:cNvSpPr/>
          <p:nvPr/>
        </p:nvSpPr>
        <p:spPr>
          <a:xfrm rot="3000000">
            <a:off x="4683125" y="511175"/>
            <a:ext cx="9525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9452" name="Line 12"/>
          <p:cNvSpPr/>
          <p:nvPr/>
        </p:nvSpPr>
        <p:spPr>
          <a:xfrm rot="6600000" flipH="1" flipV="1">
            <a:off x="7280275" y="2224088"/>
            <a:ext cx="1152525" cy="30480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189453" name="Line 13"/>
          <p:cNvSpPr/>
          <p:nvPr/>
        </p:nvSpPr>
        <p:spPr>
          <a:xfrm rot="-3900000">
            <a:off x="1123950" y="4972050"/>
            <a:ext cx="6477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9454" name="Line 14"/>
          <p:cNvSpPr/>
          <p:nvPr/>
        </p:nvSpPr>
        <p:spPr>
          <a:xfrm rot="-6600000">
            <a:off x="4095750" y="6343650"/>
            <a:ext cx="647700" cy="0"/>
          </a:xfrm>
          <a:prstGeom prst="line">
            <a:avLst/>
          </a:prstGeom>
          <a:ln w="127000" cap="flat" cmpd="sng">
            <a:solidFill>
              <a:srgbClr val="00008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36879" name="Picture 16" descr="00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7375" y="4254500"/>
            <a:ext cx="962025" cy="255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0" name="Picture 17" descr="00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305300"/>
            <a:ext cx="962025" cy="255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81" name="Picture 18" descr="00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6019800"/>
            <a:ext cx="315913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sz="5100" b="1" dirty="0"/>
              <a:t/>
            </a:r>
            <a:br>
              <a:rPr sz="5100" b="1" dirty="0"/>
            </a:br>
            <a:r>
              <a:rPr sz="5100" b="1" dirty="0"/>
              <a:t/>
            </a:r>
            <a:br>
              <a:rPr sz="5100" b="1" dirty="0"/>
            </a:br>
            <a:r>
              <a:rPr sz="5100" b="1" dirty="0"/>
              <a:t/>
            </a:r>
            <a:br>
              <a:rPr sz="5100" b="1" dirty="0"/>
            </a:br>
            <a:r>
              <a:rPr sz="5100" b="1" dirty="0"/>
              <a:t/>
            </a:r>
            <a:br>
              <a:rPr sz="5100" b="1" dirty="0"/>
            </a:b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b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đua xếp đúng quá trình phát triển của cây</a:t>
            </a:r>
          </a:p>
        </p:txBody>
      </p:sp>
      <p:pic>
        <p:nvPicPr>
          <p:cNvPr id="37891" name="Picture 4" descr="Bunny3"/>
          <p:cNvPicPr>
            <a:picLocks noGrp="1" noChangeAspect="1"/>
          </p:cNvPicPr>
          <p:nvPr>
            <p:ph type="body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43800" y="5410200"/>
            <a:ext cx="1295400" cy="1219200"/>
          </a:xfrm>
          <a:ln/>
        </p:spPr>
      </p:pic>
      <p:grpSp>
        <p:nvGrpSpPr>
          <p:cNvPr id="2" name="Group 6"/>
          <p:cNvGrpSpPr/>
          <p:nvPr/>
        </p:nvGrpSpPr>
        <p:grpSpPr>
          <a:xfrm>
            <a:off x="457200" y="4114800"/>
            <a:ext cx="1952625" cy="2581275"/>
            <a:chOff x="480" y="1296"/>
            <a:chExt cx="1584" cy="1824"/>
          </a:xfrm>
        </p:grpSpPr>
        <p:pic>
          <p:nvPicPr>
            <p:cNvPr id="37899" name="Picture 7" descr="AG00317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" y="1392"/>
              <a:ext cx="1234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0296" name="AutoShape 8"/>
            <p:cNvSpPr>
              <a:spLocks noChangeArrowheads="1"/>
            </p:cNvSpPr>
            <p:nvPr/>
          </p:nvSpPr>
          <p:spPr bwMode="auto">
            <a:xfrm>
              <a:off x="528" y="1296"/>
              <a:ext cx="1536" cy="575"/>
            </a:xfrm>
            <a:prstGeom prst="cloudCallout">
              <a:avLst>
                <a:gd name="adj1" fmla="val -19074"/>
                <a:gd name="adj2" fmla="val 119968"/>
              </a:avLst>
            </a:prstGeom>
            <a:solidFill>
              <a:srgbClr val="FF0066"/>
            </a:solidFill>
            <a:ln w="9525">
              <a:solidFill>
                <a:srgbClr val="33CC33"/>
              </a:solidFill>
              <a:round/>
            </a:ln>
            <a:effectLst/>
          </p:spPr>
          <p:txBody>
            <a:bodyPr anchor="ctr"/>
            <a:lstStyle/>
            <a:p>
              <a:pPr algn="ctr">
                <a:buNone/>
              </a:pPr>
              <a:r>
                <a:rPr sz="2400" b="1" dirty="0">
                  <a:solidFill>
                    <a:srgbClr val="FF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Cố lên</a:t>
              </a:r>
              <a:endParaRPr sz="2400" b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140297" name="Picture 9" descr="HOURGL_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267200"/>
            <a:ext cx="1539875" cy="1814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Picture 10" descr="sun14[1]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95" y="23019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13"/>
          <p:cNvGrpSpPr/>
          <p:nvPr/>
        </p:nvGrpSpPr>
        <p:grpSpPr>
          <a:xfrm>
            <a:off x="5486400" y="3886200"/>
            <a:ext cx="1952625" cy="2581275"/>
            <a:chOff x="480" y="1296"/>
            <a:chExt cx="1584" cy="1824"/>
          </a:xfrm>
        </p:grpSpPr>
        <p:pic>
          <p:nvPicPr>
            <p:cNvPr id="37897" name="Picture 14" descr="AG00317_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" y="1392"/>
              <a:ext cx="1234" cy="17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0303" name="AutoShape 15"/>
            <p:cNvSpPr>
              <a:spLocks noChangeArrowheads="1"/>
            </p:cNvSpPr>
            <p:nvPr/>
          </p:nvSpPr>
          <p:spPr bwMode="auto">
            <a:xfrm>
              <a:off x="528" y="1296"/>
              <a:ext cx="1536" cy="575"/>
            </a:xfrm>
            <a:prstGeom prst="cloudCallout">
              <a:avLst>
                <a:gd name="adj1" fmla="val -19074"/>
                <a:gd name="adj2" fmla="val 119968"/>
              </a:avLst>
            </a:prstGeom>
            <a:solidFill>
              <a:srgbClr val="FF0066"/>
            </a:solidFill>
            <a:ln w="9525">
              <a:solidFill>
                <a:srgbClr val="33CC33"/>
              </a:solidFill>
              <a:round/>
            </a:ln>
            <a:effectLst/>
          </p:spPr>
          <p:txBody>
            <a:bodyPr anchor="ctr"/>
            <a:lstStyle/>
            <a:p>
              <a:pPr algn="ctr">
                <a:buNone/>
              </a:pPr>
              <a:r>
                <a:rPr sz="2400" b="1" dirty="0">
                  <a:solidFill>
                    <a:srgbClr val="FFFF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Cố lên</a:t>
              </a:r>
              <a:endParaRPr sz="2400" b="1" dirty="0">
                <a:solidFill>
                  <a:srgbClr val="FFFF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979 0.3824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979 0.3824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endParaRPr dirty="0"/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dirty="0"/>
          </a:p>
        </p:txBody>
      </p:sp>
      <p:pic>
        <p:nvPicPr>
          <p:cNvPr id="38916" name="Picture 4" descr="BKGGN005_21"/>
          <p:cNvPicPr>
            <a:picLocks noChangeAspect="1"/>
          </p:cNvPicPr>
          <p:nvPr/>
        </p:nvPicPr>
        <p:blipFill>
          <a:blip r:embed="rId2">
            <a:lum bright="20001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Picture 5" descr="bea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89185">
            <a:off x="6081713" y="4000500"/>
            <a:ext cx="1998662" cy="285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8" name="AutoShape 6"/>
          <p:cNvSpPr/>
          <p:nvPr/>
        </p:nvSpPr>
        <p:spPr>
          <a:xfrm>
            <a:off x="3495675" y="2565400"/>
            <a:ext cx="2305050" cy="2449513"/>
          </a:xfrm>
          <a:prstGeom prst="cloudCallout">
            <a:avLst>
              <a:gd name="adj1" fmla="val 65426"/>
              <a:gd name="adj2" fmla="val 35222"/>
            </a:avLst>
          </a:prstGeom>
          <a:solidFill>
            <a:srgbClr val="FF0066"/>
          </a:solidFill>
          <a:ln w="2857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hết rồi đi về thôi các bạn ơi!!!!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9" name="Picture 7" descr="anicat3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57788"/>
            <a:ext cx="2916238" cy="1700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80" name="AutoShape 8"/>
          <p:cNvSpPr/>
          <p:nvPr/>
        </p:nvSpPr>
        <p:spPr>
          <a:xfrm>
            <a:off x="0" y="3200400"/>
            <a:ext cx="2819400" cy="1741488"/>
          </a:xfrm>
          <a:prstGeom prst="wedgeEllipseCallout">
            <a:avLst>
              <a:gd name="adj1" fmla="val 15880"/>
              <a:gd name="adj2" fmla="val 62852"/>
            </a:avLst>
          </a:prstGeom>
          <a:solidFill>
            <a:srgbClr val="00FFFF"/>
          </a:solidFill>
          <a:ln w="57150" cap="flat" cmpd="thinThick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muốn học nữa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21" name="Picture 9" descr="kpfoxtai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788" y="3357563"/>
            <a:ext cx="649287" cy="469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2" name="Picture 10" descr="mous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3" y="5367338"/>
            <a:ext cx="1439862" cy="1439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3" name="Picture 11" descr="mouseru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5113" y="5911850"/>
            <a:ext cx="1368425" cy="88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24" name="Picture 12" descr="bir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988" y="333375"/>
            <a:ext cx="792162" cy="792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86" name="AutoShape 14"/>
          <p:cNvSpPr/>
          <p:nvPr/>
        </p:nvSpPr>
        <p:spPr>
          <a:xfrm>
            <a:off x="1260793" y="304800"/>
            <a:ext cx="6622415" cy="21336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38100" cap="flat" cmpd="sng">
            <a:solidFill>
              <a:srgbClr val="00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 rồi</a:t>
            </a:r>
          </a:p>
          <a:p>
            <a:pPr algn="ctr" eaLnBrk="1" hangingPunct="1"/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luôn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ngoan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ngoãn và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4.81481E-6 L 0.00087 -0.10163 " pathEditMode="relative" rAng="0" ptsTypes="AA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00"/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nimBg="1"/>
      <p:bldP spid="79880" grpId="0" animBg="1"/>
      <p:bldP spid="7988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1525"/>
            <a:ext cx="9144000" cy="2276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Rectangle 3"/>
          <p:cNvSpPr/>
          <p:nvPr/>
        </p:nvSpPr>
        <p:spPr>
          <a:xfrm>
            <a:off x="0" y="0"/>
            <a:ext cx="9144000" cy="4581525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34820" name="Picture 4" descr="ha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780000">
            <a:off x="3492500" y="4365625"/>
            <a:ext cx="1474788" cy="1431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6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C 0.00053 0.00649 0.00122 0.0132 0.00139 0.01667 " pathEditMode="relative" ptsTypes="aA">
                                      <p:cBhvr>
                                        <p:cTn id="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57400"/>
            <a:ext cx="6477000" cy="480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4" descr="STOR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0"/>
            <a:ext cx="4953000" cy="2895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0" y="0"/>
            <a:ext cx="9144000" cy="5157788"/>
          </a:xfrm>
          <a:prstGeom prst="rect">
            <a:avLst/>
          </a:prstGeom>
          <a:solidFill>
            <a:srgbClr val="99CCFF">
              <a:alpha val="32941"/>
            </a:srgbClr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1600"/>
            <a:ext cx="91440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4" descr="sun12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00"/>
            <a:ext cx="4206875" cy="3887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5" descr="sun14[1]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04800"/>
            <a:ext cx="2519363" cy="218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290638"/>
            <a:ext cx="5486400" cy="5305425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1600"/>
            <a:ext cx="91440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8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6" name="Picture 4" descr="vuon l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">
            <a:off x="3708400" y="2528888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Picture 5" descr="nhanh ca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925" y="976313"/>
            <a:ext cx="2341563" cy="2493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51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600"/>
            <a:ext cx="9144000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Rectangle 4"/>
          <p:cNvSpPr/>
          <p:nvPr/>
        </p:nvSpPr>
        <p:spPr>
          <a:xfrm>
            <a:off x="0" y="0"/>
            <a:ext cx="9144000" cy="5157788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39941" name="Picture 5" descr="vuon l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">
            <a:off x="3779838" y="2655888"/>
            <a:ext cx="1866900" cy="4329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2" name="Picture 6" descr="ra ho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638" y="1341438"/>
            <a:ext cx="2846387" cy="262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7" descr="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6" name="Rectangle 9"/>
          <p:cNvSpPr/>
          <p:nvPr/>
        </p:nvSpPr>
        <p:spPr>
          <a:xfrm>
            <a:off x="1371600" y="762000"/>
            <a:ext cx="6324600" cy="609600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/>
          <p:nvPr/>
        </p:nvSpPr>
        <p:spPr>
          <a:xfrm>
            <a:off x="0" y="0"/>
            <a:ext cx="9144000" cy="5157788"/>
          </a:xfrm>
          <a:prstGeom prst="rect">
            <a:avLst/>
          </a:prstGeom>
          <a:solidFill>
            <a:srgbClr val="99CCFF">
              <a:alpha val="45882"/>
            </a:srgbClr>
          </a:solidFill>
          <a:ln w="9525">
            <a:noFill/>
          </a:ln>
        </p:spPr>
        <p:txBody>
          <a:bodyPr wrap="none" anchor="ctr" anchorCtr="0"/>
          <a:lstStyle/>
          <a:p>
            <a:endParaRPr dirty="0">
              <a:latin typeface="Arial" panose="020B0604020202020204" pitchFamily="34" charset="0"/>
            </a:endParaRP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1600"/>
            <a:ext cx="91440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74084">
            <a:off x="4781550" y="2903538"/>
            <a:ext cx="1016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Picture 5" descr="ra ho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374650"/>
            <a:ext cx="4083050" cy="3762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575" y="1946275"/>
            <a:ext cx="255588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963" y="1357313"/>
            <a:ext cx="1143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300" y="1760538"/>
            <a:ext cx="136525" cy="50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63" y="1760538"/>
            <a:ext cx="1143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0" name="Picture 10" descr="vuon l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0000">
            <a:off x="3708400" y="2619375"/>
            <a:ext cx="1866900" cy="432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1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2311400"/>
            <a:ext cx="1143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3" y="2454275"/>
            <a:ext cx="114300" cy="41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5" name="Picture 13" descr="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4400" y="-381000"/>
            <a:ext cx="10744200" cy="777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3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17</TotalTime>
  <Words>284</Words>
  <Application>Microsoft Office PowerPoint</Application>
  <PresentationFormat>On-screen Show (4:3)</PresentationFormat>
  <Paragraphs>95</Paragraphs>
  <Slides>35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.VnAristote</vt:lpstr>
      <vt:lpstr>.VnTifani Heavy</vt:lpstr>
      <vt:lpstr>Arial</vt:lpstr>
      <vt:lpstr>Arial Black</vt:lpstr>
      <vt:lpstr>Times New Roman</vt:lpstr>
      <vt:lpstr>VNI-Auchon</vt:lpstr>
      <vt:lpstr>Wingdings</vt:lpstr>
      <vt:lpstr>Watermark</vt:lpstr>
      <vt:lpstr>MS_ClipArt_Gallery.2</vt:lpstr>
      <vt:lpstr>CorelDRAW.Graphic.11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mở rộng: măng mọc từ gốc cây tre mẹ</vt:lpstr>
      <vt:lpstr>Cây thiết mộc lan,mọc nhiều mầm ở thân cây</vt:lpstr>
      <vt:lpstr>PowerPoint Presentation</vt:lpstr>
      <vt:lpstr>Tôi là hạt nhỏ Muốn trở thành cây Bé phải làm gì? Nói cho cô biết?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Trò chơi Thi đua xếp đúng quá trình phát triển của cây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sangtao</dc:creator>
  <cp:lastModifiedBy>Admin</cp:lastModifiedBy>
  <cp:revision>142</cp:revision>
  <dcterms:created xsi:type="dcterms:W3CDTF">2009-04-12T16:03:39Z</dcterms:created>
  <dcterms:modified xsi:type="dcterms:W3CDTF">2024-02-23T04:10:17Z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C228D4B60A634DDB841C8C69A5A8F9E4_12</vt:lpwstr>
  </property>
  <property fmtid="{D5CDD505-2E9C-101B-9397-08002B2CF9AE}" pid="3" name="KSOProductBuildVer">
    <vt:lpwstr>1033-12.2.0.13359</vt:lpwstr>
  </property>
</Properties>
</file>