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Nunito" panose="020B0604020202020204" charset="0"/>
      <p:regular r:id="rId17"/>
    </p:embeddedFont>
    <p:embeddedFont>
      <p:font typeface="Nunito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7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8.png"/><Relationship Id="rId26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.pn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14.svg"/><Relationship Id="rId25" Type="http://schemas.openxmlformats.org/officeDocument/2006/relationships/image" Target="../media/image12.png"/><Relationship Id="rId2" Type="http://schemas.openxmlformats.org/officeDocument/2006/relationships/audio" Target="../media/media1.m4a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24" Type="http://schemas.openxmlformats.org/officeDocument/2006/relationships/image" Target="../media/image21.sv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11.png"/><Relationship Id="rId28" Type="http://schemas.openxmlformats.org/officeDocument/2006/relationships/image" Target="../media/image14.png"/><Relationship Id="rId10" Type="http://schemas.openxmlformats.org/officeDocument/2006/relationships/image" Target="../media/image4.pn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19.svg"/><Relationship Id="rId27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5.svg"/><Relationship Id="rId3" Type="http://schemas.openxmlformats.org/officeDocument/2006/relationships/image" Target="../media/image71.svg"/><Relationship Id="rId7" Type="http://schemas.openxmlformats.org/officeDocument/2006/relationships/image" Target="../media/image12.svg"/><Relationship Id="rId12" Type="http://schemas.openxmlformats.org/officeDocument/2006/relationships/image" Target="../media/image42.png"/><Relationship Id="rId17" Type="http://schemas.openxmlformats.org/officeDocument/2006/relationships/image" Target="../media/image43.png"/><Relationship Id="rId2" Type="http://schemas.openxmlformats.org/officeDocument/2006/relationships/image" Target="../media/image40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3.svg"/><Relationship Id="rId5" Type="http://schemas.openxmlformats.org/officeDocument/2006/relationships/image" Target="../media/image6.svg"/><Relationship Id="rId15" Type="http://schemas.openxmlformats.org/officeDocument/2006/relationships/image" Target="../media/image69.sv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2.sv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12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80.svg"/><Relationship Id="rId5" Type="http://schemas.openxmlformats.org/officeDocument/2006/relationships/image" Target="../media/image12.sv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8.svg"/><Relationship Id="rId18" Type="http://schemas.openxmlformats.org/officeDocument/2006/relationships/image" Target="../media/image19.png"/><Relationship Id="rId3" Type="http://schemas.openxmlformats.org/officeDocument/2006/relationships/image" Target="../media/image2.svg"/><Relationship Id="rId21" Type="http://schemas.openxmlformats.org/officeDocument/2006/relationships/image" Target="../media/image36.svg"/><Relationship Id="rId7" Type="http://schemas.openxmlformats.org/officeDocument/2006/relationships/image" Target="../media/image12.svg"/><Relationship Id="rId12" Type="http://schemas.openxmlformats.org/officeDocument/2006/relationships/image" Target="../media/image16.png"/><Relationship Id="rId17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26.svg"/><Relationship Id="rId15" Type="http://schemas.openxmlformats.org/officeDocument/2006/relationships/image" Target="../media/image30.svg"/><Relationship Id="rId10" Type="http://schemas.openxmlformats.org/officeDocument/2006/relationships/image" Target="../media/image7.png"/><Relationship Id="rId19" Type="http://schemas.openxmlformats.org/officeDocument/2006/relationships/image" Target="../media/image34.svg"/><Relationship Id="rId4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6.svg"/><Relationship Id="rId3" Type="http://schemas.openxmlformats.org/officeDocument/2006/relationships/image" Target="../media/image28.svg"/><Relationship Id="rId7" Type="http://schemas.openxmlformats.org/officeDocument/2006/relationships/image" Target="../media/image40.sv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4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svg"/><Relationship Id="rId18" Type="http://schemas.openxmlformats.org/officeDocument/2006/relationships/image" Target="../media/image30.png"/><Relationship Id="rId3" Type="http://schemas.openxmlformats.org/officeDocument/2006/relationships/image" Target="../media/image49.svg"/><Relationship Id="rId7" Type="http://schemas.openxmlformats.org/officeDocument/2006/relationships/image" Target="../media/image10.svg"/><Relationship Id="rId12" Type="http://schemas.openxmlformats.org/officeDocument/2006/relationships/image" Target="../media/image7.png"/><Relationship Id="rId17" Type="http://schemas.openxmlformats.org/officeDocument/2006/relationships/image" Target="../media/image53.svg"/><Relationship Id="rId2" Type="http://schemas.openxmlformats.org/officeDocument/2006/relationships/image" Target="../media/image27.png"/><Relationship Id="rId16" Type="http://schemas.openxmlformats.org/officeDocument/2006/relationships/image" Target="../media/image29.pn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51.svg"/><Relationship Id="rId15" Type="http://schemas.openxmlformats.org/officeDocument/2006/relationships/image" Target="../media/image21.svg"/><Relationship Id="rId10" Type="http://schemas.openxmlformats.org/officeDocument/2006/relationships/image" Target="../media/image6.png"/><Relationship Id="rId19" Type="http://schemas.openxmlformats.org/officeDocument/2006/relationships/image" Target="../media/image20.png"/><Relationship Id="rId4" Type="http://schemas.openxmlformats.org/officeDocument/2006/relationships/image" Target="../media/image28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22.png"/><Relationship Id="rId4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5.svg"/><Relationship Id="rId18" Type="http://schemas.openxmlformats.org/officeDocument/2006/relationships/image" Target="../media/image3.png"/><Relationship Id="rId3" Type="http://schemas.openxmlformats.org/officeDocument/2006/relationships/image" Target="../media/image2.svg"/><Relationship Id="rId21" Type="http://schemas.openxmlformats.org/officeDocument/2006/relationships/image" Target="../media/image14.svg"/><Relationship Id="rId7" Type="http://schemas.openxmlformats.org/officeDocument/2006/relationships/image" Target="../media/image59.svg"/><Relationship Id="rId12" Type="http://schemas.openxmlformats.org/officeDocument/2006/relationships/image" Target="../media/image37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63.svg"/><Relationship Id="rId5" Type="http://schemas.openxmlformats.org/officeDocument/2006/relationships/image" Target="../media/image26.svg"/><Relationship Id="rId15" Type="http://schemas.openxmlformats.org/officeDocument/2006/relationships/image" Target="../media/image67.svg"/><Relationship Id="rId23" Type="http://schemas.openxmlformats.org/officeDocument/2006/relationships/image" Target="../media/image69.svg"/><Relationship Id="rId10" Type="http://schemas.openxmlformats.org/officeDocument/2006/relationships/image" Target="../media/image36.png"/><Relationship Id="rId19" Type="http://schemas.openxmlformats.org/officeDocument/2006/relationships/image" Target="../media/image6.svg"/><Relationship Id="rId4" Type="http://schemas.openxmlformats.org/officeDocument/2006/relationships/image" Target="../media/image15.png"/><Relationship Id="rId9" Type="http://schemas.openxmlformats.org/officeDocument/2006/relationships/image" Target="../media/image61.svg"/><Relationship Id="rId14" Type="http://schemas.openxmlformats.org/officeDocument/2006/relationships/image" Target="../media/image38.png"/><Relationship Id="rId2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91037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1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73802" y="6156981"/>
            <a:ext cx="4130019" cy="4130019"/>
          </a:xfrm>
          <a:custGeom>
            <a:avLst/>
            <a:gdLst/>
            <a:ahLst/>
            <a:cxnLst/>
            <a:rect l="l" t="t" r="r" b="b"/>
            <a:pathLst>
              <a:path w="4130019" h="4130019">
                <a:moveTo>
                  <a:pt x="0" y="0"/>
                </a:moveTo>
                <a:lnTo>
                  <a:pt x="4130019" y="0"/>
                </a:lnTo>
                <a:lnTo>
                  <a:pt x="4130019" y="4130019"/>
                </a:lnTo>
                <a:lnTo>
                  <a:pt x="0" y="41300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918406" y="423880"/>
            <a:ext cx="4929022" cy="3154574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951340" y="1040747"/>
            <a:ext cx="6110872" cy="8217553"/>
          </a:xfrm>
          <a:custGeom>
            <a:avLst/>
            <a:gdLst/>
            <a:ahLst/>
            <a:cxnLst/>
            <a:rect l="l" t="t" r="r" b="b"/>
            <a:pathLst>
              <a:path w="6110872" h="8217553">
                <a:moveTo>
                  <a:pt x="0" y="0"/>
                </a:moveTo>
                <a:lnTo>
                  <a:pt x="6110872" y="0"/>
                </a:lnTo>
                <a:lnTo>
                  <a:pt x="6110872" y="8217553"/>
                </a:lnTo>
                <a:lnTo>
                  <a:pt x="0" y="82175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59167" y="8250095"/>
            <a:ext cx="1235380" cy="781659"/>
          </a:xfrm>
          <a:custGeom>
            <a:avLst/>
            <a:gdLst/>
            <a:ahLst/>
            <a:cxnLst/>
            <a:rect l="l" t="t" r="r" b="b"/>
            <a:pathLst>
              <a:path w="1235380" h="781659">
                <a:moveTo>
                  <a:pt x="0" y="0"/>
                </a:moveTo>
                <a:lnTo>
                  <a:pt x="1235379" y="0"/>
                </a:lnTo>
                <a:lnTo>
                  <a:pt x="1235379" y="781658"/>
                </a:lnTo>
                <a:lnTo>
                  <a:pt x="0" y="7816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391207" y="9419589"/>
            <a:ext cx="1029927" cy="651663"/>
          </a:xfrm>
          <a:custGeom>
            <a:avLst/>
            <a:gdLst/>
            <a:ahLst/>
            <a:cxnLst/>
            <a:rect l="l" t="t" r="r" b="b"/>
            <a:pathLst>
              <a:path w="1029927" h="651663">
                <a:moveTo>
                  <a:pt x="1029927" y="0"/>
                </a:moveTo>
                <a:lnTo>
                  <a:pt x="0" y="0"/>
                </a:lnTo>
                <a:lnTo>
                  <a:pt x="0" y="651663"/>
                </a:lnTo>
                <a:lnTo>
                  <a:pt x="1029927" y="651663"/>
                </a:lnTo>
                <a:lnTo>
                  <a:pt x="102992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207282" y="-1650303"/>
            <a:ext cx="5952975" cy="2727545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00043" y="423880"/>
            <a:ext cx="5298593" cy="3391100"/>
          </a:xfrm>
          <a:custGeom>
            <a:avLst/>
            <a:gdLst/>
            <a:ahLst/>
            <a:cxnLst/>
            <a:rect l="l" t="t" r="r" b="b"/>
            <a:pathLst>
              <a:path w="5298593" h="3391100">
                <a:moveTo>
                  <a:pt x="0" y="0"/>
                </a:moveTo>
                <a:lnTo>
                  <a:pt x="5298593" y="0"/>
                </a:lnTo>
                <a:lnTo>
                  <a:pt x="5298593" y="3391099"/>
                </a:lnTo>
                <a:lnTo>
                  <a:pt x="0" y="33910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7084330" y="6282369"/>
            <a:ext cx="4130019" cy="4130019"/>
          </a:xfrm>
          <a:custGeom>
            <a:avLst/>
            <a:gdLst/>
            <a:ahLst/>
            <a:cxnLst/>
            <a:rect l="l" t="t" r="r" b="b"/>
            <a:pathLst>
              <a:path w="4130019" h="4130019">
                <a:moveTo>
                  <a:pt x="4130019" y="0"/>
                </a:moveTo>
                <a:lnTo>
                  <a:pt x="0" y="0"/>
                </a:lnTo>
                <a:lnTo>
                  <a:pt x="0" y="4130019"/>
                </a:lnTo>
                <a:lnTo>
                  <a:pt x="4130019" y="4130019"/>
                </a:lnTo>
                <a:lnTo>
                  <a:pt x="413001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940216" y="9121312"/>
            <a:ext cx="1137295" cy="719598"/>
          </a:xfrm>
          <a:custGeom>
            <a:avLst/>
            <a:gdLst/>
            <a:ahLst/>
            <a:cxnLst/>
            <a:rect l="l" t="t" r="r" b="b"/>
            <a:pathLst>
              <a:path w="1137295" h="719598">
                <a:moveTo>
                  <a:pt x="0" y="0"/>
                </a:moveTo>
                <a:lnTo>
                  <a:pt x="1137295" y="0"/>
                </a:lnTo>
                <a:lnTo>
                  <a:pt x="1137295" y="719597"/>
                </a:lnTo>
                <a:lnTo>
                  <a:pt x="0" y="7195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50176" y="563118"/>
            <a:ext cx="2427335" cy="1478468"/>
          </a:xfrm>
          <a:custGeom>
            <a:avLst/>
            <a:gdLst/>
            <a:ahLst/>
            <a:cxnLst/>
            <a:rect l="l" t="t" r="r" b="b"/>
            <a:pathLst>
              <a:path w="2427335" h="1478468">
                <a:moveTo>
                  <a:pt x="0" y="0"/>
                </a:moveTo>
                <a:lnTo>
                  <a:pt x="2427335" y="0"/>
                </a:lnTo>
                <a:lnTo>
                  <a:pt x="2427335" y="1478467"/>
                </a:lnTo>
                <a:lnTo>
                  <a:pt x="0" y="14784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60000"/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47945">
            <a:off x="1524716" y="325871"/>
            <a:ext cx="2555139" cy="1556312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60000"/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181100" y="4009555"/>
            <a:ext cx="5978067" cy="5836767"/>
            <a:chOff x="0" y="0"/>
            <a:chExt cx="7970755" cy="778235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970755" cy="7782356"/>
            </a:xfrm>
            <a:custGeom>
              <a:avLst/>
              <a:gdLst/>
              <a:ahLst/>
              <a:cxnLst/>
              <a:rect l="l" t="t" r="r" b="b"/>
              <a:pathLst>
                <a:path w="7970755" h="7782356">
                  <a:moveTo>
                    <a:pt x="0" y="0"/>
                  </a:moveTo>
                  <a:lnTo>
                    <a:pt x="7970755" y="0"/>
                  </a:lnTo>
                  <a:lnTo>
                    <a:pt x="7970755" y="7782356"/>
                  </a:lnTo>
                  <a:lnTo>
                    <a:pt x="0" y="7782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323582" y="5726399"/>
              <a:ext cx="321109" cy="265317"/>
            </a:xfrm>
            <a:custGeom>
              <a:avLst/>
              <a:gdLst/>
              <a:ahLst/>
              <a:cxnLst/>
              <a:rect l="l" t="t" r="r" b="b"/>
              <a:pathLst>
                <a:path w="321109" h="265317">
                  <a:moveTo>
                    <a:pt x="0" y="0"/>
                  </a:moveTo>
                  <a:lnTo>
                    <a:pt x="321109" y="0"/>
                  </a:lnTo>
                  <a:lnTo>
                    <a:pt x="321109" y="265317"/>
                  </a:lnTo>
                  <a:lnTo>
                    <a:pt x="0" y="265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390889" y="5048430"/>
              <a:ext cx="813813" cy="744269"/>
            </a:xfrm>
            <a:custGeom>
              <a:avLst/>
              <a:gdLst/>
              <a:ahLst/>
              <a:cxnLst/>
              <a:rect l="l" t="t" r="r" b="b"/>
              <a:pathLst>
                <a:path w="813813" h="744269">
                  <a:moveTo>
                    <a:pt x="0" y="0"/>
                  </a:moveTo>
                  <a:lnTo>
                    <a:pt x="813813" y="0"/>
                  </a:lnTo>
                  <a:lnTo>
                    <a:pt x="813813" y="744269"/>
                  </a:lnTo>
                  <a:lnTo>
                    <a:pt x="0" y="744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440932" y="4916407"/>
              <a:ext cx="1043205" cy="876292"/>
            </a:xfrm>
            <a:custGeom>
              <a:avLst/>
              <a:gdLst/>
              <a:ahLst/>
              <a:cxnLst/>
              <a:rect l="l" t="t" r="r" b="b"/>
              <a:pathLst>
                <a:path w="1043205" h="876292">
                  <a:moveTo>
                    <a:pt x="0" y="0"/>
                  </a:moveTo>
                  <a:lnTo>
                    <a:pt x="1043204" y="0"/>
                  </a:lnTo>
                  <a:lnTo>
                    <a:pt x="1043204" y="876292"/>
                  </a:lnTo>
                  <a:lnTo>
                    <a:pt x="0" y="876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4595354" y="7804485"/>
            <a:ext cx="2344862" cy="1453815"/>
          </a:xfrm>
          <a:custGeom>
            <a:avLst/>
            <a:gdLst/>
            <a:ahLst/>
            <a:cxnLst/>
            <a:rect l="l" t="t" r="r" b="b"/>
            <a:pathLst>
              <a:path w="2344862" h="1453815">
                <a:moveTo>
                  <a:pt x="0" y="0"/>
                </a:moveTo>
                <a:lnTo>
                  <a:pt x="2344862" y="0"/>
                </a:lnTo>
                <a:lnTo>
                  <a:pt x="2344862" y="1453815"/>
                </a:lnTo>
                <a:lnTo>
                  <a:pt x="0" y="145381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407134" y="2708213"/>
            <a:ext cx="10667975" cy="66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0"/>
              </a:lnSpc>
            </a:pPr>
            <a:r>
              <a:rPr lang="en-US" sz="4269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 </a:t>
            </a:r>
            <a:endParaRPr lang="en-US" sz="426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496914" y="3352837"/>
            <a:ext cx="8287257" cy="343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2"/>
              </a:lnSpc>
            </a:pP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Hoạt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động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: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Nhận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biết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Tập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nói</a:t>
            </a:r>
            <a:endParaRPr lang="en-US" sz="3751" spc="45" dirty="0">
              <a:solidFill>
                <a:srgbClr val="221F4C"/>
              </a:solidFill>
              <a:latin typeface="Times New Roman"/>
            </a:endParaRPr>
          </a:p>
          <a:p>
            <a:pPr algn="ctr">
              <a:lnSpc>
                <a:spcPts val="5252"/>
              </a:lnSpc>
            </a:pP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Đề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tài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: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Nhận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biết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 con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Gà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, con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Vịt</a:t>
            </a:r>
            <a:endParaRPr lang="en-US" sz="3751" spc="45" dirty="0">
              <a:solidFill>
                <a:srgbClr val="221F4C"/>
              </a:solidFill>
              <a:latin typeface="Times New Roman"/>
            </a:endParaRPr>
          </a:p>
          <a:p>
            <a:pPr algn="ctr">
              <a:lnSpc>
                <a:spcPts val="5252"/>
              </a:lnSpc>
            </a:pP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Lứa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tuổi</a:t>
            </a:r>
            <a:r>
              <a:rPr lang="en-US" sz="3751" spc="45">
                <a:solidFill>
                  <a:srgbClr val="221F4C"/>
                </a:solidFill>
                <a:latin typeface="Times New Roman"/>
              </a:rPr>
              <a:t>: </a:t>
            </a:r>
            <a:r>
              <a:rPr lang="en-US" sz="3751" spc="45" smtClean="0">
                <a:solidFill>
                  <a:srgbClr val="221F4C"/>
                </a:solidFill>
                <a:latin typeface="Times New Roman"/>
              </a:rPr>
              <a:t>Nhà trẻ 24 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- 36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tháng</a:t>
            </a:r>
            <a:endParaRPr lang="en-US" sz="3751" spc="45" dirty="0">
              <a:solidFill>
                <a:srgbClr val="221F4C"/>
              </a:solidFill>
              <a:latin typeface="Times New Roman"/>
            </a:endParaRPr>
          </a:p>
          <a:p>
            <a:pPr algn="ctr">
              <a:lnSpc>
                <a:spcPts val="5252"/>
              </a:lnSpc>
            </a:pP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Giáo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viên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: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Đỗ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Hà</a:t>
            </a:r>
            <a:r>
              <a:rPr lang="en-US" sz="3751" spc="45" dirty="0">
                <a:solidFill>
                  <a:srgbClr val="221F4C"/>
                </a:solidFill>
                <a:latin typeface="Times New Roman"/>
              </a:rPr>
              <a:t> </a:t>
            </a:r>
            <a:r>
              <a:rPr lang="en-US" sz="3751" spc="45" dirty="0" err="1">
                <a:solidFill>
                  <a:srgbClr val="221F4C"/>
                </a:solidFill>
                <a:latin typeface="Times New Roman"/>
              </a:rPr>
              <a:t>Linh</a:t>
            </a:r>
            <a:endParaRPr lang="en-US" sz="3751" spc="45" dirty="0">
              <a:solidFill>
                <a:srgbClr val="221F4C"/>
              </a:solidFill>
              <a:latin typeface="Times New Roman"/>
            </a:endParaRPr>
          </a:p>
          <a:p>
            <a:pPr algn="ctr">
              <a:lnSpc>
                <a:spcPts val="5672"/>
              </a:lnSpc>
            </a:pPr>
            <a:endParaRPr lang="en-US" sz="3751" spc="45" dirty="0">
              <a:solidFill>
                <a:srgbClr val="221F4C"/>
              </a:solidFill>
              <a:latin typeface="Times New Roman"/>
            </a:endParaRPr>
          </a:p>
        </p:txBody>
      </p:sp>
      <p:pic>
        <p:nvPicPr>
          <p:cNvPr id="24" name="Picture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143647" y="4433066"/>
            <a:ext cx="1028700" cy="10287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821087" y="300955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72" y="1389904"/>
            <a:ext cx="1105298" cy="1105298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9372600" y="1104027"/>
            <a:ext cx="297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14"/>
                <p:tgtEl>
                  <p:spTgt spid="24"/>
                </p:tgtEl>
              </p:cBhvr>
            </p:cmd>
            <p:audio>
              <p:cMediaNode vol="100000" showWhenStopped="0">
                <p:cTn id="15"/>
                <p:tgtEl>
                  <p:spTgt spid="24"/>
                </p:tgtEl>
              </p:cMediaNode>
            </p:audio>
          </p:childTnLst>
        </p:cTn>
      </p:par>
    </p:tnLst>
    <p:bldLst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8908" y="7129876"/>
            <a:ext cx="20916504" cy="3157124"/>
            <a:chOff x="0" y="0"/>
            <a:chExt cx="27888672" cy="42094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03832" cy="4209499"/>
            </a:xfrm>
            <a:custGeom>
              <a:avLst/>
              <a:gdLst/>
              <a:ahLst/>
              <a:cxnLst/>
              <a:rect l="l" t="t" r="r" b="b"/>
              <a:pathLst>
                <a:path w="14203832" h="4209499">
                  <a:moveTo>
                    <a:pt x="0" y="0"/>
                  </a:moveTo>
                  <a:lnTo>
                    <a:pt x="14203832" y="0"/>
                  </a:lnTo>
                  <a:lnTo>
                    <a:pt x="14203832" y="4209499"/>
                  </a:lnTo>
                  <a:lnTo>
                    <a:pt x="0" y="4209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1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684840" y="0"/>
              <a:ext cx="14203832" cy="4209499"/>
            </a:xfrm>
            <a:custGeom>
              <a:avLst/>
              <a:gdLst/>
              <a:ahLst/>
              <a:cxnLst/>
              <a:rect l="l" t="t" r="r" b="b"/>
              <a:pathLst>
                <a:path w="14203832" h="4209499">
                  <a:moveTo>
                    <a:pt x="0" y="0"/>
                  </a:moveTo>
                  <a:lnTo>
                    <a:pt x="14203832" y="0"/>
                  </a:lnTo>
                  <a:lnTo>
                    <a:pt x="14203832" y="4209499"/>
                  </a:lnTo>
                  <a:lnTo>
                    <a:pt x="0" y="4209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1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2032727" y="3310234"/>
            <a:ext cx="4929022" cy="3154574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43278" y="-1251888"/>
            <a:ext cx="5952975" cy="2727545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82800" y="1069210"/>
            <a:ext cx="5602618" cy="3585675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5"/>
                </a:lnTo>
                <a:lnTo>
                  <a:pt x="0" y="35856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47945">
            <a:off x="250877" y="3171806"/>
            <a:ext cx="2555139" cy="1556312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47945">
            <a:off x="15916922" y="812657"/>
            <a:ext cx="3052069" cy="1858987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8" y="0"/>
                </a:lnTo>
                <a:lnTo>
                  <a:pt x="3052068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77344" y="6108818"/>
            <a:ext cx="2612088" cy="7255801"/>
          </a:xfrm>
          <a:custGeom>
            <a:avLst/>
            <a:gdLst/>
            <a:ahLst/>
            <a:cxnLst/>
            <a:rect l="l" t="t" r="r" b="b"/>
            <a:pathLst>
              <a:path w="2612088" h="7255801">
                <a:moveTo>
                  <a:pt x="0" y="0"/>
                </a:moveTo>
                <a:lnTo>
                  <a:pt x="2612088" y="0"/>
                </a:lnTo>
                <a:lnTo>
                  <a:pt x="2612088" y="7255801"/>
                </a:lnTo>
                <a:lnTo>
                  <a:pt x="0" y="7255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09086" y="6108818"/>
            <a:ext cx="2682982" cy="7452727"/>
          </a:xfrm>
          <a:custGeom>
            <a:avLst/>
            <a:gdLst/>
            <a:ahLst/>
            <a:cxnLst/>
            <a:rect l="l" t="t" r="r" b="b"/>
            <a:pathLst>
              <a:path w="2682982" h="7452727">
                <a:moveTo>
                  <a:pt x="0" y="0"/>
                </a:moveTo>
                <a:lnTo>
                  <a:pt x="2682981" y="0"/>
                </a:lnTo>
                <a:lnTo>
                  <a:pt x="2682981" y="7452727"/>
                </a:lnTo>
                <a:lnTo>
                  <a:pt x="0" y="74527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22830" y="6926188"/>
            <a:ext cx="6223661" cy="4209458"/>
          </a:xfrm>
          <a:custGeom>
            <a:avLst/>
            <a:gdLst/>
            <a:ahLst/>
            <a:cxnLst/>
            <a:rect l="l" t="t" r="r" b="b"/>
            <a:pathLst>
              <a:path w="6223661" h="4209458">
                <a:moveTo>
                  <a:pt x="0" y="0"/>
                </a:moveTo>
                <a:lnTo>
                  <a:pt x="6223661" y="0"/>
                </a:lnTo>
                <a:lnTo>
                  <a:pt x="6223661" y="4209458"/>
                </a:lnTo>
                <a:lnTo>
                  <a:pt x="0" y="4209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633866" y="5083983"/>
            <a:ext cx="1281677" cy="1616794"/>
          </a:xfrm>
          <a:custGeom>
            <a:avLst/>
            <a:gdLst/>
            <a:ahLst/>
            <a:cxnLst/>
            <a:rect l="l" t="t" r="r" b="b"/>
            <a:pathLst>
              <a:path w="1281677" h="1616794">
                <a:moveTo>
                  <a:pt x="0" y="0"/>
                </a:moveTo>
                <a:lnTo>
                  <a:pt x="1281677" y="0"/>
                </a:lnTo>
                <a:lnTo>
                  <a:pt x="1281677" y="1616795"/>
                </a:lnTo>
                <a:lnTo>
                  <a:pt x="0" y="16167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80719" y="8984624"/>
            <a:ext cx="3234816" cy="1504189"/>
          </a:xfrm>
          <a:custGeom>
            <a:avLst/>
            <a:gdLst/>
            <a:ahLst/>
            <a:cxnLst/>
            <a:rect l="l" t="t" r="r" b="b"/>
            <a:pathLst>
              <a:path w="3234816" h="1504189">
                <a:moveTo>
                  <a:pt x="0" y="0"/>
                </a:moveTo>
                <a:lnTo>
                  <a:pt x="3234816" y="0"/>
                </a:lnTo>
                <a:lnTo>
                  <a:pt x="3234816" y="1504189"/>
                </a:lnTo>
                <a:lnTo>
                  <a:pt x="0" y="15041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296063" y="8708438"/>
            <a:ext cx="3918239" cy="1780376"/>
          </a:xfrm>
          <a:custGeom>
            <a:avLst/>
            <a:gdLst/>
            <a:ahLst/>
            <a:cxnLst/>
            <a:rect l="l" t="t" r="r" b="b"/>
            <a:pathLst>
              <a:path w="3918239" h="1780376">
                <a:moveTo>
                  <a:pt x="0" y="0"/>
                </a:moveTo>
                <a:lnTo>
                  <a:pt x="3918238" y="0"/>
                </a:lnTo>
                <a:lnTo>
                  <a:pt x="3918238" y="1780375"/>
                </a:lnTo>
                <a:lnTo>
                  <a:pt x="0" y="178037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2543" b="-2543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343887" y="2347576"/>
            <a:ext cx="11043255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6999">
                <a:solidFill>
                  <a:srgbClr val="221F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kết hợp</a:t>
            </a:r>
          </a:p>
          <a:p>
            <a:pPr algn="ctr">
              <a:lnSpc>
                <a:spcPts val="6859"/>
              </a:lnSpc>
            </a:pPr>
            <a:r>
              <a:rPr lang="en-US" sz="6999">
                <a:solidFill>
                  <a:srgbClr val="221F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 Đàn Gà con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32727" y="1773487"/>
            <a:ext cx="4929022" cy="3154574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1" y="0"/>
                </a:lnTo>
                <a:lnTo>
                  <a:pt x="4929021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18615" y="-1251888"/>
            <a:ext cx="5952975" cy="2727545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05424" y="2220444"/>
            <a:ext cx="5602618" cy="3585675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8" y="0"/>
                </a:lnTo>
                <a:lnTo>
                  <a:pt x="5602618" y="3585676"/>
                </a:lnTo>
                <a:lnTo>
                  <a:pt x="0" y="3585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7945">
            <a:off x="250877" y="1635060"/>
            <a:ext cx="2555139" cy="1556312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47945">
            <a:off x="15914461" y="1290951"/>
            <a:ext cx="3052069" cy="1858987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8" y="0"/>
                </a:lnTo>
                <a:lnTo>
                  <a:pt x="3052068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900898" y="7289700"/>
            <a:ext cx="24599710" cy="2997300"/>
            <a:chOff x="0" y="0"/>
            <a:chExt cx="32799613" cy="399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172030" cy="3996400"/>
            </a:xfrm>
            <a:custGeom>
              <a:avLst/>
              <a:gdLst/>
              <a:ahLst/>
              <a:cxnLst/>
              <a:rect l="l" t="t" r="r" b="b"/>
              <a:pathLst>
                <a:path w="17172030" h="3996400">
                  <a:moveTo>
                    <a:pt x="0" y="0"/>
                  </a:moveTo>
                  <a:lnTo>
                    <a:pt x="17172030" y="0"/>
                  </a:lnTo>
                  <a:lnTo>
                    <a:pt x="17172030" y="3996400"/>
                  </a:lnTo>
                  <a:lnTo>
                    <a:pt x="0" y="399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81000"/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5627583" y="0"/>
              <a:ext cx="17172030" cy="3996400"/>
            </a:xfrm>
            <a:custGeom>
              <a:avLst/>
              <a:gdLst/>
              <a:ahLst/>
              <a:cxnLst/>
              <a:rect l="l" t="t" r="r" b="b"/>
              <a:pathLst>
                <a:path w="17172030" h="3996400">
                  <a:moveTo>
                    <a:pt x="0" y="0"/>
                  </a:moveTo>
                  <a:lnTo>
                    <a:pt x="17172030" y="0"/>
                  </a:lnTo>
                  <a:lnTo>
                    <a:pt x="17172030" y="3996400"/>
                  </a:lnTo>
                  <a:lnTo>
                    <a:pt x="0" y="399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81000"/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-1450053" y="5304593"/>
            <a:ext cx="6252273" cy="5706620"/>
          </a:xfrm>
          <a:custGeom>
            <a:avLst/>
            <a:gdLst/>
            <a:ahLst/>
            <a:cxnLst/>
            <a:rect l="l" t="t" r="r" b="b"/>
            <a:pathLst>
              <a:path w="6252273" h="5706620">
                <a:moveTo>
                  <a:pt x="0" y="0"/>
                </a:moveTo>
                <a:lnTo>
                  <a:pt x="6252273" y="0"/>
                </a:lnTo>
                <a:lnTo>
                  <a:pt x="6252273" y="5706620"/>
                </a:lnTo>
                <a:lnTo>
                  <a:pt x="0" y="5706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27114" y="4278832"/>
            <a:ext cx="8694504" cy="8409956"/>
          </a:xfrm>
          <a:custGeom>
            <a:avLst/>
            <a:gdLst/>
            <a:ahLst/>
            <a:cxnLst/>
            <a:rect l="l" t="t" r="r" b="b"/>
            <a:pathLst>
              <a:path w="8694504" h="8409956">
                <a:moveTo>
                  <a:pt x="0" y="0"/>
                </a:moveTo>
                <a:lnTo>
                  <a:pt x="8694503" y="0"/>
                </a:lnTo>
                <a:lnTo>
                  <a:pt x="8694503" y="8409957"/>
                </a:lnTo>
                <a:lnTo>
                  <a:pt x="0" y="84099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77939" y="2802706"/>
            <a:ext cx="11732122" cy="1166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6"/>
              </a:lnSpc>
            </a:pPr>
            <a:r>
              <a:rPr lang="en-US" sz="9251">
                <a:solidFill>
                  <a:srgbClr val="D757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38163" y="4206553"/>
            <a:ext cx="9317509" cy="55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9"/>
              </a:lnSpc>
            </a:pPr>
            <a:r>
              <a:rPr lang="en-US" sz="3053">
                <a:solidFill>
                  <a:srgbClr val="221F4C"/>
                </a:solidFill>
                <a:latin typeface="Nunito Bold"/>
              </a:rPr>
              <a:t>Xin chân thành cảm ơn!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38536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6"/>
                </a:lnTo>
                <a:lnTo>
                  <a:pt x="0" y="3857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1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33876" y="7865122"/>
            <a:ext cx="5111815" cy="4656399"/>
          </a:xfrm>
          <a:custGeom>
            <a:avLst/>
            <a:gdLst/>
            <a:ahLst/>
            <a:cxnLst/>
            <a:rect l="l" t="t" r="r" b="b"/>
            <a:pathLst>
              <a:path w="5111815" h="4656399">
                <a:moveTo>
                  <a:pt x="0" y="0"/>
                </a:moveTo>
                <a:lnTo>
                  <a:pt x="5111815" y="0"/>
                </a:lnTo>
                <a:lnTo>
                  <a:pt x="5111815" y="4656399"/>
                </a:lnTo>
                <a:lnTo>
                  <a:pt x="0" y="4656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469789" y="7729642"/>
            <a:ext cx="5111815" cy="4656399"/>
          </a:xfrm>
          <a:custGeom>
            <a:avLst/>
            <a:gdLst/>
            <a:ahLst/>
            <a:cxnLst/>
            <a:rect l="l" t="t" r="r" b="b"/>
            <a:pathLst>
              <a:path w="5111815" h="4656399">
                <a:moveTo>
                  <a:pt x="0" y="0"/>
                </a:moveTo>
                <a:lnTo>
                  <a:pt x="5111815" y="0"/>
                </a:lnTo>
                <a:lnTo>
                  <a:pt x="5111815" y="4656398"/>
                </a:lnTo>
                <a:lnTo>
                  <a:pt x="0" y="4656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17160" y="-1829491"/>
            <a:ext cx="6594113" cy="3021302"/>
          </a:xfrm>
          <a:custGeom>
            <a:avLst/>
            <a:gdLst/>
            <a:ahLst/>
            <a:cxnLst/>
            <a:rect l="l" t="t" r="r" b="b"/>
            <a:pathLst>
              <a:path w="6594113" h="3021302">
                <a:moveTo>
                  <a:pt x="0" y="0"/>
                </a:moveTo>
                <a:lnTo>
                  <a:pt x="6594113" y="0"/>
                </a:lnTo>
                <a:lnTo>
                  <a:pt x="6594113" y="3021302"/>
                </a:lnTo>
                <a:lnTo>
                  <a:pt x="0" y="3021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97438" y="1456600"/>
            <a:ext cx="6344316" cy="4060362"/>
          </a:xfrm>
          <a:custGeom>
            <a:avLst/>
            <a:gdLst/>
            <a:ahLst/>
            <a:cxnLst/>
            <a:rect l="l" t="t" r="r" b="b"/>
            <a:pathLst>
              <a:path w="6344316" h="4060362">
                <a:moveTo>
                  <a:pt x="0" y="0"/>
                </a:moveTo>
                <a:lnTo>
                  <a:pt x="6344316" y="0"/>
                </a:lnTo>
                <a:lnTo>
                  <a:pt x="6344316" y="4060363"/>
                </a:lnTo>
                <a:lnTo>
                  <a:pt x="0" y="40603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17052">
            <a:off x="4691126" y="-966879"/>
            <a:ext cx="3052069" cy="1858987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17052">
            <a:off x="16899055" y="3599891"/>
            <a:ext cx="2527363" cy="1539394"/>
          </a:xfrm>
          <a:custGeom>
            <a:avLst/>
            <a:gdLst/>
            <a:ahLst/>
            <a:cxnLst/>
            <a:rect l="l" t="t" r="r" b="b"/>
            <a:pathLst>
              <a:path w="2527363" h="1539394">
                <a:moveTo>
                  <a:pt x="0" y="0"/>
                </a:moveTo>
                <a:lnTo>
                  <a:pt x="2527362" y="0"/>
                </a:lnTo>
                <a:lnTo>
                  <a:pt x="2527362" y="1539393"/>
                </a:lnTo>
                <a:lnTo>
                  <a:pt x="0" y="15393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547807" y="674275"/>
            <a:ext cx="6594113" cy="3021302"/>
          </a:xfrm>
          <a:custGeom>
            <a:avLst/>
            <a:gdLst/>
            <a:ahLst/>
            <a:cxnLst/>
            <a:rect l="l" t="t" r="r" b="b"/>
            <a:pathLst>
              <a:path w="6594113" h="3021302">
                <a:moveTo>
                  <a:pt x="0" y="0"/>
                </a:moveTo>
                <a:lnTo>
                  <a:pt x="6594113" y="0"/>
                </a:lnTo>
                <a:lnTo>
                  <a:pt x="6594113" y="3021302"/>
                </a:lnTo>
                <a:lnTo>
                  <a:pt x="0" y="3021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320" y="3486782"/>
            <a:ext cx="2136619" cy="2577062"/>
          </a:xfrm>
          <a:custGeom>
            <a:avLst/>
            <a:gdLst/>
            <a:ahLst/>
            <a:cxnLst/>
            <a:rect l="l" t="t" r="r" b="b"/>
            <a:pathLst>
              <a:path w="2136619" h="2577062">
                <a:moveTo>
                  <a:pt x="0" y="0"/>
                </a:moveTo>
                <a:lnTo>
                  <a:pt x="2136619" y="0"/>
                </a:lnTo>
                <a:lnTo>
                  <a:pt x="2136619" y="2577062"/>
                </a:lnTo>
                <a:lnTo>
                  <a:pt x="0" y="25770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3394" y="5807722"/>
            <a:ext cx="4253023" cy="4114800"/>
          </a:xfrm>
          <a:custGeom>
            <a:avLst/>
            <a:gdLst/>
            <a:ahLst/>
            <a:cxnLst/>
            <a:rect l="l" t="t" r="r" b="b"/>
            <a:pathLst>
              <a:path w="4253023" h="4114800">
                <a:moveTo>
                  <a:pt x="0" y="0"/>
                </a:moveTo>
                <a:lnTo>
                  <a:pt x="4253024" y="0"/>
                </a:lnTo>
                <a:lnTo>
                  <a:pt x="42530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08545" y="5046112"/>
            <a:ext cx="6177786" cy="5011729"/>
          </a:xfrm>
          <a:custGeom>
            <a:avLst/>
            <a:gdLst/>
            <a:ahLst/>
            <a:cxnLst/>
            <a:rect l="l" t="t" r="r" b="b"/>
            <a:pathLst>
              <a:path w="6177786" h="5011729">
                <a:moveTo>
                  <a:pt x="0" y="0"/>
                </a:moveTo>
                <a:lnTo>
                  <a:pt x="6177786" y="0"/>
                </a:lnTo>
                <a:lnTo>
                  <a:pt x="6177786" y="5011729"/>
                </a:lnTo>
                <a:lnTo>
                  <a:pt x="0" y="50117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93942" y="6630294"/>
            <a:ext cx="4798601" cy="4114800"/>
          </a:xfrm>
          <a:custGeom>
            <a:avLst/>
            <a:gdLst/>
            <a:ahLst/>
            <a:cxnLst/>
            <a:rect l="l" t="t" r="r" b="b"/>
            <a:pathLst>
              <a:path w="4798601" h="4114800">
                <a:moveTo>
                  <a:pt x="0" y="0"/>
                </a:moveTo>
                <a:lnTo>
                  <a:pt x="4798600" y="0"/>
                </a:lnTo>
                <a:lnTo>
                  <a:pt x="47986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79685" y="2981279"/>
            <a:ext cx="1625715" cy="1428597"/>
          </a:xfrm>
          <a:custGeom>
            <a:avLst/>
            <a:gdLst/>
            <a:ahLst/>
            <a:cxnLst/>
            <a:rect l="l" t="t" r="r" b="b"/>
            <a:pathLst>
              <a:path w="1625715" h="1428597">
                <a:moveTo>
                  <a:pt x="0" y="0"/>
                </a:moveTo>
                <a:lnTo>
                  <a:pt x="1625715" y="0"/>
                </a:lnTo>
                <a:lnTo>
                  <a:pt x="1625715" y="1428597"/>
                </a:lnTo>
                <a:lnTo>
                  <a:pt x="0" y="142859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99268" y="3439157"/>
            <a:ext cx="2159913" cy="896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5"/>
              </a:lnSpc>
            </a:pPr>
            <a:r>
              <a:rPr lang="en-US" sz="2596" spc="192">
                <a:solidFill>
                  <a:srgbClr val="000000"/>
                </a:solidFill>
                <a:latin typeface="Nunito Bold"/>
              </a:rPr>
              <a:t>LẮNG NGHE</a:t>
            </a:r>
          </a:p>
          <a:p>
            <a:pPr algn="ctr">
              <a:lnSpc>
                <a:spcPts val="3635"/>
              </a:lnSpc>
              <a:spcBef>
                <a:spcPct val="0"/>
              </a:spcBef>
            </a:pPr>
            <a:endParaRPr lang="en-US" sz="2596" spc="192">
              <a:solidFill>
                <a:srgbClr val="000000"/>
              </a:solidFill>
              <a:latin typeface="Nunito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8257" y="2013757"/>
            <a:ext cx="5872070" cy="7082541"/>
          </a:xfrm>
          <a:custGeom>
            <a:avLst/>
            <a:gdLst/>
            <a:ahLst/>
            <a:cxnLst/>
            <a:rect l="l" t="t" r="r" b="b"/>
            <a:pathLst>
              <a:path w="5872070" h="7082541">
                <a:moveTo>
                  <a:pt x="0" y="0"/>
                </a:moveTo>
                <a:lnTo>
                  <a:pt x="5872070" y="0"/>
                </a:lnTo>
                <a:lnTo>
                  <a:pt x="5872070" y="7082541"/>
                </a:lnTo>
                <a:lnTo>
                  <a:pt x="0" y="7082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75042" y="2013757"/>
            <a:ext cx="2419086" cy="2155186"/>
          </a:xfrm>
          <a:custGeom>
            <a:avLst/>
            <a:gdLst/>
            <a:ahLst/>
            <a:cxnLst/>
            <a:rect l="l" t="t" r="r" b="b"/>
            <a:pathLst>
              <a:path w="2419086" h="2155186">
                <a:moveTo>
                  <a:pt x="0" y="0"/>
                </a:moveTo>
                <a:lnTo>
                  <a:pt x="2419086" y="0"/>
                </a:lnTo>
                <a:lnTo>
                  <a:pt x="2419086" y="2155186"/>
                </a:lnTo>
                <a:lnTo>
                  <a:pt x="0" y="2155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67825" y="623695"/>
            <a:ext cx="2213932" cy="1771146"/>
          </a:xfrm>
          <a:custGeom>
            <a:avLst/>
            <a:gdLst/>
            <a:ahLst/>
            <a:cxnLst/>
            <a:rect l="l" t="t" r="r" b="b"/>
            <a:pathLst>
              <a:path w="2213932" h="1771146">
                <a:moveTo>
                  <a:pt x="0" y="0"/>
                </a:moveTo>
                <a:lnTo>
                  <a:pt x="2213932" y="0"/>
                </a:lnTo>
                <a:lnTo>
                  <a:pt x="2213932" y="1771146"/>
                </a:lnTo>
                <a:lnTo>
                  <a:pt x="0" y="17711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18135" y="6717373"/>
            <a:ext cx="3116157" cy="2162923"/>
          </a:xfrm>
          <a:custGeom>
            <a:avLst/>
            <a:gdLst/>
            <a:ahLst/>
            <a:cxnLst/>
            <a:rect l="l" t="t" r="r" b="b"/>
            <a:pathLst>
              <a:path w="3116157" h="2162923">
                <a:moveTo>
                  <a:pt x="0" y="0"/>
                </a:moveTo>
                <a:lnTo>
                  <a:pt x="3116157" y="0"/>
                </a:lnTo>
                <a:lnTo>
                  <a:pt x="3116157" y="2162922"/>
                </a:lnTo>
                <a:lnTo>
                  <a:pt x="0" y="2162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67825" y="4857242"/>
            <a:ext cx="2325163" cy="1860130"/>
          </a:xfrm>
          <a:custGeom>
            <a:avLst/>
            <a:gdLst/>
            <a:ahLst/>
            <a:cxnLst/>
            <a:rect l="l" t="t" r="r" b="b"/>
            <a:pathLst>
              <a:path w="2325163" h="1860130">
                <a:moveTo>
                  <a:pt x="0" y="0"/>
                </a:moveTo>
                <a:lnTo>
                  <a:pt x="2325163" y="0"/>
                </a:lnTo>
                <a:lnTo>
                  <a:pt x="2325163" y="1860131"/>
                </a:lnTo>
                <a:lnTo>
                  <a:pt x="0" y="18601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34457" y="1509268"/>
            <a:ext cx="2419086" cy="2155186"/>
          </a:xfrm>
          <a:custGeom>
            <a:avLst/>
            <a:gdLst/>
            <a:ahLst/>
            <a:cxnLst/>
            <a:rect l="l" t="t" r="r" b="b"/>
            <a:pathLst>
              <a:path w="2419086" h="2155186">
                <a:moveTo>
                  <a:pt x="0" y="0"/>
                </a:moveTo>
                <a:lnTo>
                  <a:pt x="2419086" y="0"/>
                </a:lnTo>
                <a:lnTo>
                  <a:pt x="2419086" y="2155186"/>
                </a:lnTo>
                <a:lnTo>
                  <a:pt x="0" y="2155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35007" y="6172200"/>
            <a:ext cx="3152993" cy="4114800"/>
          </a:xfrm>
          <a:custGeom>
            <a:avLst/>
            <a:gdLst/>
            <a:ahLst/>
            <a:cxnLst/>
            <a:rect l="l" t="t" r="r" b="b"/>
            <a:pathLst>
              <a:path w="3152993" h="4114800">
                <a:moveTo>
                  <a:pt x="0" y="0"/>
                </a:moveTo>
                <a:lnTo>
                  <a:pt x="3152993" y="0"/>
                </a:lnTo>
                <a:lnTo>
                  <a:pt x="31529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984628" y="7639781"/>
            <a:ext cx="6602763" cy="3265366"/>
          </a:xfrm>
          <a:custGeom>
            <a:avLst/>
            <a:gdLst/>
            <a:ahLst/>
            <a:cxnLst/>
            <a:rect l="l" t="t" r="r" b="b"/>
            <a:pathLst>
              <a:path w="6602763" h="3265366">
                <a:moveTo>
                  <a:pt x="0" y="0"/>
                </a:moveTo>
                <a:lnTo>
                  <a:pt x="6602763" y="0"/>
                </a:lnTo>
                <a:lnTo>
                  <a:pt x="6602763" y="3265366"/>
                </a:lnTo>
                <a:lnTo>
                  <a:pt x="0" y="3265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93807" y="6717373"/>
            <a:ext cx="2801961" cy="3656688"/>
          </a:xfrm>
          <a:custGeom>
            <a:avLst/>
            <a:gdLst/>
            <a:ahLst/>
            <a:cxnLst/>
            <a:rect l="l" t="t" r="r" b="b"/>
            <a:pathLst>
              <a:path w="2801961" h="3656688">
                <a:moveTo>
                  <a:pt x="0" y="0"/>
                </a:moveTo>
                <a:lnTo>
                  <a:pt x="2801961" y="0"/>
                </a:lnTo>
                <a:lnTo>
                  <a:pt x="2801961" y="3656688"/>
                </a:lnTo>
                <a:lnTo>
                  <a:pt x="0" y="3656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934457" y="2147999"/>
            <a:ext cx="2419086" cy="43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5"/>
              </a:lnSpc>
              <a:spcBef>
                <a:spcPct val="0"/>
              </a:spcBef>
            </a:pPr>
            <a:r>
              <a:rPr lang="en-US" sz="2596" spc="192">
                <a:solidFill>
                  <a:srgbClr val="000000"/>
                </a:solidFill>
                <a:latin typeface="Nunito"/>
              </a:rPr>
              <a:t>ĐẦU GÀ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90790" y="1266024"/>
            <a:ext cx="1479233" cy="43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5"/>
              </a:lnSpc>
              <a:spcBef>
                <a:spcPct val="0"/>
              </a:spcBef>
            </a:pPr>
            <a:r>
              <a:rPr lang="en-US" sz="2596" spc="192">
                <a:solidFill>
                  <a:srgbClr val="000000"/>
                </a:solidFill>
                <a:latin typeface="Nunito"/>
              </a:rPr>
              <a:t>MÀO GÀ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42187" y="5507402"/>
            <a:ext cx="1665208" cy="43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5"/>
              </a:lnSpc>
              <a:spcBef>
                <a:spcPct val="0"/>
              </a:spcBef>
            </a:pPr>
            <a:r>
              <a:rPr lang="en-US" sz="2596" spc="192">
                <a:solidFill>
                  <a:srgbClr val="000000"/>
                </a:solidFill>
                <a:latin typeface="Nunito"/>
              </a:rPr>
              <a:t>THÂN GÀ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30572" y="7555590"/>
            <a:ext cx="1691283" cy="43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5"/>
              </a:lnSpc>
              <a:spcBef>
                <a:spcPct val="0"/>
              </a:spcBef>
            </a:pPr>
            <a:r>
              <a:rPr lang="en-US" sz="2596" spc="192">
                <a:solidFill>
                  <a:srgbClr val="000000"/>
                </a:solidFill>
                <a:latin typeface="Nunito"/>
              </a:rPr>
              <a:t>CHÂN GÀ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38943" y="2652488"/>
            <a:ext cx="1691283" cy="43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5"/>
              </a:lnSpc>
              <a:spcBef>
                <a:spcPct val="0"/>
              </a:spcBef>
            </a:pPr>
            <a:r>
              <a:rPr lang="en-US" sz="2596" spc="192">
                <a:solidFill>
                  <a:srgbClr val="000000"/>
                </a:solidFill>
                <a:latin typeface="Nunito"/>
              </a:rPr>
              <a:t>ĐUÔI GÀ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9076" y="-606407"/>
            <a:ext cx="15560567" cy="10893407"/>
          </a:xfrm>
          <a:custGeom>
            <a:avLst/>
            <a:gdLst/>
            <a:ahLst/>
            <a:cxnLst/>
            <a:rect l="l" t="t" r="r" b="b"/>
            <a:pathLst>
              <a:path w="15560567" h="10893407">
                <a:moveTo>
                  <a:pt x="0" y="0"/>
                </a:moveTo>
                <a:lnTo>
                  <a:pt x="15560567" y="0"/>
                </a:lnTo>
                <a:lnTo>
                  <a:pt x="15560567" y="10893407"/>
                </a:lnTo>
                <a:lnTo>
                  <a:pt x="0" y="10893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8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5417" y="6975664"/>
            <a:ext cx="19178372" cy="5335074"/>
          </a:xfrm>
          <a:custGeom>
            <a:avLst/>
            <a:gdLst/>
            <a:ahLst/>
            <a:cxnLst/>
            <a:rect l="l" t="t" r="r" b="b"/>
            <a:pathLst>
              <a:path w="19178372" h="5335074">
                <a:moveTo>
                  <a:pt x="0" y="0"/>
                </a:moveTo>
                <a:lnTo>
                  <a:pt x="19178373" y="0"/>
                </a:lnTo>
                <a:lnTo>
                  <a:pt x="19178373" y="5335075"/>
                </a:lnTo>
                <a:lnTo>
                  <a:pt x="0" y="5335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28483" y="7936129"/>
            <a:ext cx="4472943" cy="2065687"/>
          </a:xfrm>
          <a:custGeom>
            <a:avLst/>
            <a:gdLst/>
            <a:ahLst/>
            <a:cxnLst/>
            <a:rect l="l" t="t" r="r" b="b"/>
            <a:pathLst>
              <a:path w="4472943" h="2065687">
                <a:moveTo>
                  <a:pt x="0" y="0"/>
                </a:moveTo>
                <a:lnTo>
                  <a:pt x="4472943" y="0"/>
                </a:lnTo>
                <a:lnTo>
                  <a:pt x="4472943" y="2065687"/>
                </a:lnTo>
                <a:lnTo>
                  <a:pt x="0" y="2065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2195251" y="8520370"/>
            <a:ext cx="4058611" cy="1874340"/>
          </a:xfrm>
          <a:custGeom>
            <a:avLst/>
            <a:gdLst/>
            <a:ahLst/>
            <a:cxnLst/>
            <a:rect l="l" t="t" r="r" b="b"/>
            <a:pathLst>
              <a:path w="4058611" h="1874340">
                <a:moveTo>
                  <a:pt x="4058611" y="0"/>
                </a:moveTo>
                <a:lnTo>
                  <a:pt x="0" y="0"/>
                </a:lnTo>
                <a:lnTo>
                  <a:pt x="0" y="1874340"/>
                </a:lnTo>
                <a:lnTo>
                  <a:pt x="4058611" y="1874340"/>
                </a:lnTo>
                <a:lnTo>
                  <a:pt x="40586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12461" y="8153508"/>
            <a:ext cx="3531539" cy="1630929"/>
          </a:xfrm>
          <a:custGeom>
            <a:avLst/>
            <a:gdLst/>
            <a:ahLst/>
            <a:cxnLst/>
            <a:rect l="l" t="t" r="r" b="b"/>
            <a:pathLst>
              <a:path w="3531539" h="1630929">
                <a:moveTo>
                  <a:pt x="0" y="0"/>
                </a:moveTo>
                <a:lnTo>
                  <a:pt x="3531539" y="0"/>
                </a:lnTo>
                <a:lnTo>
                  <a:pt x="3531539" y="1630929"/>
                </a:lnTo>
                <a:lnTo>
                  <a:pt x="0" y="16309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863360" y="8520370"/>
            <a:ext cx="1629850" cy="1031251"/>
          </a:xfrm>
          <a:custGeom>
            <a:avLst/>
            <a:gdLst/>
            <a:ahLst/>
            <a:cxnLst/>
            <a:rect l="l" t="t" r="r" b="b"/>
            <a:pathLst>
              <a:path w="1629850" h="1031251">
                <a:moveTo>
                  <a:pt x="1629851" y="0"/>
                </a:moveTo>
                <a:lnTo>
                  <a:pt x="0" y="0"/>
                </a:lnTo>
                <a:lnTo>
                  <a:pt x="0" y="1031251"/>
                </a:lnTo>
                <a:lnTo>
                  <a:pt x="1629851" y="1031251"/>
                </a:lnTo>
                <a:lnTo>
                  <a:pt x="162985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544248" y="8770147"/>
            <a:ext cx="1901322" cy="1203018"/>
          </a:xfrm>
          <a:custGeom>
            <a:avLst/>
            <a:gdLst/>
            <a:ahLst/>
            <a:cxnLst/>
            <a:rect l="l" t="t" r="r" b="b"/>
            <a:pathLst>
              <a:path w="1901322" h="1203018">
                <a:moveTo>
                  <a:pt x="1901322" y="0"/>
                </a:moveTo>
                <a:lnTo>
                  <a:pt x="0" y="0"/>
                </a:lnTo>
                <a:lnTo>
                  <a:pt x="0" y="1203019"/>
                </a:lnTo>
                <a:lnTo>
                  <a:pt x="1901322" y="1203019"/>
                </a:lnTo>
                <a:lnTo>
                  <a:pt x="190132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435811" y="628862"/>
            <a:ext cx="4929022" cy="3154574"/>
          </a:xfrm>
          <a:custGeom>
            <a:avLst/>
            <a:gdLst/>
            <a:ahLst/>
            <a:cxnLst/>
            <a:rect l="l" t="t" r="r" b="b"/>
            <a:pathLst>
              <a:path w="4929022" h="3154574">
                <a:moveTo>
                  <a:pt x="0" y="0"/>
                </a:moveTo>
                <a:lnTo>
                  <a:pt x="4929022" y="0"/>
                </a:lnTo>
                <a:lnTo>
                  <a:pt x="4929022" y="3154574"/>
                </a:lnTo>
                <a:lnTo>
                  <a:pt x="0" y="31545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98221" y="-1458955"/>
            <a:ext cx="5952975" cy="2727545"/>
          </a:xfrm>
          <a:custGeom>
            <a:avLst/>
            <a:gdLst/>
            <a:ahLst/>
            <a:cxnLst/>
            <a:rect l="l" t="t" r="r" b="b"/>
            <a:pathLst>
              <a:path w="5952975" h="2727545">
                <a:moveTo>
                  <a:pt x="0" y="0"/>
                </a:moveTo>
                <a:lnTo>
                  <a:pt x="5952975" y="0"/>
                </a:lnTo>
                <a:lnTo>
                  <a:pt x="5952975" y="2727545"/>
                </a:lnTo>
                <a:lnTo>
                  <a:pt x="0" y="27275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90042" y="2705540"/>
            <a:ext cx="5602618" cy="3585675"/>
          </a:xfrm>
          <a:custGeom>
            <a:avLst/>
            <a:gdLst/>
            <a:ahLst/>
            <a:cxnLst/>
            <a:rect l="l" t="t" r="r" b="b"/>
            <a:pathLst>
              <a:path w="5602618" h="3585675">
                <a:moveTo>
                  <a:pt x="0" y="0"/>
                </a:moveTo>
                <a:lnTo>
                  <a:pt x="5602617" y="0"/>
                </a:lnTo>
                <a:lnTo>
                  <a:pt x="5602617" y="3585675"/>
                </a:lnTo>
                <a:lnTo>
                  <a:pt x="0" y="35856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47945">
            <a:off x="585791" y="490434"/>
            <a:ext cx="2555139" cy="1556312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47945">
            <a:off x="16587385" y="3138412"/>
            <a:ext cx="2555139" cy="1556312"/>
          </a:xfrm>
          <a:custGeom>
            <a:avLst/>
            <a:gdLst/>
            <a:ahLst/>
            <a:cxnLst/>
            <a:rect l="l" t="t" r="r" b="b"/>
            <a:pathLst>
              <a:path w="2555139" h="1556312">
                <a:moveTo>
                  <a:pt x="0" y="0"/>
                </a:moveTo>
                <a:lnTo>
                  <a:pt x="2555139" y="0"/>
                </a:lnTo>
                <a:lnTo>
                  <a:pt x="2555139" y="1556312"/>
                </a:lnTo>
                <a:lnTo>
                  <a:pt x="0" y="15563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178395" y="7412925"/>
            <a:ext cx="2434066" cy="2044615"/>
          </a:xfrm>
          <a:custGeom>
            <a:avLst/>
            <a:gdLst/>
            <a:ahLst/>
            <a:cxnLst/>
            <a:rect l="l" t="t" r="r" b="b"/>
            <a:pathLst>
              <a:path w="2434066" h="2044615">
                <a:moveTo>
                  <a:pt x="0" y="0"/>
                </a:moveTo>
                <a:lnTo>
                  <a:pt x="2434066" y="0"/>
                </a:lnTo>
                <a:lnTo>
                  <a:pt x="2434066" y="2044615"/>
                </a:lnTo>
                <a:lnTo>
                  <a:pt x="0" y="20446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673774" y="6975664"/>
            <a:ext cx="3146283" cy="2808773"/>
          </a:xfrm>
          <a:custGeom>
            <a:avLst/>
            <a:gdLst/>
            <a:ahLst/>
            <a:cxnLst/>
            <a:rect l="l" t="t" r="r" b="b"/>
            <a:pathLst>
              <a:path w="3146283" h="2808773">
                <a:moveTo>
                  <a:pt x="0" y="0"/>
                </a:moveTo>
                <a:lnTo>
                  <a:pt x="3146283" y="0"/>
                </a:lnTo>
                <a:lnTo>
                  <a:pt x="3146283" y="2808773"/>
                </a:lnTo>
                <a:lnTo>
                  <a:pt x="0" y="2808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183769" y="8619562"/>
            <a:ext cx="3234816" cy="1504189"/>
          </a:xfrm>
          <a:custGeom>
            <a:avLst/>
            <a:gdLst/>
            <a:ahLst/>
            <a:cxnLst/>
            <a:rect l="l" t="t" r="r" b="b"/>
            <a:pathLst>
              <a:path w="3234816" h="1504189">
                <a:moveTo>
                  <a:pt x="0" y="0"/>
                </a:moveTo>
                <a:lnTo>
                  <a:pt x="3234816" y="0"/>
                </a:lnTo>
                <a:lnTo>
                  <a:pt x="3234816" y="1504189"/>
                </a:lnTo>
                <a:lnTo>
                  <a:pt x="0" y="150418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479685" y="2981279"/>
            <a:ext cx="1625715" cy="1428597"/>
          </a:xfrm>
          <a:custGeom>
            <a:avLst/>
            <a:gdLst/>
            <a:ahLst/>
            <a:cxnLst/>
            <a:rect l="l" t="t" r="r" b="b"/>
            <a:pathLst>
              <a:path w="1625715" h="1428597">
                <a:moveTo>
                  <a:pt x="0" y="0"/>
                </a:moveTo>
                <a:lnTo>
                  <a:pt x="1625715" y="0"/>
                </a:lnTo>
                <a:lnTo>
                  <a:pt x="1625715" y="1428597"/>
                </a:lnTo>
                <a:lnTo>
                  <a:pt x="0" y="14285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542659" y="3240746"/>
            <a:ext cx="2616521" cy="109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4"/>
              </a:lnSpc>
            </a:pPr>
            <a:r>
              <a:rPr lang="en-US" sz="3145" spc="232">
                <a:solidFill>
                  <a:srgbClr val="000000"/>
                </a:solidFill>
                <a:latin typeface="Nunito Bold"/>
              </a:rPr>
              <a:t>LẮNG NGHE</a:t>
            </a:r>
          </a:p>
          <a:p>
            <a:pPr algn="ctr">
              <a:lnSpc>
                <a:spcPts val="4404"/>
              </a:lnSpc>
              <a:spcBef>
                <a:spcPct val="0"/>
              </a:spcBef>
            </a:pPr>
            <a:endParaRPr lang="en-US" sz="3145" spc="232">
              <a:solidFill>
                <a:srgbClr val="000000"/>
              </a:solidFill>
              <a:latin typeface="Nunito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13594"/>
            <a:ext cx="18507584" cy="11314189"/>
          </a:xfrm>
          <a:custGeom>
            <a:avLst/>
            <a:gdLst/>
            <a:ahLst/>
            <a:cxnLst/>
            <a:rect l="l" t="t" r="r" b="b"/>
            <a:pathLst>
              <a:path w="18507584" h="11314189">
                <a:moveTo>
                  <a:pt x="0" y="0"/>
                </a:moveTo>
                <a:lnTo>
                  <a:pt x="18507584" y="0"/>
                </a:lnTo>
                <a:lnTo>
                  <a:pt x="18507584" y="11314188"/>
                </a:lnTo>
                <a:lnTo>
                  <a:pt x="0" y="11314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92" b="-449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06327" y="4583804"/>
            <a:ext cx="2419086" cy="2155186"/>
          </a:xfrm>
          <a:custGeom>
            <a:avLst/>
            <a:gdLst/>
            <a:ahLst/>
            <a:cxnLst/>
            <a:rect l="l" t="t" r="r" b="b"/>
            <a:pathLst>
              <a:path w="2419086" h="2155186">
                <a:moveTo>
                  <a:pt x="0" y="0"/>
                </a:moveTo>
                <a:lnTo>
                  <a:pt x="2419086" y="0"/>
                </a:lnTo>
                <a:lnTo>
                  <a:pt x="2419086" y="2155186"/>
                </a:lnTo>
                <a:lnTo>
                  <a:pt x="0" y="2155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26695" y="783229"/>
            <a:ext cx="2419086" cy="2155186"/>
          </a:xfrm>
          <a:custGeom>
            <a:avLst/>
            <a:gdLst/>
            <a:ahLst/>
            <a:cxnLst/>
            <a:rect l="l" t="t" r="r" b="b"/>
            <a:pathLst>
              <a:path w="2419086" h="2155186">
                <a:moveTo>
                  <a:pt x="0" y="0"/>
                </a:moveTo>
                <a:lnTo>
                  <a:pt x="2419086" y="0"/>
                </a:lnTo>
                <a:lnTo>
                  <a:pt x="2419086" y="2155186"/>
                </a:lnTo>
                <a:lnTo>
                  <a:pt x="0" y="2155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71642" y="3653739"/>
            <a:ext cx="2325163" cy="1860130"/>
          </a:xfrm>
          <a:custGeom>
            <a:avLst/>
            <a:gdLst/>
            <a:ahLst/>
            <a:cxnLst/>
            <a:rect l="l" t="t" r="r" b="b"/>
            <a:pathLst>
              <a:path w="2325163" h="1860130">
                <a:moveTo>
                  <a:pt x="0" y="0"/>
                </a:moveTo>
                <a:lnTo>
                  <a:pt x="2325163" y="0"/>
                </a:lnTo>
                <a:lnTo>
                  <a:pt x="2325163" y="1860130"/>
                </a:lnTo>
                <a:lnTo>
                  <a:pt x="0" y="1860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15870" y="8077445"/>
            <a:ext cx="4107323" cy="1180855"/>
          </a:xfrm>
          <a:custGeom>
            <a:avLst/>
            <a:gdLst/>
            <a:ahLst/>
            <a:cxnLst/>
            <a:rect l="l" t="t" r="r" b="b"/>
            <a:pathLst>
              <a:path w="4107323" h="1180855">
                <a:moveTo>
                  <a:pt x="0" y="0"/>
                </a:moveTo>
                <a:lnTo>
                  <a:pt x="4107324" y="0"/>
                </a:lnTo>
                <a:lnTo>
                  <a:pt x="4107324" y="1180855"/>
                </a:lnTo>
                <a:lnTo>
                  <a:pt x="0" y="11808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96326" y="930757"/>
            <a:ext cx="2325163" cy="1860130"/>
          </a:xfrm>
          <a:custGeom>
            <a:avLst/>
            <a:gdLst/>
            <a:ahLst/>
            <a:cxnLst/>
            <a:rect l="l" t="t" r="r" b="b"/>
            <a:pathLst>
              <a:path w="2325163" h="1860130">
                <a:moveTo>
                  <a:pt x="0" y="0"/>
                </a:moveTo>
                <a:lnTo>
                  <a:pt x="2325163" y="0"/>
                </a:lnTo>
                <a:lnTo>
                  <a:pt x="2325163" y="1860130"/>
                </a:lnTo>
                <a:lnTo>
                  <a:pt x="0" y="1860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26695" y="1421960"/>
            <a:ext cx="2419086" cy="495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5"/>
              </a:lnSpc>
              <a:spcBef>
                <a:spcPct val="0"/>
              </a:spcBef>
            </a:pPr>
            <a:r>
              <a:rPr lang="en-US" sz="2996" spc="221">
                <a:solidFill>
                  <a:srgbClr val="000000"/>
                </a:solidFill>
                <a:latin typeface="Nunito"/>
              </a:rPr>
              <a:t>MỎ VỊT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06327" y="5166019"/>
            <a:ext cx="2419086" cy="495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5"/>
              </a:lnSpc>
              <a:spcBef>
                <a:spcPct val="0"/>
              </a:spcBef>
            </a:pPr>
            <a:r>
              <a:rPr lang="en-US" sz="2996" spc="221">
                <a:solidFill>
                  <a:srgbClr val="000000"/>
                </a:solidFill>
                <a:latin typeface="Nunito"/>
              </a:rPr>
              <a:t>THÂN VỊT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571642" y="4312303"/>
            <a:ext cx="2419086" cy="495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5"/>
              </a:lnSpc>
              <a:spcBef>
                <a:spcPct val="0"/>
              </a:spcBef>
            </a:pPr>
            <a:r>
              <a:rPr lang="en-US" sz="2996" spc="221">
                <a:solidFill>
                  <a:srgbClr val="000000"/>
                </a:solidFill>
                <a:latin typeface="Nunito"/>
              </a:rPr>
              <a:t>ĐUÔI VỊT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59989" y="8377321"/>
            <a:ext cx="2419086" cy="56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5"/>
              </a:lnSpc>
              <a:spcBef>
                <a:spcPct val="0"/>
              </a:spcBef>
            </a:pPr>
            <a:r>
              <a:rPr lang="en-US" sz="3296" spc="243">
                <a:solidFill>
                  <a:srgbClr val="000000"/>
                </a:solidFill>
                <a:latin typeface="Nunito"/>
              </a:rPr>
              <a:t>CHÂN VỊT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2403" y="1589321"/>
            <a:ext cx="2419086" cy="495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5"/>
              </a:lnSpc>
              <a:spcBef>
                <a:spcPct val="0"/>
              </a:spcBef>
            </a:pPr>
            <a:r>
              <a:rPr lang="en-US" sz="2996" spc="221">
                <a:solidFill>
                  <a:srgbClr val="000000"/>
                </a:solidFill>
                <a:latin typeface="Nunito"/>
              </a:rPr>
              <a:t>ĐẦU VỊT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481" y="1502794"/>
            <a:ext cx="6852755" cy="8265384"/>
          </a:xfrm>
          <a:custGeom>
            <a:avLst/>
            <a:gdLst/>
            <a:ahLst/>
            <a:cxnLst/>
            <a:rect l="l" t="t" r="r" b="b"/>
            <a:pathLst>
              <a:path w="6852755" h="8265384">
                <a:moveTo>
                  <a:pt x="0" y="0"/>
                </a:moveTo>
                <a:lnTo>
                  <a:pt x="6852754" y="0"/>
                </a:lnTo>
                <a:lnTo>
                  <a:pt x="6852754" y="8265385"/>
                </a:lnTo>
                <a:lnTo>
                  <a:pt x="0" y="8265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41782" y="1932169"/>
            <a:ext cx="8296638" cy="7406635"/>
          </a:xfrm>
          <a:custGeom>
            <a:avLst/>
            <a:gdLst/>
            <a:ahLst/>
            <a:cxnLst/>
            <a:rect l="l" t="t" r="r" b="b"/>
            <a:pathLst>
              <a:path w="8296638" h="7406635">
                <a:moveTo>
                  <a:pt x="0" y="0"/>
                </a:moveTo>
                <a:lnTo>
                  <a:pt x="8296638" y="0"/>
                </a:lnTo>
                <a:lnTo>
                  <a:pt x="8296638" y="7406635"/>
                </a:lnTo>
                <a:lnTo>
                  <a:pt x="0" y="7406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438536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0" y="0"/>
                </a:moveTo>
                <a:lnTo>
                  <a:pt x="18288000" y="0"/>
                </a:lnTo>
                <a:lnTo>
                  <a:pt x="18288000" y="3857106"/>
                </a:lnTo>
                <a:lnTo>
                  <a:pt x="0" y="3857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1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33876" y="7865122"/>
            <a:ext cx="5111815" cy="4656399"/>
          </a:xfrm>
          <a:custGeom>
            <a:avLst/>
            <a:gdLst/>
            <a:ahLst/>
            <a:cxnLst/>
            <a:rect l="l" t="t" r="r" b="b"/>
            <a:pathLst>
              <a:path w="5111815" h="4656399">
                <a:moveTo>
                  <a:pt x="0" y="0"/>
                </a:moveTo>
                <a:lnTo>
                  <a:pt x="5111815" y="0"/>
                </a:lnTo>
                <a:lnTo>
                  <a:pt x="5111815" y="4656399"/>
                </a:lnTo>
                <a:lnTo>
                  <a:pt x="0" y="4656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471750" y="7258592"/>
            <a:ext cx="7044054" cy="5058912"/>
          </a:xfrm>
          <a:custGeom>
            <a:avLst/>
            <a:gdLst/>
            <a:ahLst/>
            <a:cxnLst/>
            <a:rect l="l" t="t" r="r" b="b"/>
            <a:pathLst>
              <a:path w="7044054" h="5058912">
                <a:moveTo>
                  <a:pt x="0" y="0"/>
                </a:moveTo>
                <a:lnTo>
                  <a:pt x="7044054" y="0"/>
                </a:lnTo>
                <a:lnTo>
                  <a:pt x="7044054" y="5058912"/>
                </a:lnTo>
                <a:lnTo>
                  <a:pt x="0" y="5058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277939" y="1998925"/>
            <a:ext cx="12319499" cy="129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6"/>
              </a:lnSpc>
            </a:pPr>
            <a:r>
              <a:rPr lang="en-US" sz="9251">
                <a:solidFill>
                  <a:srgbClr val="221F4C"/>
                </a:solidFill>
                <a:latin typeface="Hagrid Text Heavy"/>
              </a:rPr>
              <a:t>Trò chơi</a:t>
            </a:r>
          </a:p>
        </p:txBody>
      </p:sp>
      <p:sp>
        <p:nvSpPr>
          <p:cNvPr id="6" name="Freeform 6"/>
          <p:cNvSpPr/>
          <p:nvPr/>
        </p:nvSpPr>
        <p:spPr>
          <a:xfrm>
            <a:off x="1829509" y="6728851"/>
            <a:ext cx="1919923" cy="1385835"/>
          </a:xfrm>
          <a:custGeom>
            <a:avLst/>
            <a:gdLst/>
            <a:ahLst/>
            <a:cxnLst/>
            <a:rect l="l" t="t" r="r" b="b"/>
            <a:pathLst>
              <a:path w="1919923" h="1385835">
                <a:moveTo>
                  <a:pt x="0" y="0"/>
                </a:moveTo>
                <a:lnTo>
                  <a:pt x="1919923" y="0"/>
                </a:lnTo>
                <a:lnTo>
                  <a:pt x="1919923" y="1385835"/>
                </a:lnTo>
                <a:lnTo>
                  <a:pt x="0" y="13858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74949" y="4369587"/>
            <a:ext cx="3025226" cy="3495535"/>
          </a:xfrm>
          <a:custGeom>
            <a:avLst/>
            <a:gdLst/>
            <a:ahLst/>
            <a:cxnLst/>
            <a:rect l="l" t="t" r="r" b="b"/>
            <a:pathLst>
              <a:path w="3025226" h="3495535">
                <a:moveTo>
                  <a:pt x="0" y="0"/>
                </a:moveTo>
                <a:lnTo>
                  <a:pt x="3025226" y="0"/>
                </a:lnTo>
                <a:lnTo>
                  <a:pt x="3025226" y="3495535"/>
                </a:lnTo>
                <a:lnTo>
                  <a:pt x="0" y="34955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36710" y="5290162"/>
            <a:ext cx="1624566" cy="2574960"/>
          </a:xfrm>
          <a:custGeom>
            <a:avLst/>
            <a:gdLst/>
            <a:ahLst/>
            <a:cxnLst/>
            <a:rect l="l" t="t" r="r" b="b"/>
            <a:pathLst>
              <a:path w="1624566" h="2574960">
                <a:moveTo>
                  <a:pt x="0" y="0"/>
                </a:moveTo>
                <a:lnTo>
                  <a:pt x="1624566" y="0"/>
                </a:lnTo>
                <a:lnTo>
                  <a:pt x="1624566" y="2574960"/>
                </a:lnTo>
                <a:lnTo>
                  <a:pt x="0" y="25749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157449" y="6063844"/>
            <a:ext cx="8203702" cy="4638821"/>
          </a:xfrm>
          <a:custGeom>
            <a:avLst/>
            <a:gdLst/>
            <a:ahLst/>
            <a:cxnLst/>
            <a:rect l="l" t="t" r="r" b="b"/>
            <a:pathLst>
              <a:path w="8203702" h="4638821">
                <a:moveTo>
                  <a:pt x="8203702" y="0"/>
                </a:moveTo>
                <a:lnTo>
                  <a:pt x="0" y="0"/>
                </a:lnTo>
                <a:lnTo>
                  <a:pt x="0" y="4638820"/>
                </a:lnTo>
                <a:lnTo>
                  <a:pt x="8203702" y="4638820"/>
                </a:lnTo>
                <a:lnTo>
                  <a:pt x="820370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88093" y="7729642"/>
            <a:ext cx="5111815" cy="4656399"/>
          </a:xfrm>
          <a:custGeom>
            <a:avLst/>
            <a:gdLst/>
            <a:ahLst/>
            <a:cxnLst/>
            <a:rect l="l" t="t" r="r" b="b"/>
            <a:pathLst>
              <a:path w="5111815" h="4656399">
                <a:moveTo>
                  <a:pt x="0" y="0"/>
                </a:moveTo>
                <a:lnTo>
                  <a:pt x="5111814" y="0"/>
                </a:lnTo>
                <a:lnTo>
                  <a:pt x="5111814" y="4656398"/>
                </a:lnTo>
                <a:lnTo>
                  <a:pt x="0" y="4656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69789" y="7729642"/>
            <a:ext cx="5111815" cy="4656399"/>
          </a:xfrm>
          <a:custGeom>
            <a:avLst/>
            <a:gdLst/>
            <a:ahLst/>
            <a:cxnLst/>
            <a:rect l="l" t="t" r="r" b="b"/>
            <a:pathLst>
              <a:path w="5111815" h="4656399">
                <a:moveTo>
                  <a:pt x="0" y="0"/>
                </a:moveTo>
                <a:lnTo>
                  <a:pt x="5111815" y="0"/>
                </a:lnTo>
                <a:lnTo>
                  <a:pt x="5111815" y="4656398"/>
                </a:lnTo>
                <a:lnTo>
                  <a:pt x="0" y="46563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17160" y="-1829491"/>
            <a:ext cx="6594113" cy="3021302"/>
          </a:xfrm>
          <a:custGeom>
            <a:avLst/>
            <a:gdLst/>
            <a:ahLst/>
            <a:cxnLst/>
            <a:rect l="l" t="t" r="r" b="b"/>
            <a:pathLst>
              <a:path w="6594113" h="3021302">
                <a:moveTo>
                  <a:pt x="0" y="0"/>
                </a:moveTo>
                <a:lnTo>
                  <a:pt x="6594113" y="0"/>
                </a:lnTo>
                <a:lnTo>
                  <a:pt x="6594113" y="3021302"/>
                </a:lnTo>
                <a:lnTo>
                  <a:pt x="0" y="3021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60000"/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597438" y="1456600"/>
            <a:ext cx="6344316" cy="4060362"/>
          </a:xfrm>
          <a:custGeom>
            <a:avLst/>
            <a:gdLst/>
            <a:ahLst/>
            <a:cxnLst/>
            <a:rect l="l" t="t" r="r" b="b"/>
            <a:pathLst>
              <a:path w="6344316" h="4060362">
                <a:moveTo>
                  <a:pt x="0" y="0"/>
                </a:moveTo>
                <a:lnTo>
                  <a:pt x="6344316" y="0"/>
                </a:lnTo>
                <a:lnTo>
                  <a:pt x="6344316" y="4060363"/>
                </a:lnTo>
                <a:lnTo>
                  <a:pt x="0" y="40603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60000"/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7052">
            <a:off x="4691126" y="-966879"/>
            <a:ext cx="3052069" cy="1858987"/>
          </a:xfrm>
          <a:custGeom>
            <a:avLst/>
            <a:gdLst/>
            <a:ahLst/>
            <a:cxnLst/>
            <a:rect l="l" t="t" r="r" b="b"/>
            <a:pathLst>
              <a:path w="3052069" h="1858987">
                <a:moveTo>
                  <a:pt x="0" y="0"/>
                </a:moveTo>
                <a:lnTo>
                  <a:pt x="3052069" y="0"/>
                </a:lnTo>
                <a:lnTo>
                  <a:pt x="3052069" y="1858987"/>
                </a:lnTo>
                <a:lnTo>
                  <a:pt x="0" y="185898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60000"/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17052">
            <a:off x="16899055" y="3599891"/>
            <a:ext cx="2527363" cy="1539394"/>
          </a:xfrm>
          <a:custGeom>
            <a:avLst/>
            <a:gdLst/>
            <a:ahLst/>
            <a:cxnLst/>
            <a:rect l="l" t="t" r="r" b="b"/>
            <a:pathLst>
              <a:path w="2527363" h="1539394">
                <a:moveTo>
                  <a:pt x="0" y="0"/>
                </a:moveTo>
                <a:lnTo>
                  <a:pt x="2527362" y="0"/>
                </a:lnTo>
                <a:lnTo>
                  <a:pt x="2527362" y="1539393"/>
                </a:lnTo>
                <a:lnTo>
                  <a:pt x="0" y="15393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60000"/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547807" y="674275"/>
            <a:ext cx="6594113" cy="3021302"/>
          </a:xfrm>
          <a:custGeom>
            <a:avLst/>
            <a:gdLst/>
            <a:ahLst/>
            <a:cxnLst/>
            <a:rect l="l" t="t" r="r" b="b"/>
            <a:pathLst>
              <a:path w="6594113" h="3021302">
                <a:moveTo>
                  <a:pt x="0" y="0"/>
                </a:moveTo>
                <a:lnTo>
                  <a:pt x="6594113" y="0"/>
                </a:lnTo>
                <a:lnTo>
                  <a:pt x="6594113" y="3021302"/>
                </a:lnTo>
                <a:lnTo>
                  <a:pt x="0" y="3021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60000"/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9905621" y="6921244"/>
            <a:ext cx="1281677" cy="1616794"/>
          </a:xfrm>
          <a:custGeom>
            <a:avLst/>
            <a:gdLst/>
            <a:ahLst/>
            <a:cxnLst/>
            <a:rect l="l" t="t" r="r" b="b"/>
            <a:pathLst>
              <a:path w="1281677" h="1616794">
                <a:moveTo>
                  <a:pt x="1281677" y="0"/>
                </a:moveTo>
                <a:lnTo>
                  <a:pt x="0" y="0"/>
                </a:lnTo>
                <a:lnTo>
                  <a:pt x="0" y="1616795"/>
                </a:lnTo>
                <a:lnTo>
                  <a:pt x="1281677" y="1616795"/>
                </a:lnTo>
                <a:lnTo>
                  <a:pt x="128167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724882" y="4814531"/>
            <a:ext cx="6838236" cy="121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5"/>
              </a:lnSpc>
              <a:spcBef>
                <a:spcPct val="0"/>
              </a:spcBef>
            </a:pPr>
            <a:r>
              <a:rPr lang="en-US" sz="7096" spc="525">
                <a:solidFill>
                  <a:srgbClr val="221F4C"/>
                </a:solidFill>
                <a:latin typeface="Nunito"/>
              </a:rPr>
              <a:t>Ai Nhanh Nhất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98</Words>
  <Application>Microsoft Office PowerPoint</Application>
  <PresentationFormat>Custom</PresentationFormat>
  <Paragraphs>25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Hagrid Text Heavy</vt:lpstr>
      <vt:lpstr>Calibri</vt:lpstr>
      <vt:lpstr>Nunito</vt:lpstr>
      <vt:lpstr>Nunito Bold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NBTN gà vịt_ Linh t2</dc:title>
  <dc:creator>0</dc:creator>
  <cp:lastModifiedBy>Admin</cp:lastModifiedBy>
  <cp:revision>5</cp:revision>
  <dcterms:created xsi:type="dcterms:W3CDTF">2006-08-16T00:00:00Z</dcterms:created>
  <dcterms:modified xsi:type="dcterms:W3CDTF">2024-02-22T04:01:12Z</dcterms:modified>
  <dc:identifier>DAF59aYLNBQ</dc:identifier>
</cp:coreProperties>
</file>