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92" r:id="rId2"/>
    <p:sldId id="265" r:id="rId3"/>
    <p:sldId id="281" r:id="rId4"/>
    <p:sldId id="282" r:id="rId5"/>
    <p:sldId id="283" r:id="rId6"/>
    <p:sldId id="284" r:id="rId7"/>
    <p:sldId id="285" r:id="rId8"/>
    <p:sldId id="286" r:id="rId9"/>
    <p:sldId id="276" r:id="rId10"/>
    <p:sldId id="277" r:id="rId11"/>
    <p:sldId id="287" r:id="rId12"/>
    <p:sldId id="288" r:id="rId13"/>
    <p:sldId id="270" r:id="rId14"/>
    <p:sldId id="263" r:id="rId15"/>
    <p:sldId id="289" r:id="rId16"/>
    <p:sldId id="290" r:id="rId17"/>
    <p:sldId id="291" r:id="rId18"/>
    <p:sldId id="273" r:id="rId19"/>
    <p:sldId id="279" r:id="rId20"/>
    <p:sldId id="280" r:id="rId21"/>
    <p:sldId id="266" r:id="rId22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92943" autoAdjust="0"/>
  </p:normalViewPr>
  <p:slideViewPr>
    <p:cSldViewPr>
      <p:cViewPr varScale="1">
        <p:scale>
          <a:sx n="85" d="100"/>
          <a:sy n="85" d="100"/>
        </p:scale>
        <p:origin x="16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D688D9-FA35-4CD8-9A1A-71E3AC9F059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96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D95C16C-5E63-478A-983E-18CE352CCB37}" type="slidenum">
              <a:rPr lang="vi-VN" smtClean="0">
                <a:latin typeface="Arial" charset="0"/>
              </a:rPr>
              <a:pPr eaLnBrk="1" hangingPunct="1"/>
              <a:t>21</a:t>
            </a:fld>
            <a:endParaRPr lang="vi-VN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324B-E7DC-49A6-8F12-B02C077D4E0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28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B59-52B1-4800-8426-A39E0712D9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20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1373-8B15-431E-8400-1B2F36ADB52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16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6211-8A97-464A-B93E-7100F6A7D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87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528D-10F3-4CBE-BE30-A4A069C6DB7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29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C47A-9298-43F0-9B4E-2DD0519E288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03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D990-E7BA-4CA9-82B6-9F4B5A1F2D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41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ED2D-9B96-4394-A71B-18778447FB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87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F070-7CBE-47FE-8410-3DD81C2499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67DC-9CD3-48A8-97C3-09991AE6DA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80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8A03-EBC1-4D47-9C8F-52FB85578B3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502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2722A6-0D3D-4E2C-B6CD-1E2E7F76CDF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7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9.gif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Luan/PW%20HAI%20PHONG/5%20-%20The%20gioi%20quanh%20be%20-CHUAN/CACFILE/chua%20dung.wav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2.gi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1.gif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9.gif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Luan/PW%20HAI%20PHONG/5%20-%20The%20gioi%20quanh%20be%20-CHUAN/CACFILE/chua%20dung.wav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10.gif"/><Relationship Id="rId10" Type="http://schemas.openxmlformats.org/officeDocument/2006/relationships/image" Target="../media/image28.png"/><Relationship Id="rId4" Type="http://schemas.openxmlformats.org/officeDocument/2006/relationships/image" Target="../media/image12.gif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../../Luan/PW%20HAI%20PHONG/5%20-%20The%20gioi%20quanh%20be%20-CHUAN/CACFILE/chua%20dung.wav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0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2.gif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../../Luan/PW%20HAI%20PHONG/5%20-%20The%20gioi%20quanh%20be%20-CHUAN/CACFILE/chua%20dung.wav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0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2.gif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.gif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.gif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0.wmf"/><Relationship Id="rId7" Type="http://schemas.openxmlformats.org/officeDocument/2006/relationships/image" Target="../media/image5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9.png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61.wm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7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hyperlink" Target="../../Luan/PW%20HAI%20PHONG/5%20-%20The%20gioi%20quanh%20be%20-CHUAN/CACFILE/chua%20dung.wav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9.gif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Luan/PW%20HAI%20PHONG/5%20-%20The%20gioi%20quanh%20be%20-CHUAN/CACFILE/chua%20dung.wav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2.gi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1.gif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9.gif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Luan/PW%20HAI%20PHONG/5%20-%20The%20gioi%20quanh%20be%20-CHUAN/CACFILE/chua%20dung.wav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10.gif"/><Relationship Id="rId10" Type="http://schemas.openxmlformats.org/officeDocument/2006/relationships/image" Target="../media/image28.png"/><Relationship Id="rId4" Type="http://schemas.openxmlformats.org/officeDocument/2006/relationships/image" Target="../media/image12.gif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../../Luan/PW%20HAI%20PHONG/5%20-%20The%20gioi%20quanh%20be%20-CHUAN/CACFILE/chua%20dung.wav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0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2.gif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.gif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3300" y="276004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932545" y="1300842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685800" y="2810469"/>
            <a:ext cx="8077200" cy="35794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14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4" y="2787891"/>
            <a:ext cx="5486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văn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“Một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(4-5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Đinh Thị Nguyệt Minh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838200"/>
            <a:ext cx="259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4" y="1220806"/>
            <a:ext cx="9429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A6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8229600" cy="1550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"/>
            </a:endParaRPr>
          </a:p>
        </p:txBody>
      </p:sp>
      <p:pic>
        <p:nvPicPr>
          <p:cNvPr id="11269" name="Picture 18" descr="UY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38100" y="4000500"/>
            <a:ext cx="2895600" cy="2819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77000" y="-762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12573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489200"/>
            <a:ext cx="1171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71712" y="4763869"/>
            <a:ext cx="5057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ai?</a:t>
            </a:r>
            <a:endParaRPr lang="vi-VN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18288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362200"/>
            <a:ext cx="13811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5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67400"/>
            <a:ext cx="124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7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9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06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2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3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4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5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19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7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83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8" descr="an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51500"/>
            <a:ext cx="2286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2259" y="5253037"/>
            <a:ext cx="57491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voi đang trên đường đi đâu?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5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6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7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8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90963"/>
            <a:ext cx="241458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4325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89625"/>
            <a:ext cx="2286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46763"/>
            <a:ext cx="2362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394164"/>
            <a:ext cx="858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đi Voi Con đã gặp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ai?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Dê đang làm gì?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39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2492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2425"/>
            <a:ext cx="26241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flow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flow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flow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573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15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28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85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76950"/>
            <a:ext cx="20335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46763"/>
            <a:ext cx="24812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1752" y="3291185"/>
            <a:ext cx="4808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con đã làm gì để giúp đỡ bác Dê?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228600"/>
            <a:ext cx="1524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6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4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6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7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8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9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30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31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32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3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34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35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6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7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38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39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838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58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68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5644" y="26621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2400">
                <a:solidFill>
                  <a:srgbClr val="002060"/>
                </a:solidFill>
                <a:latin typeface="+mj-lt"/>
              </a:rPr>
              <a:t>Đi qua vườn hoa bạn Voi đã gặp ai? Bạn Chó Vàng đang làm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048000"/>
            <a:ext cx="298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762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465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18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92088" y="630663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Bạn Voi đã giúp đỡ bạn Chó Vàng như thế nào?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378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048000"/>
            <a:ext cx="298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762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465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18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209" y="911407"/>
            <a:ext cx="5541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Để cảm ơn bạn Voi, Chó vàng đã làm gì?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703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86629" y="6101556"/>
            <a:ext cx="522877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400" smtClean="0">
                <a:solidFill>
                  <a:srgbClr val="002060"/>
                </a:solidFill>
                <a:latin typeface="+mj-lt"/>
              </a:rPr>
              <a:t>Voi con đã mang bó hoa đi đâu?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72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hoah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hoah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41878" y="6215944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bó hoa của bạn Voi bà cảm thấy thế nào?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5F5A9"/>
              </a:gs>
              <a:gs pos="100000">
                <a:srgbClr val="9900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-4763" y="1981200"/>
            <a:ext cx="9153526" cy="170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.VnTime"/>
            </a:endParaRPr>
          </a:p>
        </p:txBody>
      </p:sp>
      <p:pic>
        <p:nvPicPr>
          <p:cNvPr id="21508" name="Picture 18" descr="UYG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25908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200" y="43434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8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29400" y="762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 descr="avatar_other_0045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953000"/>
            <a:ext cx="1600200" cy="1905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12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530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044825"/>
            <a:ext cx="15779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833688"/>
            <a:ext cx="149701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776538"/>
            <a:ext cx="2197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76538"/>
            <a:ext cx="259238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8800" y="9144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2400">
                <a:solidFill>
                  <a:srgbClr val="002060"/>
                </a:solidFill>
                <a:latin typeface="+mj-lt"/>
              </a:rPr>
              <a:t>Vì sao bà cảm thấy hết bệnh khi nhận được bó hoa của bạn Voi?</a:t>
            </a:r>
            <a:endParaRPr lang="en-US" sz="240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19" descr="Narrow vertical"/>
          <p:cNvSpPr>
            <a:spLocks noChangeArrowheads="1" noChangeShapeType="1" noTextEdit="1"/>
          </p:cNvSpPr>
          <p:nvPr/>
        </p:nvSpPr>
        <p:spPr bwMode="auto">
          <a:xfrm>
            <a:off x="1600200" y="3200400"/>
            <a:ext cx="6553200" cy="20542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644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/>
              </a:rPr>
              <a:t>PhÇn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.VnTime"/>
              </a:rPr>
              <a:t>Thi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.VnTime"/>
              </a:rPr>
              <a:t> Tai Ai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.VnTime"/>
              </a:rPr>
              <a:t>Tinh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.VnTime"/>
            </a:endParaRPr>
          </a:p>
        </p:txBody>
      </p:sp>
      <p:pic>
        <p:nvPicPr>
          <p:cNvPr id="3076" name="Picture 23" descr="hoah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28600"/>
            <a:ext cx="17351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24"/>
          <p:cNvGrpSpPr>
            <a:grpSpLocks/>
          </p:cNvGrpSpPr>
          <p:nvPr/>
        </p:nvGrpSpPr>
        <p:grpSpPr bwMode="auto">
          <a:xfrm>
            <a:off x="3352800" y="363538"/>
            <a:ext cx="2438400" cy="2109787"/>
            <a:chOff x="1968" y="1296"/>
            <a:chExt cx="1829" cy="2256"/>
          </a:xfrm>
        </p:grpSpPr>
        <p:pic>
          <p:nvPicPr>
            <p:cNvPr id="3082" name="Picture 25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6575">
              <a:off x="2112" y="1776"/>
              <a:ext cx="80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6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4743">
              <a:off x="2304" y="1296"/>
              <a:ext cx="1301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7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6575">
              <a:off x="1968" y="2304"/>
              <a:ext cx="80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8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34">
              <a:off x="2496" y="1680"/>
              <a:ext cx="1301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4194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0" descr="!dk8_1l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1371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31" descr="!dk8_1l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171291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24689" y="561975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cho trẻ nghe</a:t>
            </a:r>
            <a:endParaRPr lang="vi-VN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338138" y="1600200"/>
            <a:ext cx="8467725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Time"/>
            </a:endParaRPr>
          </a:p>
        </p:txBody>
      </p:sp>
      <p:pic>
        <p:nvPicPr>
          <p:cNvPr id="22531" name="Picture 18" descr="UY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4343400"/>
            <a:ext cx="2667000" cy="2514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18" descr="UY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8" descr="UY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" y="4510088"/>
            <a:ext cx="24907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8" descr="UY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43700" y="1143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7363" y="2895600"/>
            <a:ext cx="7168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thi “Nhanh và khéo”</a:t>
            </a:r>
          </a:p>
        </p:txBody>
      </p:sp>
      <p:pic>
        <p:nvPicPr>
          <p:cNvPr id="5" name="Xuân Mai –  Cháu Yêu Bà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0" end="1190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7256" y="-780256"/>
            <a:ext cx="1106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1844" y="4744244"/>
            <a:ext cx="1331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4600" y="5508625"/>
            <a:ext cx="2819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524000" y="762000"/>
            <a:ext cx="6400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KÝnh chóc c¸c c« gi¸o</a:t>
            </a:r>
          </a:p>
          <a:p>
            <a:pPr algn="ctr"/>
            <a:r>
              <a:rPr lang="en-US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 m¹nh khoÎ, h¹nh phóc vµ thµnh ®¹t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1219200" y="3505200"/>
            <a:ext cx="7078663" cy="722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6014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Chúc các </a:t>
            </a:r>
            <a:r>
              <a:rPr lang="en-US" sz="3600" b="1" kern="1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con</a:t>
            </a:r>
            <a:r>
              <a:rPr lang="vi-VN" sz="3600" b="1" kern="10">
                <a:solidFill>
                  <a:srgbClr val="FF0000"/>
                </a:solidFill>
                <a:latin typeface="+mj-lt"/>
                <a:ea typeface="Tahoma"/>
                <a:cs typeface="Tahoma"/>
              </a:rPr>
              <a:t> chăm ngoan!</a:t>
            </a:r>
            <a:endParaRPr lang="en-US" sz="3600" b="1" kern="10">
              <a:solidFill>
                <a:srgbClr val="FF0000"/>
              </a:solidFill>
              <a:latin typeface="+mj-lt"/>
              <a:ea typeface="Tahoma"/>
              <a:cs typeface="Tahoma"/>
            </a:endParaRPr>
          </a:p>
        </p:txBody>
      </p:sp>
      <p:pic>
        <p:nvPicPr>
          <p:cNvPr id="3" name="Thiếu Nhi –  Niềm vui gia đìn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" end="64844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7543799" y="5181600"/>
            <a:ext cx="1155309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463" grpId="0" animBg="1"/>
      <p:bldP spid="194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67400"/>
            <a:ext cx="1246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9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06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5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19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7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83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8" descr="an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51500"/>
            <a:ext cx="2286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flowe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90963"/>
            <a:ext cx="241458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24325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89625"/>
            <a:ext cx="2286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46763"/>
            <a:ext cx="23622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/>
          </a:p>
        </p:txBody>
      </p:sp>
      <p:pic>
        <p:nvPicPr>
          <p:cNvPr id="614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2492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2425"/>
            <a:ext cx="26241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990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5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6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7" descr="flow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8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9" descr="flow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0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1" descr="flow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3352800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2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33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4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5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6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7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38" descr="daisi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573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4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43600"/>
            <a:ext cx="15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28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85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4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29200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4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76950"/>
            <a:ext cx="20335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4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46763"/>
            <a:ext cx="24812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1138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228600"/>
            <a:ext cx="1524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0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4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6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7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8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9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0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31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32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33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67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34" descr="roses_swaying_back_an_a_m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5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6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37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38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39" descr="an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838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58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682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4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0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048000"/>
            <a:ext cx="298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762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465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213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18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143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336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daisi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roses_swaying_back_an_a_mc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304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6850"/>
            <a:ext cx="381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457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3400"/>
            <a:ext cx="288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7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62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457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4" descr="hoah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4143">
            <a:off x="6019800" y="26670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5" descr="hoah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1746">
            <a:off x="6019800" y="2514600"/>
            <a:ext cx="4905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6A8E0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6172200" cy="13604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UTM ClassizismAntiqua"/>
              </a:rPr>
              <a:t>Phần thi: Thử trí thông minh</a:t>
            </a:r>
          </a:p>
        </p:txBody>
      </p:sp>
      <p:pic>
        <p:nvPicPr>
          <p:cNvPr id="10244" name="Picture 19" descr="J01240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77883">
            <a:off x="6483350" y="82550"/>
            <a:ext cx="2743200" cy="2578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19" descr="J0124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743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9" descr="J0124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79900"/>
            <a:ext cx="2743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9" descr="J0124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550" y="4197350"/>
            <a:ext cx="2743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3100" y="3805378"/>
            <a:ext cx="548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giúp trẻ hiểu nội dung câu chuyện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222</Words>
  <Application>Microsoft Office PowerPoint</Application>
  <PresentationFormat>On-screen Show (4:3)</PresentationFormat>
  <Paragraphs>26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Tahoma</vt:lpstr>
      <vt:lpstr>Times New Roman</vt:lpstr>
      <vt:lpstr>UTM ClassizismAntiqua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0986 836 863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Minh Duc</dc:creator>
  <cp:lastModifiedBy>Admin</cp:lastModifiedBy>
  <cp:revision>80</cp:revision>
  <dcterms:created xsi:type="dcterms:W3CDTF">2009-10-23T09:24:08Z</dcterms:created>
  <dcterms:modified xsi:type="dcterms:W3CDTF">2024-02-22T09:41:36Z</dcterms:modified>
</cp:coreProperties>
</file>