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2.sv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1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7.png"/><Relationship Id="rId17" Type="http://schemas.openxmlformats.org/officeDocument/2006/relationships/image" Target="../media/image18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6.png"/><Relationship Id="rId19" Type="http://schemas.openxmlformats.org/officeDocument/2006/relationships/image" Target="../media/image12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0.svg"/><Relationship Id="rId5" Type="http://schemas.openxmlformats.org/officeDocument/2006/relationships/image" Target="../media/image34.svg"/><Relationship Id="rId1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0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6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0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55790" y="6588050"/>
            <a:ext cx="5669438" cy="4339697"/>
          </a:xfrm>
          <a:custGeom>
            <a:avLst/>
            <a:gdLst/>
            <a:ahLst/>
            <a:cxnLst/>
            <a:rect l="l" t="t" r="r" b="b"/>
            <a:pathLst>
              <a:path w="5669438" h="4339697">
                <a:moveTo>
                  <a:pt x="0" y="0"/>
                </a:moveTo>
                <a:lnTo>
                  <a:pt x="5669439" y="0"/>
                </a:lnTo>
                <a:lnTo>
                  <a:pt x="5669439" y="4339697"/>
                </a:lnTo>
                <a:lnTo>
                  <a:pt x="0" y="433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710801" y="606702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30270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81235" y="7579284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34148" y="7736230"/>
            <a:ext cx="3954868" cy="270369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1"/>
                </a:lnTo>
                <a:lnTo>
                  <a:pt x="0" y="2703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90618" y="344379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5" y="0"/>
                </a:lnTo>
                <a:lnTo>
                  <a:pt x="3091395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0" y="-670210"/>
            <a:ext cx="3710801" cy="41148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0" y="4114800"/>
                </a:moveTo>
                <a:lnTo>
                  <a:pt x="3710801" y="4114800"/>
                </a:lnTo>
                <a:lnTo>
                  <a:pt x="3710801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143163" y="-670210"/>
            <a:ext cx="3710801" cy="41148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371080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10801" y="0"/>
                </a:lnTo>
                <a:lnTo>
                  <a:pt x="3710801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96042" y="733482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3" y="0"/>
                </a:lnTo>
                <a:lnTo>
                  <a:pt x="2751443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13350" y="423810"/>
            <a:ext cx="1269865" cy="2384724"/>
          </a:xfrm>
          <a:custGeom>
            <a:avLst/>
            <a:gdLst/>
            <a:ahLst/>
            <a:cxnLst/>
            <a:rect l="l" t="t" r="r" b="b"/>
            <a:pathLst>
              <a:path w="1269865" h="2384724">
                <a:moveTo>
                  <a:pt x="0" y="0"/>
                </a:moveTo>
                <a:lnTo>
                  <a:pt x="1269865" y="0"/>
                </a:lnTo>
                <a:lnTo>
                  <a:pt x="1269865" y="2384724"/>
                </a:lnTo>
                <a:lnTo>
                  <a:pt x="0" y="2384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10203" y="354832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4165718" y="5357974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356796" y="7736230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2489015" y="980435"/>
            <a:ext cx="3091395" cy="492831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034713" y="1387190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07901" y="3021898"/>
            <a:ext cx="12672199" cy="4552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b="1" smtClean="0">
                <a:solidFill>
                  <a:srgbClr val="FF0000"/>
                </a:solidFill>
                <a:latin typeface="Times New Roman"/>
              </a:rPr>
              <a:t>CHỦ ĐỀ PHƯƠNG TIỆN GIAO THÔNG</a:t>
            </a:r>
          </a:p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smtClean="0">
                <a:solidFill>
                  <a:srgbClr val="002060"/>
                </a:solidFill>
                <a:latin typeface="Times New Roman"/>
              </a:rPr>
              <a:t>Dạy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hát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Em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chơi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thuyền</a:t>
            </a:r>
            <a:endParaRPr lang="en-US" sz="5054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Trò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chơi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âm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nhạc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Đoàn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tàu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tí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xíu</a:t>
            </a:r>
            <a:endParaRPr lang="en-US" sz="5054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Lứa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tuổi</a:t>
            </a:r>
            <a:r>
              <a:rPr lang="en-US" sz="5054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5054" smtClean="0">
                <a:solidFill>
                  <a:srgbClr val="002060"/>
                </a:solidFill>
                <a:latin typeface="Times New Roman"/>
              </a:rPr>
              <a:t>Nhà trẻ (24 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en-US" sz="5054">
                <a:solidFill>
                  <a:srgbClr val="002060"/>
                </a:solidFill>
                <a:latin typeface="Times New Roman"/>
              </a:rPr>
              <a:t>36 </a:t>
            </a:r>
            <a:r>
              <a:rPr lang="en-US" sz="5054" smtClean="0">
                <a:solidFill>
                  <a:srgbClr val="002060"/>
                </a:solidFill>
                <a:latin typeface="Times New Roman"/>
              </a:rPr>
              <a:t>tháng)</a:t>
            </a:r>
            <a:endParaRPr lang="en-US" sz="5054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ts val="7076"/>
              </a:lnSpc>
              <a:spcBef>
                <a:spcPct val="0"/>
              </a:spcBef>
            </a:pP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Giáo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viên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Đỗ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Hà</a:t>
            </a:r>
            <a:r>
              <a:rPr lang="en-US" sz="5054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054" dirty="0" err="1">
                <a:solidFill>
                  <a:srgbClr val="002060"/>
                </a:solidFill>
                <a:latin typeface="Times New Roman"/>
              </a:rPr>
              <a:t>Linh</a:t>
            </a:r>
            <a:endParaRPr lang="en-US" sz="5054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48210" y="290460"/>
            <a:ext cx="7791581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sz="2800" b="1" smtClean="0">
                <a:solidFill>
                  <a:srgbClr val="002060"/>
                </a:solidFill>
                <a:latin typeface="Times New Roman"/>
              </a:rPr>
              <a:t>TRƯỜNG MẦM NON HỒNG TIẾN</a:t>
            </a:r>
            <a:endParaRPr lang="en-US" sz="28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51" y="1485900"/>
            <a:ext cx="1504698" cy="150469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445183" y="1161231"/>
            <a:ext cx="339763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8573" y="1586548"/>
            <a:ext cx="12866536" cy="164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6"/>
              </a:lnSpc>
            </a:pPr>
            <a:r>
              <a:rPr lang="en-US" sz="9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028700" y="-944096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70246" y="4917967"/>
            <a:ext cx="105475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6"/>
              </a:lnSpc>
            </a:pP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Cả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lớp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hát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bài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Em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chơi</a:t>
            </a:r>
            <a:r>
              <a:rPr lang="en-US" sz="5653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5653" dirty="0" err="1">
                <a:solidFill>
                  <a:srgbClr val="002060"/>
                </a:solidFill>
                <a:latin typeface="Times New Roman"/>
              </a:rPr>
              <a:t>thuyền</a:t>
            </a:r>
            <a:endParaRPr lang="en-US" sz="5653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98264" y="781595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8"/>
                </a:lnTo>
                <a:lnTo>
                  <a:pt x="0" y="28846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29115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8573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666625" y="1028700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3015" y="-473652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306490" y="907267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4" y="0"/>
                </a:lnTo>
                <a:lnTo>
                  <a:pt x="3989564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0224" y="762987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843708" y="206124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0837" y="320199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21205" y="734960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78798" y="7840982"/>
            <a:ext cx="2520076" cy="1445893"/>
          </a:xfrm>
          <a:custGeom>
            <a:avLst/>
            <a:gdLst/>
            <a:ahLst/>
            <a:cxnLst/>
            <a:rect l="l" t="t" r="r" b="b"/>
            <a:pathLst>
              <a:path w="2520076" h="1445893">
                <a:moveTo>
                  <a:pt x="0" y="0"/>
                </a:moveTo>
                <a:lnTo>
                  <a:pt x="2520076" y="0"/>
                </a:lnTo>
                <a:lnTo>
                  <a:pt x="2520076" y="1445893"/>
                </a:lnTo>
                <a:lnTo>
                  <a:pt x="0" y="144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29696" y="2857500"/>
            <a:ext cx="12454383" cy="4094358"/>
          </a:xfrm>
          <a:custGeom>
            <a:avLst/>
            <a:gdLst/>
            <a:ahLst/>
            <a:cxnLst/>
            <a:rect l="l" t="t" r="r" b="b"/>
            <a:pathLst>
              <a:path w="12454383" h="4094358">
                <a:moveTo>
                  <a:pt x="0" y="0"/>
                </a:moveTo>
                <a:lnTo>
                  <a:pt x="12454383" y="0"/>
                </a:lnTo>
                <a:lnTo>
                  <a:pt x="12454383" y="4094358"/>
                </a:lnTo>
                <a:lnTo>
                  <a:pt x="0" y="4094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11" b="-1711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95239" y="3600207"/>
            <a:ext cx="9503635" cy="257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8"/>
              </a:lnSpc>
            </a:pP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Phần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1: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Nghe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và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thử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sức</a:t>
            </a:r>
            <a:endParaRPr lang="en-US" sz="7020" dirty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ts val="9828"/>
              </a:lnSpc>
              <a:spcBef>
                <a:spcPct val="0"/>
              </a:spcBef>
            </a:pP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Phần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2: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Tài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năng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702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7020" dirty="0" err="1">
                <a:solidFill>
                  <a:srgbClr val="002060"/>
                </a:solidFill>
                <a:latin typeface="Times New Roman"/>
              </a:rPr>
              <a:t>bé</a:t>
            </a:r>
            <a:endParaRPr lang="en-US" sz="702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3089262" y="8844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72432" y="546669"/>
            <a:ext cx="12943136" cy="113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9"/>
              </a:lnSpc>
              <a:spcBef>
                <a:spcPct val="0"/>
              </a:spcBef>
            </a:pP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Hội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thi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Thử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sức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tài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năng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885" dirty="0" err="1">
                <a:solidFill>
                  <a:srgbClr val="FF0000"/>
                </a:solidFill>
                <a:latin typeface="Times New Roman"/>
              </a:rPr>
              <a:t>bé</a:t>
            </a:r>
            <a:r>
              <a:rPr lang="en-US" sz="6885" dirty="0">
                <a:solidFill>
                  <a:srgbClr val="FF0000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52580" y="4715413"/>
            <a:ext cx="1434917" cy="143491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13848" y="4426041"/>
            <a:ext cx="1434917" cy="143491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52621" y="6819378"/>
            <a:ext cx="1434917" cy="143491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08859" y="8540841"/>
            <a:ext cx="1434917" cy="143491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7CB"/>
            </a:solidFill>
            <a:ln w="104775" cap="sq">
              <a:solidFill>
                <a:srgbClr val="114E7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11122" y="7845743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4"/>
                </a:lnTo>
                <a:lnTo>
                  <a:pt x="0" y="2825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38035" y="5143500"/>
            <a:ext cx="1064007" cy="619784"/>
          </a:xfrm>
          <a:custGeom>
            <a:avLst/>
            <a:gdLst/>
            <a:ahLst/>
            <a:cxnLst/>
            <a:rect l="l" t="t" r="r" b="b"/>
            <a:pathLst>
              <a:path w="1064007" h="619784">
                <a:moveTo>
                  <a:pt x="0" y="0"/>
                </a:moveTo>
                <a:lnTo>
                  <a:pt x="1064007" y="0"/>
                </a:lnTo>
                <a:lnTo>
                  <a:pt x="1064007" y="619784"/>
                </a:lnTo>
                <a:lnTo>
                  <a:pt x="0" y="61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818837" y="4908442"/>
            <a:ext cx="1024939" cy="714895"/>
          </a:xfrm>
          <a:custGeom>
            <a:avLst/>
            <a:gdLst/>
            <a:ahLst/>
            <a:cxnLst/>
            <a:rect l="l" t="t" r="r" b="b"/>
            <a:pathLst>
              <a:path w="1024939" h="714895">
                <a:moveTo>
                  <a:pt x="0" y="0"/>
                </a:moveTo>
                <a:lnTo>
                  <a:pt x="1024939" y="0"/>
                </a:lnTo>
                <a:lnTo>
                  <a:pt x="1024939" y="714895"/>
                </a:lnTo>
                <a:lnTo>
                  <a:pt x="0" y="714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03692" y="7084440"/>
            <a:ext cx="932777" cy="904793"/>
          </a:xfrm>
          <a:custGeom>
            <a:avLst/>
            <a:gdLst/>
            <a:ahLst/>
            <a:cxnLst/>
            <a:rect l="l" t="t" r="r" b="b"/>
            <a:pathLst>
              <a:path w="932777" h="904793">
                <a:moveTo>
                  <a:pt x="0" y="0"/>
                </a:moveTo>
                <a:lnTo>
                  <a:pt x="932776" y="0"/>
                </a:lnTo>
                <a:lnTo>
                  <a:pt x="932776" y="904793"/>
                </a:lnTo>
                <a:lnTo>
                  <a:pt x="0" y="904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511675" y="8854173"/>
            <a:ext cx="1229285" cy="808255"/>
          </a:xfrm>
          <a:custGeom>
            <a:avLst/>
            <a:gdLst/>
            <a:ahLst/>
            <a:cxnLst/>
            <a:rect l="l" t="t" r="r" b="b"/>
            <a:pathLst>
              <a:path w="1229285" h="808255">
                <a:moveTo>
                  <a:pt x="0" y="0"/>
                </a:moveTo>
                <a:lnTo>
                  <a:pt x="1229285" y="0"/>
                </a:lnTo>
                <a:lnTo>
                  <a:pt x="1229285" y="808254"/>
                </a:lnTo>
                <a:lnTo>
                  <a:pt x="0" y="8082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714504" y="7737551"/>
            <a:ext cx="2274217" cy="2825115"/>
          </a:xfrm>
          <a:custGeom>
            <a:avLst/>
            <a:gdLst/>
            <a:ahLst/>
            <a:cxnLst/>
            <a:rect l="l" t="t" r="r" b="b"/>
            <a:pathLst>
              <a:path w="2274217" h="2825115">
                <a:moveTo>
                  <a:pt x="0" y="0"/>
                </a:moveTo>
                <a:lnTo>
                  <a:pt x="2274217" y="0"/>
                </a:lnTo>
                <a:lnTo>
                  <a:pt x="2274217" y="2825115"/>
                </a:lnTo>
                <a:lnTo>
                  <a:pt x="0" y="2825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5685109" y="1310323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3828360" y="-473652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873556" y="2490187"/>
            <a:ext cx="10540888" cy="10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NGHE VÀ THỬ SỨC</a:t>
            </a:r>
          </a:p>
        </p:txBody>
      </p:sp>
      <p:sp>
        <p:nvSpPr>
          <p:cNvPr id="24" name="Freeform 24"/>
          <p:cNvSpPr/>
          <p:nvPr/>
        </p:nvSpPr>
        <p:spPr>
          <a:xfrm>
            <a:off x="463015" y="-473652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6502532" flipH="1" flipV="1">
            <a:off x="17205161" y="-651882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2165678" y="2401458"/>
                </a:moveTo>
                <a:lnTo>
                  <a:pt x="0" y="2401458"/>
                </a:lnTo>
                <a:lnTo>
                  <a:pt x="0" y="0"/>
                </a:lnTo>
                <a:lnTo>
                  <a:pt x="2165678" y="0"/>
                </a:lnTo>
                <a:lnTo>
                  <a:pt x="2165678" y="2401458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6502532">
            <a:off x="-469030" y="3562239"/>
            <a:ext cx="2165679" cy="2401458"/>
          </a:xfrm>
          <a:custGeom>
            <a:avLst/>
            <a:gdLst/>
            <a:ahLst/>
            <a:cxnLst/>
            <a:rect l="l" t="t" r="r" b="b"/>
            <a:pathLst>
              <a:path w="2165679" h="2401458">
                <a:moveTo>
                  <a:pt x="0" y="0"/>
                </a:moveTo>
                <a:lnTo>
                  <a:pt x="2165679" y="0"/>
                </a:lnTo>
                <a:lnTo>
                  <a:pt x="2165679" y="2401458"/>
                </a:lnTo>
                <a:lnTo>
                  <a:pt x="0" y="24014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0732" y="1586548"/>
            <a:ext cx="12866536" cy="164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6"/>
              </a:lnSpc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028700" y="-944096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4173" y="5117808"/>
            <a:ext cx="1828800" cy="458863"/>
          </a:xfrm>
          <a:custGeom>
            <a:avLst/>
            <a:gdLst/>
            <a:ahLst/>
            <a:cxnLst/>
            <a:rect l="l" t="t" r="r" b="b"/>
            <a:pathLst>
              <a:path w="1828800" h="458863">
                <a:moveTo>
                  <a:pt x="0" y="0"/>
                </a:moveTo>
                <a:lnTo>
                  <a:pt x="1828800" y="0"/>
                </a:lnTo>
                <a:lnTo>
                  <a:pt x="1828800" y="458863"/>
                </a:lnTo>
                <a:lnTo>
                  <a:pt x="0" y="458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83100" y="5259846"/>
            <a:ext cx="2167050" cy="543733"/>
          </a:xfrm>
          <a:custGeom>
            <a:avLst/>
            <a:gdLst/>
            <a:ahLst/>
            <a:cxnLst/>
            <a:rect l="l" t="t" r="r" b="b"/>
            <a:pathLst>
              <a:path w="2167050" h="543733">
                <a:moveTo>
                  <a:pt x="0" y="0"/>
                </a:moveTo>
                <a:lnTo>
                  <a:pt x="2167051" y="0"/>
                </a:lnTo>
                <a:lnTo>
                  <a:pt x="2167051" y="543732"/>
                </a:lnTo>
                <a:lnTo>
                  <a:pt x="0" y="54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47774" y="740230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9"/>
                </a:lnTo>
                <a:lnTo>
                  <a:pt x="0" y="2884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29115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52371" y="8332220"/>
            <a:ext cx="1906585" cy="2368429"/>
          </a:xfrm>
          <a:custGeom>
            <a:avLst/>
            <a:gdLst/>
            <a:ahLst/>
            <a:cxnLst/>
            <a:rect l="l" t="t" r="r" b="b"/>
            <a:pathLst>
              <a:path w="1906585" h="2368429">
                <a:moveTo>
                  <a:pt x="0" y="0"/>
                </a:moveTo>
                <a:lnTo>
                  <a:pt x="1906585" y="0"/>
                </a:lnTo>
                <a:lnTo>
                  <a:pt x="1906585" y="2368429"/>
                </a:lnTo>
                <a:lnTo>
                  <a:pt x="0" y="2368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666625" y="1028700"/>
            <a:ext cx="1875291" cy="3521673"/>
          </a:xfrm>
          <a:custGeom>
            <a:avLst/>
            <a:gdLst/>
            <a:ahLst/>
            <a:cxnLst/>
            <a:rect l="l" t="t" r="r" b="b"/>
            <a:pathLst>
              <a:path w="1875291" h="3521673">
                <a:moveTo>
                  <a:pt x="1875291" y="0"/>
                </a:moveTo>
                <a:lnTo>
                  <a:pt x="0" y="0"/>
                </a:lnTo>
                <a:lnTo>
                  <a:pt x="0" y="3521673"/>
                </a:lnTo>
                <a:lnTo>
                  <a:pt x="1875291" y="3521673"/>
                </a:lnTo>
                <a:lnTo>
                  <a:pt x="18752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3015" y="-473652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99253" y="8499099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4214263" y="4679010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31316" y="3806613"/>
            <a:ext cx="8025368" cy="39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35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5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735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54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354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54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</a:p>
          <a:p>
            <a:pPr algn="r">
              <a:lnSpc>
                <a:spcPts val="10296"/>
              </a:lnSpc>
              <a:spcBef>
                <a:spcPct val="0"/>
              </a:spcBef>
            </a:pPr>
            <a:r>
              <a:rPr lang="en-US" sz="4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Trần Khiết Tường</a:t>
            </a:r>
          </a:p>
          <a:p>
            <a:pPr algn="ctr">
              <a:lnSpc>
                <a:spcPts val="10296"/>
              </a:lnSpc>
              <a:spcBef>
                <a:spcPct val="0"/>
              </a:spcBef>
            </a:pPr>
            <a:endParaRPr lang="en-US" sz="7354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9805" y="3842391"/>
            <a:ext cx="1286653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6"/>
              </a:lnSpc>
            </a:pPr>
            <a:r>
              <a:rPr lang="en-US" sz="141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MẪU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4153778" y="-379427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2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2" y="3945593"/>
                </a:lnTo>
                <a:lnTo>
                  <a:pt x="24749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1567" y="7842015"/>
            <a:ext cx="3942211" cy="3017583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923234" y="127317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5539" y="478049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95503" y="7737551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29243" y="37904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4" y="0"/>
                </a:lnTo>
                <a:lnTo>
                  <a:pt x="3989564" y="2428647"/>
                </a:lnTo>
                <a:lnTo>
                  <a:pt x="0" y="2428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66625" y="7591434"/>
            <a:ext cx="4358603" cy="3336313"/>
          </a:xfrm>
          <a:custGeom>
            <a:avLst/>
            <a:gdLst/>
            <a:ahLst/>
            <a:cxnLst/>
            <a:rect l="l" t="t" r="r" b="b"/>
            <a:pathLst>
              <a:path w="4358603" h="3336313">
                <a:moveTo>
                  <a:pt x="0" y="0"/>
                </a:moveTo>
                <a:lnTo>
                  <a:pt x="4358604" y="0"/>
                </a:lnTo>
                <a:lnTo>
                  <a:pt x="4358604" y="3336313"/>
                </a:lnTo>
                <a:lnTo>
                  <a:pt x="0" y="33363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184157">
            <a:off x="17063797" y="4370756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850900" y="-438274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762537" y="117144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8329519" y="6187978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427353" y="-894125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958546"/>
            <a:ext cx="2375228" cy="2950593"/>
          </a:xfrm>
          <a:custGeom>
            <a:avLst/>
            <a:gdLst/>
            <a:ahLst/>
            <a:cxnLst/>
            <a:rect l="l" t="t" r="r" b="b"/>
            <a:pathLst>
              <a:path w="2375228" h="2950593">
                <a:moveTo>
                  <a:pt x="0" y="0"/>
                </a:moveTo>
                <a:lnTo>
                  <a:pt x="2375228" y="0"/>
                </a:lnTo>
                <a:lnTo>
                  <a:pt x="2375228" y="2950594"/>
                </a:lnTo>
                <a:lnTo>
                  <a:pt x="0" y="2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69327" y="7958546"/>
            <a:ext cx="2336756" cy="2711426"/>
          </a:xfrm>
          <a:custGeom>
            <a:avLst/>
            <a:gdLst/>
            <a:ahLst/>
            <a:cxnLst/>
            <a:rect l="l" t="t" r="r" b="b"/>
            <a:pathLst>
              <a:path w="2336756" h="2711426">
                <a:moveTo>
                  <a:pt x="0" y="0"/>
                </a:moveTo>
                <a:lnTo>
                  <a:pt x="2336756" y="0"/>
                </a:lnTo>
                <a:lnTo>
                  <a:pt x="2336756" y="2711426"/>
                </a:lnTo>
                <a:lnTo>
                  <a:pt x="0" y="2711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45098" y="740230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9"/>
                </a:lnTo>
                <a:lnTo>
                  <a:pt x="0" y="28846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502532">
            <a:off x="-228839" y="2969267"/>
            <a:ext cx="2515078" cy="2788896"/>
          </a:xfrm>
          <a:custGeom>
            <a:avLst/>
            <a:gdLst/>
            <a:ahLst/>
            <a:cxnLst/>
            <a:rect l="l" t="t" r="r" b="b"/>
            <a:pathLst>
              <a:path w="2515078" h="2788896">
                <a:moveTo>
                  <a:pt x="0" y="0"/>
                </a:moveTo>
                <a:lnTo>
                  <a:pt x="2515078" y="0"/>
                </a:lnTo>
                <a:lnTo>
                  <a:pt x="2515078" y="2788897"/>
                </a:lnTo>
                <a:lnTo>
                  <a:pt x="0" y="2788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54252">
            <a:off x="13261572" y="8039395"/>
            <a:ext cx="2515078" cy="2788896"/>
          </a:xfrm>
          <a:custGeom>
            <a:avLst/>
            <a:gdLst/>
            <a:ahLst/>
            <a:cxnLst/>
            <a:rect l="l" t="t" r="r" b="b"/>
            <a:pathLst>
              <a:path w="2515078" h="2788896">
                <a:moveTo>
                  <a:pt x="0" y="0"/>
                </a:moveTo>
                <a:lnTo>
                  <a:pt x="2515077" y="0"/>
                </a:lnTo>
                <a:lnTo>
                  <a:pt x="2515077" y="2788896"/>
                </a:lnTo>
                <a:lnTo>
                  <a:pt x="0" y="27888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45079" y="4668506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48478" y="8483944"/>
            <a:ext cx="2855857" cy="2186028"/>
          </a:xfrm>
          <a:custGeom>
            <a:avLst/>
            <a:gdLst/>
            <a:ahLst/>
            <a:cxnLst/>
            <a:rect l="l" t="t" r="r" b="b"/>
            <a:pathLst>
              <a:path w="2855857" h="2186028">
                <a:moveTo>
                  <a:pt x="0" y="0"/>
                </a:moveTo>
                <a:lnTo>
                  <a:pt x="2855856" y="0"/>
                </a:lnTo>
                <a:lnTo>
                  <a:pt x="2855856" y="2186028"/>
                </a:lnTo>
                <a:lnTo>
                  <a:pt x="0" y="2186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99801" y="2953171"/>
            <a:ext cx="10688398" cy="151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59"/>
              </a:lnSpc>
            </a:pP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TRẺ HÁT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6008959" y="3221524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850900" y="-438274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0224" y="7629879"/>
            <a:ext cx="4581235" cy="3256842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43708" y="2061243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671277" y="-121432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4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4" y="2428648"/>
                </a:lnTo>
                <a:lnTo>
                  <a:pt x="39895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0" y="8458073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6738" y="7255722"/>
            <a:ext cx="7315200" cy="3630999"/>
          </a:xfrm>
          <a:custGeom>
            <a:avLst/>
            <a:gdLst/>
            <a:ahLst/>
            <a:cxnLst/>
            <a:rect l="l" t="t" r="r" b="b"/>
            <a:pathLst>
              <a:path w="7315200" h="3630999">
                <a:moveTo>
                  <a:pt x="0" y="0"/>
                </a:moveTo>
                <a:lnTo>
                  <a:pt x="7315200" y="0"/>
                </a:lnTo>
                <a:lnTo>
                  <a:pt x="7315200" y="3630999"/>
                </a:lnTo>
                <a:lnTo>
                  <a:pt x="0" y="3630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86527" y="2795304"/>
            <a:ext cx="13314947" cy="164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6"/>
              </a:lnSpc>
            </a:pPr>
            <a:r>
              <a:rPr lang="en-US" sz="9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THỬ SỨC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260198" y="7595925"/>
            <a:ext cx="2375228" cy="2950593"/>
          </a:xfrm>
          <a:custGeom>
            <a:avLst/>
            <a:gdLst/>
            <a:ahLst/>
            <a:cxnLst/>
            <a:rect l="l" t="t" r="r" b="b"/>
            <a:pathLst>
              <a:path w="2375228" h="2950593">
                <a:moveTo>
                  <a:pt x="0" y="0"/>
                </a:moveTo>
                <a:lnTo>
                  <a:pt x="2375228" y="0"/>
                </a:lnTo>
                <a:lnTo>
                  <a:pt x="2375228" y="2950593"/>
                </a:lnTo>
                <a:lnTo>
                  <a:pt x="0" y="2950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96785" y="4512481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2"/>
                </a:lnTo>
                <a:lnTo>
                  <a:pt x="2474963" y="3945592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763" y="7661999"/>
            <a:ext cx="2751443" cy="3192602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2" y="0"/>
                </a:lnTo>
                <a:lnTo>
                  <a:pt x="2751442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8334">
            <a:off x="279825" y="980435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4"/>
                </a:lnTo>
                <a:lnTo>
                  <a:pt x="0" y="3069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575839" y="2209896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26681" y="8425954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5" y="0"/>
                </a:lnTo>
                <a:lnTo>
                  <a:pt x="3989565" y="2428647"/>
                </a:lnTo>
                <a:lnTo>
                  <a:pt x="0" y="2428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354557" y="689143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6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6" y="3069045"/>
                </a:lnTo>
                <a:lnTo>
                  <a:pt x="163426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05558" y="7567327"/>
            <a:ext cx="2448406" cy="3041498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808379" y="1558703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982851" y="344379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72679" y="3245621"/>
            <a:ext cx="1385407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9"/>
              </a:lnSpc>
            </a:pPr>
            <a:r>
              <a:rPr lang="en-US" sz="7696" dirty="0">
                <a:solidFill>
                  <a:srgbClr val="002060"/>
                </a:solidFill>
                <a:latin typeface="Times New Roman"/>
              </a:rPr>
              <a:t>PHẦN 2: TÀI NĂNG CỦA BÉ</a:t>
            </a:r>
          </a:p>
        </p:txBody>
      </p:sp>
      <p:sp>
        <p:nvSpPr>
          <p:cNvPr id="11" name="Freeform 11"/>
          <p:cNvSpPr/>
          <p:nvPr/>
        </p:nvSpPr>
        <p:spPr>
          <a:xfrm rot="6502532" flipH="1" flipV="1">
            <a:off x="15664849" y="3086100"/>
            <a:ext cx="3710801" cy="41148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371080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10802" y="0"/>
                </a:lnTo>
                <a:lnTo>
                  <a:pt x="3710802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80322" y="4762817"/>
            <a:ext cx="9327356" cy="117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Trò</a:t>
            </a:r>
            <a:r>
              <a:rPr lang="en-US" sz="6199" dirty="0">
                <a:solidFill>
                  <a:srgbClr val="114E70"/>
                </a:solidFill>
                <a:latin typeface="Times New Roman"/>
              </a:rPr>
              <a:t> </a:t>
            </a: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chơi</a:t>
            </a:r>
            <a:r>
              <a:rPr lang="en-US" sz="6199" dirty="0">
                <a:solidFill>
                  <a:srgbClr val="114E70"/>
                </a:solidFill>
                <a:latin typeface="Times New Roman"/>
              </a:rPr>
              <a:t>: </a:t>
            </a: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Đoàn</a:t>
            </a:r>
            <a:r>
              <a:rPr lang="en-US" sz="6199" dirty="0">
                <a:solidFill>
                  <a:srgbClr val="114E70"/>
                </a:solidFill>
                <a:latin typeface="Times New Roman"/>
              </a:rPr>
              <a:t> </a:t>
            </a: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tàu</a:t>
            </a:r>
            <a:r>
              <a:rPr lang="en-US" sz="6199" dirty="0">
                <a:solidFill>
                  <a:srgbClr val="114E70"/>
                </a:solidFill>
                <a:latin typeface="Times New Roman"/>
              </a:rPr>
              <a:t> </a:t>
            </a: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nhỏ</a:t>
            </a:r>
            <a:r>
              <a:rPr lang="en-US" sz="6199" dirty="0">
                <a:solidFill>
                  <a:srgbClr val="114E70"/>
                </a:solidFill>
                <a:latin typeface="Times New Roman"/>
              </a:rPr>
              <a:t> </a:t>
            </a:r>
            <a:r>
              <a:rPr lang="en-US" sz="6199" dirty="0" err="1">
                <a:solidFill>
                  <a:srgbClr val="114E70"/>
                </a:solidFill>
                <a:latin typeface="Times New Roman"/>
              </a:rPr>
              <a:t>xíu</a:t>
            </a:r>
            <a:endParaRPr lang="en-US" sz="6199" dirty="0">
              <a:solidFill>
                <a:srgbClr val="114E7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850900" y="-438274"/>
            <a:ext cx="2474963" cy="3945592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519111" y="4363715"/>
            <a:ext cx="2116315" cy="3373836"/>
          </a:xfrm>
          <a:custGeom>
            <a:avLst/>
            <a:gdLst/>
            <a:ahLst/>
            <a:cxnLst/>
            <a:rect l="l" t="t" r="r" b="b"/>
            <a:pathLst>
              <a:path w="2116315" h="3373836">
                <a:moveTo>
                  <a:pt x="2116315" y="0"/>
                </a:moveTo>
                <a:lnTo>
                  <a:pt x="0" y="0"/>
                </a:lnTo>
                <a:lnTo>
                  <a:pt x="0" y="3373836"/>
                </a:lnTo>
                <a:lnTo>
                  <a:pt x="2116315" y="3373836"/>
                </a:lnTo>
                <a:lnTo>
                  <a:pt x="21163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762537" y="1171441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577268" y="4240486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427353" y="-894125"/>
            <a:ext cx="3989565" cy="2428648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7"/>
                </a:lnTo>
                <a:lnTo>
                  <a:pt x="3989565" y="2428647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958546"/>
            <a:ext cx="2375228" cy="2950593"/>
          </a:xfrm>
          <a:custGeom>
            <a:avLst/>
            <a:gdLst/>
            <a:ahLst/>
            <a:cxnLst/>
            <a:rect l="l" t="t" r="r" b="b"/>
            <a:pathLst>
              <a:path w="2375228" h="2950593">
                <a:moveTo>
                  <a:pt x="0" y="0"/>
                </a:moveTo>
                <a:lnTo>
                  <a:pt x="2375228" y="0"/>
                </a:lnTo>
                <a:lnTo>
                  <a:pt x="2375228" y="2950594"/>
                </a:lnTo>
                <a:lnTo>
                  <a:pt x="0" y="2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69327" y="7958546"/>
            <a:ext cx="2336756" cy="2711426"/>
          </a:xfrm>
          <a:custGeom>
            <a:avLst/>
            <a:gdLst/>
            <a:ahLst/>
            <a:cxnLst/>
            <a:rect l="l" t="t" r="r" b="b"/>
            <a:pathLst>
              <a:path w="2336756" h="2711426">
                <a:moveTo>
                  <a:pt x="0" y="0"/>
                </a:moveTo>
                <a:lnTo>
                  <a:pt x="2336756" y="0"/>
                </a:lnTo>
                <a:lnTo>
                  <a:pt x="2336756" y="2711426"/>
                </a:lnTo>
                <a:lnTo>
                  <a:pt x="0" y="2711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45098" y="7402301"/>
            <a:ext cx="4219639" cy="2884699"/>
          </a:xfrm>
          <a:custGeom>
            <a:avLst/>
            <a:gdLst/>
            <a:ahLst/>
            <a:cxnLst/>
            <a:rect l="l" t="t" r="r" b="b"/>
            <a:pathLst>
              <a:path w="4219639" h="2884699">
                <a:moveTo>
                  <a:pt x="0" y="0"/>
                </a:moveTo>
                <a:lnTo>
                  <a:pt x="4219639" y="0"/>
                </a:lnTo>
                <a:lnTo>
                  <a:pt x="4219639" y="2884699"/>
                </a:lnTo>
                <a:lnTo>
                  <a:pt x="0" y="28846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502532">
            <a:off x="-228839" y="2969267"/>
            <a:ext cx="2515078" cy="2788896"/>
          </a:xfrm>
          <a:custGeom>
            <a:avLst/>
            <a:gdLst/>
            <a:ahLst/>
            <a:cxnLst/>
            <a:rect l="l" t="t" r="r" b="b"/>
            <a:pathLst>
              <a:path w="2515078" h="2788896">
                <a:moveTo>
                  <a:pt x="0" y="0"/>
                </a:moveTo>
                <a:lnTo>
                  <a:pt x="2515078" y="0"/>
                </a:lnTo>
                <a:lnTo>
                  <a:pt x="2515078" y="2788897"/>
                </a:lnTo>
                <a:lnTo>
                  <a:pt x="0" y="2788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54252">
            <a:off x="13261572" y="8039395"/>
            <a:ext cx="2515078" cy="2788896"/>
          </a:xfrm>
          <a:custGeom>
            <a:avLst/>
            <a:gdLst/>
            <a:ahLst/>
            <a:cxnLst/>
            <a:rect l="l" t="t" r="r" b="b"/>
            <a:pathLst>
              <a:path w="2515078" h="2788896">
                <a:moveTo>
                  <a:pt x="0" y="0"/>
                </a:moveTo>
                <a:lnTo>
                  <a:pt x="2515077" y="0"/>
                </a:lnTo>
                <a:lnTo>
                  <a:pt x="2515077" y="2788896"/>
                </a:lnTo>
                <a:lnTo>
                  <a:pt x="0" y="27888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48478" y="5454810"/>
            <a:ext cx="1634266" cy="3069045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48478" y="8483944"/>
            <a:ext cx="2855857" cy="2186028"/>
          </a:xfrm>
          <a:custGeom>
            <a:avLst/>
            <a:gdLst/>
            <a:ahLst/>
            <a:cxnLst/>
            <a:rect l="l" t="t" r="r" b="b"/>
            <a:pathLst>
              <a:path w="2855857" h="2186028">
                <a:moveTo>
                  <a:pt x="0" y="0"/>
                </a:moveTo>
                <a:lnTo>
                  <a:pt x="2855856" y="0"/>
                </a:lnTo>
                <a:lnTo>
                  <a:pt x="2855856" y="2186028"/>
                </a:lnTo>
                <a:lnTo>
                  <a:pt x="0" y="2186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16314" y="3423770"/>
            <a:ext cx="1389143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10888" dirty="0">
                <a:solidFill>
                  <a:srgbClr val="114E70"/>
                </a:solidFill>
                <a:latin typeface="Times New Roman"/>
              </a:rPr>
              <a:t> </a:t>
            </a:r>
            <a:r>
              <a:rPr lang="en-US" sz="10888" dirty="0">
                <a:solidFill>
                  <a:srgbClr val="002060"/>
                </a:solidFill>
                <a:latin typeface="Times New Roman"/>
              </a:rPr>
              <a:t>NHÓM THỬ SỨC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hat-linht2</dc:title>
  <cp:lastModifiedBy>Admin</cp:lastModifiedBy>
  <cp:revision>4</cp:revision>
  <dcterms:created xsi:type="dcterms:W3CDTF">2006-08-16T00:00:00Z</dcterms:created>
  <dcterms:modified xsi:type="dcterms:W3CDTF">2024-02-21T08:42:52Z</dcterms:modified>
  <dc:identifier>DAF2NdraYjk</dc:identifier>
</cp:coreProperties>
</file>