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304" r:id="rId3"/>
    <p:sldId id="303" r:id="rId4"/>
    <p:sldId id="289" r:id="rId5"/>
    <p:sldId id="301" r:id="rId6"/>
    <p:sldId id="284" r:id="rId7"/>
    <p:sldId id="290" r:id="rId8"/>
    <p:sldId id="291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6AA"/>
    <a:srgbClr val="AAC937"/>
    <a:srgbClr val="7DFFB8"/>
    <a:srgbClr val="EB35C8"/>
    <a:srgbClr val="E040B2"/>
    <a:srgbClr val="F87B14"/>
    <a:srgbClr val="EC20DD"/>
    <a:srgbClr val="E7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  <a:t>21/2/2024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1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FE9F-5639-4EE6-95A0-CCE806960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4BBBC-3E50-45B7-B972-7875734E3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2CBFB-D9C2-42D4-BE45-399E4ABF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671D6-854F-412A-B766-C8BD095F2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7D76-640C-4D79-9D36-7156DAE0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94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92FC4-A5DC-45B3-9988-2B222EF13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073D-3C0F-4466-943C-06727746F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DD88-1E9C-4DA7-9CE3-20159477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94C01-C6AE-4C5D-8968-DDA43E3F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BBB42-EF29-4A00-8E44-47CC6FF7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56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304F2-CB58-4457-A784-561887BE1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43118-C749-4AFD-B024-3D434BD74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BEA47-4950-4B66-9790-9F918A911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0DC54-E9C4-48F7-B543-CDBC3C225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726F8-DAF5-49FF-8B8D-7D49D3E5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21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47D4-64C9-4E04-A545-E643EE49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6C878-6181-405D-96E0-3E0B93315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2F70AA-740C-4D6A-82A8-5B4A77707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758391-F331-4A8E-A185-E66E513E6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97239-2891-4AAD-8E93-587D96C41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C2D8F-A9A4-4825-B7AC-DC76A0F2F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8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BF717-8F06-4054-A360-A9FED5423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D1820-EE3D-4FE2-A9BF-44DCC932A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5A2AE-DD27-435D-A9AE-229ABAF2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78D1A-8C9F-449B-9ECD-02A9B6B2D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5ABA15-BCF5-4D9D-A231-884212B69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95582-E9DB-4C1D-832A-74368BDC2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01FBD-43FB-466E-8BBC-C495E8726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CEC33-B54E-439B-B34C-F8379408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590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9061B-A61E-4C3C-A5C4-FC6AD61F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05E6B-6798-4B6C-BFD7-C5251F0B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BF65A4-7351-497C-8BCC-3BB75B142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A6F80-8710-4792-8127-9CF999B80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46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9AD034-8C00-4BED-BF96-C04C72762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D1DB1-B555-4ECA-8E15-DB86344F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90BD9-BB38-4860-83B9-E0B57A3C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78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74871-BC90-48FB-80C7-FC6CC22B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7C0E8-935B-49A6-BFB6-FF0F62168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9A6D2-B3DB-40F3-BD42-904BFCF84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468BB-09F9-4A5D-BC1E-1F552163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3FECD-7600-4D4B-9523-8A401753D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C68DD-4E45-4698-8C6E-7D0BEB41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20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9F83F-C05B-4972-B961-F56AF7954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85469-61E8-4238-AA58-A755090DE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F0C78-D1E1-452A-A5B3-22C4DC409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FE07-32F9-491E-8CCE-4FCBC3DB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4BA143-E235-47CA-BCEB-78C96BB4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8A1C7-94A6-4593-90E7-529E3C66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68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24C87-9B22-4BEB-AAEA-E092F60D0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A7EF2A-3882-44BD-972B-A31CDAE760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B4574-A100-4F62-9913-2A22DBD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7E8D6-1891-411E-8428-1FF34876A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273AE-988E-43D1-811B-BA070FAC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3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DD2481-10F6-4CE0-A5E3-67EBDEC42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07B88C-C48C-4CC3-BC91-CF48459E9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55F3-5596-48F3-8E3A-A2184FA2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46D2B-620A-4635-90AA-11464D79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44A6F-1729-4968-B60E-CB838EAC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  <a:pPr/>
              <a:t>21/2/2024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13CD0E-D342-4082-8BA7-CB3F82637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FB239-E1B4-4537-94AB-66649D476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E1537-5C46-4E50-A5CB-2532574E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E0309-C51A-4865-AED8-581E1CB59F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A2687-1DFD-4365-A9CF-084FD60FC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098CF-B05A-4489-AE9B-90AD6C2F9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567EC-FDE3-4F78-8E9D-8CFE199AA1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9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14B0ED-BEB2-47A2-A875-BF977CAB416D}"/>
              </a:ext>
            </a:extLst>
          </p:cNvPr>
          <p:cNvSpPr/>
          <p:nvPr/>
        </p:nvSpPr>
        <p:spPr>
          <a:xfrm>
            <a:off x="2629481" y="149496"/>
            <a:ext cx="3885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 HỒNG TIẾN </a:t>
            </a:r>
            <a:endParaRPr lang="en-US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FD9C77-487D-4716-961E-AF2D013ABC1E}"/>
              </a:ext>
            </a:extLst>
          </p:cNvPr>
          <p:cNvSpPr txBox="1"/>
          <p:nvPr/>
        </p:nvSpPr>
        <p:spPr>
          <a:xfrm>
            <a:off x="1131057" y="2057400"/>
            <a:ext cx="6881884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“Bắp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xanh” </a:t>
            </a:r>
          </a:p>
          <a:p>
            <a:pPr algn="ctr"/>
            <a:r>
              <a:rPr lang="en-US" sz="28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</a:t>
            </a:r>
            <a:r>
              <a:rPr lang="en-US" sz="28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giả: Phạm Hổ 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(3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Linh Chi</a:t>
            </a:r>
          </a:p>
          <a:p>
            <a:pPr algn="ctr"/>
            <a:endParaRPr lang="en-US" sz="3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67100" y="795827"/>
            <a:ext cx="2209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25" y="1066800"/>
            <a:ext cx="819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170014" y="5715000"/>
            <a:ext cx="280397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6" y="52943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49530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04800" y="76200"/>
            <a:ext cx="853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“Trong </a:t>
            </a:r>
            <a:r>
              <a:rPr lang="vi-VN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thơ, cây bắp cải có màu gì</a:t>
            </a:r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067800" cy="51054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6" y="430371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249362" y="5780088"/>
            <a:ext cx="26452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1981200" y="24825"/>
            <a:ext cx="5181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“Lá </a:t>
            </a:r>
            <a:r>
              <a:rPr lang="vi-VN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cải sắp như thế nào</a:t>
            </a:r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1054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66900" y="24825"/>
            <a:ext cx="5410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“Búp </a:t>
            </a:r>
            <a:r>
              <a:rPr lang="vi-VN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cải non nằm ở đâu</a:t>
            </a:r>
            <a:r>
              <a:rPr lang="vi-VN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409700" y="5715002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28602"/>
            <a:ext cx="5943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DỤC: </a:t>
            </a:r>
          </a:p>
          <a:p>
            <a:pPr algn="ctr" eaLnBrk="1" hangingPunct="1"/>
            <a:r>
              <a:rPr lang="fr-FR" altLang="en-US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fr-FR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nhanh</a:t>
            </a:r>
            <a:r>
              <a:rPr lang="vi-VN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hơn. Vì vậy </a:t>
            </a:r>
            <a:r>
              <a:rPr lang="vi-VN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 phải ăn rau</a:t>
            </a:r>
            <a:r>
              <a:rPr lang="vi-VN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 xuyên nhé!</a:t>
            </a:r>
            <a:endParaRPr lang="en-US" alt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161"/>
            <a:ext cx="9138424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0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2971802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Cả lớp cùng đọc diễn cảm</a:t>
            </a:r>
            <a:endParaRPr lang="en-US" sz="2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33402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4- Dạy trẻ đọc thuộc thơ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6" y="838200"/>
            <a:ext cx="8804275" cy="203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vi-VN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</a:t>
            </a:r>
          </a:p>
          <a:p>
            <a:pPr algn="ctr">
              <a:spcBef>
                <a:spcPct val="20000"/>
              </a:spcBef>
            </a:pPr>
            <a:r>
              <a:rPr lang="vi-VN" sz="4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 cho trẻ chơi cuốc đất, gieo hạt</a:t>
            </a:r>
          </a:p>
          <a:p>
            <a:pPr>
              <a:spcBef>
                <a:spcPct val="20000"/>
              </a:spcBef>
            </a:pPr>
            <a:r>
              <a:rPr lang="vi-VN" sz="2800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m biệ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678361"/>
            <a:ext cx="63246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44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33500" y="2057400"/>
            <a:ext cx="6477000" cy="1905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Làm quen văn </a:t>
            </a:r>
            <a:r>
              <a:rPr lang="en-US" sz="4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vi-VN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vi-VN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  <a:endParaRPr lang="en-US" sz="4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0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g Trại Sinh Thái Xanh Tươi Bổ Dưỡng Ảnh Nền, Những Chiếc Lá Xanh, Trái  Cây Và Rau Hữu Cơ, Chọn Hình nền Vector để tải xuống miễn ph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839200" cy="64277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600200" y="685800"/>
            <a:ext cx="6180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52600" y="1369705"/>
            <a:ext cx="6629400" cy="435196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vi-VN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0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vi-VN" sz="2000" i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ts val="0"/>
              </a:spcBef>
              <a:buNone/>
              <a:defRPr/>
            </a:pPr>
            <a:r>
              <a:rPr lang="en-US" alt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</a:t>
            </a:r>
            <a:r>
              <a:rPr lang="en-US" altLang="vi-VN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Bef>
                <a:spcPts val="0"/>
              </a:spcBef>
              <a:buNone/>
              <a:defRPr/>
            </a:pPr>
            <a:r>
              <a:rPr lang="en-US" alt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</a:t>
            </a:r>
            <a:r>
              <a:rPr lang="en-US" altLang="vi-VN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vi-VN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vi-VN" sz="20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en-US" altLang="vi-VN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Kỹ </a:t>
            </a:r>
            <a:r>
              <a:rPr lang="en-US" altLang="vi-VN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0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altLang="vi-VN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 kỹ năng đọc diễn cảm cho trẻ.</a:t>
            </a:r>
          </a:p>
          <a:p>
            <a:pPr algn="just">
              <a:buNone/>
            </a:pPr>
            <a:r>
              <a:rPr lang="en-US" alt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 kỹ năng phát triển ngôn ngữ cho </a:t>
            </a:r>
            <a:r>
              <a:rPr lang="en-US" altLang="vi-VN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0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None/>
            </a:pPr>
            <a:r>
              <a:rPr lang="en-US" altLang="vi-VN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Thái </a:t>
            </a:r>
            <a:r>
              <a:rPr lang="en-US" altLang="vi-VN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0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altLang="vi-VN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dục trẻ thích ăn các </a:t>
            </a:r>
            <a:r>
              <a:rPr lang="en-US" altLang="vi-VN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 </a:t>
            </a:r>
            <a:r>
              <a:rPr lang="en-US" altLang="vi-VN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rau </a:t>
            </a:r>
            <a:r>
              <a:rPr lang="en-US" altLang="vi-VN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 có cơ thể khỏe mạnh.</a:t>
            </a:r>
          </a:p>
          <a:p>
            <a:pPr algn="just">
              <a:buNone/>
            </a:pPr>
            <a:r>
              <a:rPr lang="en-US" altLang="vi-VN" sz="20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quý các cô bác nông dân.</a:t>
            </a:r>
          </a:p>
          <a:p>
            <a:endParaRPr lang="en-US" altLang="vi-VN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en-US" altLang="vi-V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" y="228600"/>
            <a:ext cx="8975481" cy="63627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2057400"/>
            <a:ext cx="7315200" cy="129540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latin typeface="+mj-lt"/>
              </a:rPr>
              <a:t>“Rau gì trong trắng ngoài xanh</a:t>
            </a:r>
            <a:br>
              <a:rPr lang="vi-VN" sz="3200" b="1" i="1" dirty="0" smtClean="0">
                <a:latin typeface="+mj-lt"/>
              </a:rPr>
            </a:br>
            <a:r>
              <a:rPr lang="vi-VN" sz="3200" b="1" i="1" dirty="0" smtClean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602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1- Cô đố trẻ</a:t>
            </a:r>
            <a:endParaRPr lang="en-US" sz="44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2"/>
            <a:ext cx="8823346" cy="6573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457200"/>
            <a:ext cx="4648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002060"/>
                </a:solidFill>
                <a:latin typeface="+mj-lt"/>
              </a:rPr>
              <a:t>Cô giới thiệu bài thơ: </a:t>
            </a:r>
            <a:r>
              <a:rPr lang="vi-VN" sz="4800" b="1" dirty="0" smtClean="0">
                <a:solidFill>
                  <a:srgbClr val="002060"/>
                </a:solidFill>
                <a:latin typeface="+mj-lt"/>
              </a:rPr>
              <a:t>“Bắp cải xanh”</a:t>
            </a:r>
            <a:endParaRPr lang="vi-VN" sz="32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200" i="1" dirty="0" smtClean="0">
                <a:solidFill>
                  <a:srgbClr val="002060"/>
                </a:solidFill>
                <a:latin typeface="+mj-lt"/>
              </a:rPr>
              <a:t>Tác giả: Phạm Hổ</a:t>
            </a:r>
            <a:endParaRPr lang="en-US" sz="32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1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71600" y="152402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vi-VN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vi-VN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Bắp Cải Xanh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2286002"/>
            <a:ext cx="502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vi-VN" altLang="vi-VN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4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4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1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600" y="381002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i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" y="9525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05000" y="990600"/>
            <a:ext cx="6019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 Đàm </a:t>
            </a:r>
            <a:r>
              <a:rPr lang="vi-VN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 trích dẫn:</a:t>
            </a:r>
          </a:p>
          <a:p>
            <a:pPr algn="ctr"/>
            <a:r>
              <a:rPr lang="vi-VN" sz="4400" b="1" dirty="0" smtClean="0">
                <a:solidFill>
                  <a:srgbClr val="A606A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 smtClean="0">
                <a:solidFill>
                  <a:srgbClr val="A606AA"/>
                </a:solidFill>
                <a:latin typeface="Times New Roman" pitchFamily="18" charset="0"/>
                <a:cs typeface="Times New Roman" pitchFamily="18" charset="0"/>
              </a:rPr>
              <a:t>“Các </a:t>
            </a:r>
            <a:r>
              <a:rPr lang="vi-VN" sz="4400" dirty="0">
                <a:solidFill>
                  <a:srgbClr val="A606AA"/>
                </a:solidFill>
                <a:latin typeface="Times New Roman" pitchFamily="18" charset="0"/>
                <a:cs typeface="Times New Roman" pitchFamily="18" charset="0"/>
              </a:rPr>
              <a:t>con vừa nghe cô đọc bài thơ gì</a:t>
            </a:r>
            <a:r>
              <a:rPr lang="vi-VN" sz="4400" dirty="0" smtClean="0">
                <a:solidFill>
                  <a:srgbClr val="A606AA"/>
                </a:solidFill>
                <a:latin typeface="Times New Roman" pitchFamily="18" charset="0"/>
                <a:cs typeface="Times New Roman" pitchFamily="18" charset="0"/>
              </a:rPr>
              <a:t>?”</a:t>
            </a:r>
            <a:endParaRPr lang="vi-VN" sz="4400" dirty="0">
              <a:solidFill>
                <a:srgbClr val="A606A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</TotalTime>
  <Words>427</Words>
  <Application>Microsoft Office PowerPoint</Application>
  <PresentationFormat>On-screen Show (4:3)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65</cp:revision>
  <dcterms:created xsi:type="dcterms:W3CDTF">2021-09-07T10:29:06Z</dcterms:created>
  <dcterms:modified xsi:type="dcterms:W3CDTF">2024-02-21T08:23:52Z</dcterms:modified>
</cp:coreProperties>
</file>