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4385692" y="149493"/>
            <a:ext cx="34206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6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1600" b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HỒNG TIẾN</a:t>
            </a:r>
            <a:endParaRPr lang="en-US" sz="1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1865269" y="2112688"/>
            <a:ext cx="829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269284" y="2759019"/>
            <a:ext cx="5876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65986" y="734268"/>
            <a:ext cx="20600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18" y="919408"/>
            <a:ext cx="1010964" cy="10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6EB6-F8EE-452B-833C-F94E348D2506}"/>
              </a:ext>
            </a:extLst>
          </p:cNvPr>
          <p:cNvSpPr txBox="1"/>
          <p:nvPr/>
        </p:nvSpPr>
        <p:spPr>
          <a:xfrm>
            <a:off x="2386277" y="147467"/>
            <a:ext cx="740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0E6F-6965-40EE-A748-7D0C23D29688}"/>
              </a:ext>
            </a:extLst>
          </p:cNvPr>
          <p:cNvSpPr txBox="1"/>
          <p:nvPr/>
        </p:nvSpPr>
        <p:spPr>
          <a:xfrm>
            <a:off x="4357397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953858" y="3167390"/>
            <a:ext cx="6284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260401" y="3993290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526754" y="1203650"/>
            <a:ext cx="7138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4761340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9" y="1380576"/>
            <a:ext cx="901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4960112" y="48213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2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9" y="3732246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8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3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2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AAECA-F79B-46A7-AD51-215C61038E00}"/>
              </a:ext>
            </a:extLst>
          </p:cNvPr>
          <p:cNvSpPr/>
          <p:nvPr/>
        </p:nvSpPr>
        <p:spPr>
          <a:xfrm>
            <a:off x="1847184" y="2967337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FF90C-BE38-49A8-BEBE-8F77CDB576FA}"/>
              </a:ext>
            </a:extLst>
          </p:cNvPr>
          <p:cNvSpPr txBox="1"/>
          <p:nvPr/>
        </p:nvSpPr>
        <p:spPr>
          <a:xfrm>
            <a:off x="4056018" y="0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98" y="991082"/>
            <a:ext cx="8393404" cy="51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BBEEA-8010-4B8D-AFC2-143A323F8D11}"/>
              </a:ext>
            </a:extLst>
          </p:cNvPr>
          <p:cNvSpPr txBox="1"/>
          <p:nvPr/>
        </p:nvSpPr>
        <p:spPr>
          <a:xfrm>
            <a:off x="2093847" y="643107"/>
            <a:ext cx="800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4199-FF26-4990-9749-FB5720D4AC0A}"/>
              </a:ext>
            </a:extLst>
          </p:cNvPr>
          <p:cNvSpPr txBox="1"/>
          <p:nvPr/>
        </p:nvSpPr>
        <p:spPr>
          <a:xfrm>
            <a:off x="1755171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3" y="1358161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0770D-F3E0-492E-B798-28A93BA2B325}"/>
              </a:ext>
            </a:extLst>
          </p:cNvPr>
          <p:cNvSpPr txBox="1"/>
          <p:nvPr/>
        </p:nvSpPr>
        <p:spPr>
          <a:xfrm>
            <a:off x="8108302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3853986" y="1218680"/>
            <a:ext cx="395851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 algn="ctr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066593" y="539880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1912883" y="1486895"/>
            <a:ext cx="8083516" cy="4798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57383-4B3B-4858-9A44-1229EEACE418}"/>
              </a:ext>
            </a:extLst>
          </p:cNvPr>
          <p:cNvSpPr txBox="1"/>
          <p:nvPr/>
        </p:nvSpPr>
        <p:spPr>
          <a:xfrm>
            <a:off x="2521945" y="625153"/>
            <a:ext cx="714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3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30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29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CB735-8D5D-4E5C-ACAA-7C9DAB96CF74}"/>
              </a:ext>
            </a:extLst>
          </p:cNvPr>
          <p:cNvSpPr txBox="1"/>
          <p:nvPr/>
        </p:nvSpPr>
        <p:spPr>
          <a:xfrm>
            <a:off x="5078370" y="3881538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00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41"/>
            <a:ext cx="5355383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9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9EAA-C8B0-4D59-8848-233CB0E2734B}"/>
              </a:ext>
            </a:extLst>
          </p:cNvPr>
          <p:cNvSpPr txBox="1"/>
          <p:nvPr/>
        </p:nvSpPr>
        <p:spPr>
          <a:xfrm>
            <a:off x="2942733" y="5355774"/>
            <a:ext cx="630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257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</cp:lastModifiedBy>
  <cp:revision>9</cp:revision>
  <dcterms:created xsi:type="dcterms:W3CDTF">2022-03-30T12:56:40Z</dcterms:created>
  <dcterms:modified xsi:type="dcterms:W3CDTF">2024-02-21T07:42:05Z</dcterms:modified>
</cp:coreProperties>
</file>