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 id="2147483741" r:id="rId3"/>
  </p:sldMasterIdLst>
  <p:notesMasterIdLst>
    <p:notesMasterId r:id="rId18"/>
  </p:notesMasterIdLst>
  <p:sldIdLst>
    <p:sldId id="274" r:id="rId4"/>
    <p:sldId id="276" r:id="rId5"/>
    <p:sldId id="258" r:id="rId6"/>
    <p:sldId id="257" r:id="rId7"/>
    <p:sldId id="270" r:id="rId8"/>
    <p:sldId id="261" r:id="rId9"/>
    <p:sldId id="262" r:id="rId10"/>
    <p:sldId id="263" r:id="rId11"/>
    <p:sldId id="264" r:id="rId12"/>
    <p:sldId id="266" r:id="rId13"/>
    <p:sldId id="267" r:id="rId14"/>
    <p:sldId id="272" r:id="rId15"/>
    <p:sldId id="278" r:id="rId16"/>
    <p:sldId id="269"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125F6-EFB4-4A99-AE16-4B0D72C93D08}"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26DED-1D76-42D9-A0D5-C3F38D158305}" type="slidenum">
              <a:rPr lang="en-GB" smtClean="0"/>
              <a:t>‹#›</a:t>
            </a:fld>
            <a:endParaRPr lang="en-GB"/>
          </a:p>
        </p:txBody>
      </p:sp>
    </p:spTree>
    <p:extLst>
      <p:ext uri="{BB962C8B-B14F-4D97-AF65-F5344CB8AC3E}">
        <p14:creationId xmlns:p14="http://schemas.microsoft.com/office/powerpoint/2010/main" val="165695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1000" y="685800"/>
            <a:ext cx="6096000" cy="3429000"/>
          </a:xfrm>
          <a:ln>
            <a:headEnd/>
            <a:tailEnd/>
          </a:ln>
        </p:spPr>
      </p:sp>
      <p:sp>
        <p:nvSpPr>
          <p:cNvPr id="512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solidFill>
                  <a:srgbClr val="000000"/>
                </a:solidFill>
                <a:sym typeface="Arial" panose="020B0604020202020204" pitchFamily="34" charset="0"/>
              </a:rPr>
              <a:t>Xin chào quý thầy cô giáo, các bậc phụ huynh và các con học sinh đến với bài giảng elerning lĩnh vực phát triển ngôn ngữ   lứa tuổi mẫu giáo bé 3-4 tuổi Sau đây là bài giảng erlening hoạt động làm quen văn học  câu truyện cậu bé mũi dài.</a:t>
            </a:r>
          </a:p>
        </p:txBody>
      </p:sp>
    </p:spTree>
    <p:extLst>
      <p:ext uri="{BB962C8B-B14F-4D97-AF65-F5344CB8AC3E}">
        <p14:creationId xmlns:p14="http://schemas.microsoft.com/office/powerpoint/2010/main" val="1215458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có 2 cách gộp 2 nhóm đối tượng trong pv 4</a:t>
            </a:r>
          </a:p>
          <a:p>
            <a:r>
              <a:rPr lang="vi-VN">
                <a:solidFill>
                  <a:srgbClr val="000000"/>
                </a:solidFill>
                <a:latin typeface="Calibri" panose="020F0502020204030204" pitchFamily="34" charset="0"/>
                <a:sym typeface="Calibri" panose="020F0502020204030204" pitchFamily="34" charset="0"/>
              </a:rPr>
              <a:t>cách 1: nhóm có 3 đối tượng gộp với nhóm có 1 đối tượng</a:t>
            </a:r>
          </a:p>
          <a:p>
            <a:r>
              <a:rPr lang="vi-VN">
                <a:solidFill>
                  <a:srgbClr val="000000"/>
                </a:solidFill>
                <a:latin typeface="Calibri" panose="020F0502020204030204" pitchFamily="34" charset="0"/>
                <a:sym typeface="Calibri" panose="020F0502020204030204" pitchFamily="34" charset="0"/>
              </a:rPr>
              <a:t>cách 2: nhóm có 2 đối tượng gộp với nhóm có 2 đối tượng.</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10</a:t>
            </a:fld>
            <a:endParaRPr lang="en-GB"/>
          </a:p>
        </p:txBody>
      </p:sp>
    </p:spTree>
    <p:extLst>
      <p:ext uri="{BB962C8B-B14F-4D97-AF65-F5344CB8AC3E}">
        <p14:creationId xmlns:p14="http://schemas.microsoft.com/office/powerpoint/2010/main" val="325251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Vừa rồi cô đã hưỡng dẫn các con cách gộp các nhóm đối tượng trong pv 4 và đếm. bây giờ các con hãy cùng chơi 1 trò chơi" Ai tinh mắt".</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11</a:t>
            </a:fld>
            <a:endParaRPr lang="en-GB"/>
          </a:p>
        </p:txBody>
      </p:sp>
    </p:spTree>
    <p:extLst>
      <p:ext uri="{BB962C8B-B14F-4D97-AF65-F5344CB8AC3E}">
        <p14:creationId xmlns:p14="http://schemas.microsoft.com/office/powerpoint/2010/main" val="92373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026DED-1D76-42D9-A0D5-C3F38D158305}" type="slidenum">
              <a:rPr lang="en-GB" smtClean="0"/>
              <a:t>12</a:t>
            </a:fld>
            <a:endParaRPr lang="en-GB"/>
          </a:p>
        </p:txBody>
      </p:sp>
    </p:spTree>
    <p:extLst>
      <p:ext uri="{BB962C8B-B14F-4D97-AF65-F5344CB8AC3E}">
        <p14:creationId xmlns:p14="http://schemas.microsoft.com/office/powerpoint/2010/main" val="217300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026DED-1D76-42D9-A0D5-C3F38D158305}" type="slidenum">
              <a:rPr lang="en-GB" smtClean="0"/>
              <a:t>13</a:t>
            </a:fld>
            <a:endParaRPr lang="en-GB"/>
          </a:p>
        </p:txBody>
      </p:sp>
    </p:spTree>
    <p:extLst>
      <p:ext uri="{BB962C8B-B14F-4D97-AF65-F5344CB8AC3E}">
        <p14:creationId xmlns:p14="http://schemas.microsoft.com/office/powerpoint/2010/main" val="112401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Vừa rồi các con đã được học cách gộp 2 nhóm đối tượng trong pv4 và đếm.</a:t>
            </a:r>
          </a:p>
          <a:p>
            <a:r>
              <a:rPr lang="vi-VN">
                <a:solidFill>
                  <a:srgbClr val="000000"/>
                </a:solidFill>
                <a:latin typeface="Calibri" panose="020F0502020204030204" pitchFamily="34" charset="0"/>
                <a:sym typeface="Calibri" panose="020F0502020204030204" pitchFamily="34" charset="0"/>
              </a:rPr>
              <a:t>Bây giơ các con hãy cùng hát bài hát bé tập đếm nhé</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14</a:t>
            </a:fld>
            <a:endParaRPr lang="en-GB"/>
          </a:p>
        </p:txBody>
      </p:sp>
    </p:spTree>
    <p:extLst>
      <p:ext uri="{BB962C8B-B14F-4D97-AF65-F5344CB8AC3E}">
        <p14:creationId xmlns:p14="http://schemas.microsoft.com/office/powerpoint/2010/main" val="229831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1000" y="685800"/>
            <a:ext cx="6096000" cy="3429000"/>
          </a:xfrm>
          <a:ln>
            <a:headEnd/>
            <a:tailEnd/>
          </a:ln>
        </p:spPr>
      </p:sp>
      <p:sp>
        <p:nvSpPr>
          <p:cNvPr id="71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solidFill>
                  <a:srgbClr val="000000"/>
                </a:solidFill>
                <a:latin typeface="Calibri" panose="020F0502020204030204" pitchFamily="34" charset="0"/>
                <a:sym typeface="Calibri" panose="020F0502020204030204" pitchFamily="34" charset="0"/>
              </a:rPr>
              <a:t>1 kiến thức</a:t>
            </a:r>
          </a:p>
          <a:p>
            <a:r>
              <a:rPr lang="vi-VN" altLang="en-US">
                <a:solidFill>
                  <a:srgbClr val="000000"/>
                </a:solidFill>
                <a:latin typeface="Calibri" panose="020F0502020204030204" pitchFamily="34" charset="0"/>
                <a:sym typeface="Calibri" panose="020F0502020204030204" pitchFamily="34" charset="0"/>
              </a:rPr>
              <a:t>trẻ đếm được các nhóm đối tượng trong phạm vi 4</a:t>
            </a:r>
            <a:endParaRPr lang="en-GB" altLang="en-US">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9310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Để bắt đầu bài học cô và các con cùng ôn lại số lượng trong phạm vi 4 qua trò chơi Ai nhanh nhất.</a:t>
            </a:r>
          </a:p>
          <a:p>
            <a:r>
              <a:rPr lang="vi-VN">
                <a:solidFill>
                  <a:srgbClr val="000000"/>
                </a:solidFill>
                <a:latin typeface="Calibri" panose="020F0502020204030204" pitchFamily="34" charset="0"/>
                <a:sym typeface="Calibri" panose="020F0502020204030204" pitchFamily="34" charset="0"/>
              </a:rPr>
              <a:t>các con sẽ tìm và đếm xem trong các nhóm đối tượng sau đây nhóm nào có số lượng là 4. Khi đã tìm được các con hãy nối nhóm đó vào ô số 4 nhé</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3</a:t>
            </a:fld>
            <a:endParaRPr lang="en-GB"/>
          </a:p>
        </p:txBody>
      </p:sp>
    </p:spTree>
    <p:extLst>
      <p:ext uri="{BB962C8B-B14F-4D97-AF65-F5344CB8AC3E}">
        <p14:creationId xmlns:p14="http://schemas.microsoft.com/office/powerpoint/2010/main" val="266343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Trên màn hình cô có các nhóm con vật có số lượng khác nhau các con hãy tìm nhóm con vật có số lượng là 4 và nối vào ô số 4 nhé</a:t>
            </a:r>
          </a:p>
          <a:p>
            <a:r>
              <a:rPr lang="vi-VN">
                <a:solidFill>
                  <a:srgbClr val="000000"/>
                </a:solidFill>
                <a:latin typeface="Calibri" panose="020F0502020204030204" pitchFamily="34" charset="0"/>
                <a:sym typeface="Calibri" panose="020F0502020204030204" pitchFamily="34" charset="0"/>
              </a:rPr>
              <a:t> có 123 có 3 chú cho vậy cô k nối vào ô số 4 nhé </a:t>
            </a:r>
          </a:p>
          <a:p>
            <a:r>
              <a:rPr lang="vi-VN">
                <a:solidFill>
                  <a:srgbClr val="000000"/>
                </a:solidFill>
                <a:latin typeface="Calibri" panose="020F0502020204030204" pitchFamily="34" charset="0"/>
                <a:sym typeface="Calibri" panose="020F0502020204030204" pitchFamily="34" charset="0"/>
              </a:rPr>
              <a:t>có 2 con bướm cô cũng k nối vào ô số 4 </a:t>
            </a:r>
          </a:p>
          <a:p>
            <a:r>
              <a:rPr lang="vi-VN">
                <a:solidFill>
                  <a:srgbClr val="000000"/>
                </a:solidFill>
                <a:latin typeface="Calibri" panose="020F0502020204030204" pitchFamily="34" charset="0"/>
                <a:sym typeface="Calibri" panose="020F0502020204030204" pitchFamily="34" charset="0"/>
              </a:rPr>
              <a:t>có 1 2 3 4 có tất cả 4 con chim vậy cô sẽ nối vào ô số 4 nhé</a:t>
            </a:r>
          </a:p>
          <a:p>
            <a:r>
              <a:rPr lang="vi-VN">
                <a:solidFill>
                  <a:srgbClr val="000000"/>
                </a:solidFill>
                <a:latin typeface="Calibri" panose="020F0502020204030204" pitchFamily="34" charset="0"/>
                <a:sym typeface="Calibri" panose="020F0502020204030204" pitchFamily="34" charset="0"/>
              </a:rPr>
              <a:t>có 1234 có tất cả 4 con ong cô nôi vào ô số 4.</a:t>
            </a:r>
          </a:p>
          <a:p>
            <a:r>
              <a:rPr lang="vi-VN">
                <a:solidFill>
                  <a:srgbClr val="000000"/>
                </a:solidFill>
                <a:latin typeface="Calibri" panose="020F0502020204030204" pitchFamily="34" charset="0"/>
                <a:sym typeface="Calibri" panose="020F0502020204030204" pitchFamily="34" charset="0"/>
              </a:rPr>
              <a:t>bức tranh này có 2 chú thỏ vậy cô k nối vào ô số 4</a:t>
            </a:r>
          </a:p>
          <a:p>
            <a:r>
              <a:rPr lang="vi-VN">
                <a:solidFill>
                  <a:srgbClr val="000000"/>
                </a:solidFill>
                <a:latin typeface="Calibri" panose="020F0502020204030204" pitchFamily="34" charset="0"/>
                <a:sym typeface="Calibri" panose="020F0502020204030204" pitchFamily="34" charset="0"/>
              </a:rPr>
              <a:t>có mấy con gấu 1234 có tất cả 4 con gấu vaayh cô sẽ nối vào ô số 4 nhé.</a:t>
            </a:r>
          </a:p>
          <a:p>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4</a:t>
            </a:fld>
            <a:endParaRPr lang="en-GB"/>
          </a:p>
        </p:txBody>
      </p:sp>
    </p:spTree>
    <p:extLst>
      <p:ext uri="{BB962C8B-B14F-4D97-AF65-F5344CB8AC3E}">
        <p14:creationId xmlns:p14="http://schemas.microsoft.com/office/powerpoint/2010/main" val="288666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Gộp 2 nhóm đối tượng trong pv 4 và đếm</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5</a:t>
            </a:fld>
            <a:endParaRPr lang="en-GB"/>
          </a:p>
        </p:txBody>
      </p:sp>
    </p:spTree>
    <p:extLst>
      <p:ext uri="{BB962C8B-B14F-4D97-AF65-F5344CB8AC3E}">
        <p14:creationId xmlns:p14="http://schemas.microsoft.com/office/powerpoint/2010/main" val="348676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Trên bãi cỏ có những chú mèo vàng</a:t>
            </a:r>
          </a:p>
          <a:p>
            <a:r>
              <a:rPr lang="vi-VN">
                <a:solidFill>
                  <a:srgbClr val="000000"/>
                </a:solidFill>
                <a:latin typeface="Calibri" panose="020F0502020204030204" pitchFamily="34" charset="0"/>
                <a:sym typeface="Calibri" panose="020F0502020204030204" pitchFamily="34" charset="0"/>
              </a:rPr>
              <a:t>các con hãy cùng đếm xem có bao nhiêu chú mèo vàng nhé 123 có 3 chú mèo vàng cô đặt thẻ số 3</a:t>
            </a:r>
          </a:p>
          <a:p>
            <a:r>
              <a:rPr lang="vi-VN">
                <a:solidFill>
                  <a:srgbClr val="000000"/>
                </a:solidFill>
                <a:latin typeface="Calibri" panose="020F0502020204030204" pitchFamily="34" charset="0"/>
                <a:sym typeface="Calibri" panose="020F0502020204030204" pitchFamily="34" charset="0"/>
              </a:rPr>
              <a:t>Có 1 chú mèo trắng cố đặt thẻ số 1.</a:t>
            </a:r>
          </a:p>
          <a:p>
            <a:r>
              <a:rPr lang="vi-VN">
                <a:solidFill>
                  <a:srgbClr val="000000"/>
                </a:solidFill>
                <a:latin typeface="Calibri" panose="020F0502020204030204" pitchFamily="34" charset="0"/>
                <a:sym typeface="Calibri" panose="020F0502020204030204" pitchFamily="34" charset="0"/>
              </a:rPr>
              <a:t>Chú mèo trắng chạy lại chơi cùng các chú mèo vàng vậy trên bãi cỏ có tất cả mấy chú mèo? Các con hãy đếm cùng cô nhé 1234 có tất cả 4 chú mèo vậy cô sẽ đặt tẻ số 4.</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6</a:t>
            </a:fld>
            <a:endParaRPr lang="en-GB"/>
          </a:p>
        </p:txBody>
      </p:sp>
    </p:spTree>
    <p:extLst>
      <p:ext uri="{BB962C8B-B14F-4D97-AF65-F5344CB8AC3E}">
        <p14:creationId xmlns:p14="http://schemas.microsoft.com/office/powerpoint/2010/main" val="225848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0000"/>
                </a:solidFill>
                <a:latin typeface="Calibri" panose="020F0502020204030204" pitchFamily="34" charset="0"/>
                <a:sym typeface="Calibri" panose="020F0502020204030204" pitchFamily="34" charset="0"/>
              </a:rPr>
              <a:t> 3 chú mèo vàng gộp với 1 chú mèo trắng ta có tất cả 4 chú mèo. cô đặt thẻ số 4.</a:t>
            </a:r>
          </a:p>
        </p:txBody>
      </p:sp>
      <p:sp>
        <p:nvSpPr>
          <p:cNvPr id="4" name="Slide Number Placeholder 3"/>
          <p:cNvSpPr>
            <a:spLocks noGrp="1"/>
          </p:cNvSpPr>
          <p:nvPr>
            <p:ph type="sldNum" sz="quarter" idx="10"/>
          </p:nvPr>
        </p:nvSpPr>
        <p:spPr/>
        <p:txBody>
          <a:bodyPr/>
          <a:lstStyle/>
          <a:p>
            <a:fld id="{15026DED-1D76-42D9-A0D5-C3F38D158305}" type="slidenum">
              <a:rPr lang="en-GB" smtClean="0"/>
              <a:t>7</a:t>
            </a:fld>
            <a:endParaRPr lang="en-GB"/>
          </a:p>
        </p:txBody>
      </p:sp>
    </p:spTree>
    <p:extLst>
      <p:ext uri="{BB962C8B-B14F-4D97-AF65-F5344CB8AC3E}">
        <p14:creationId xmlns:p14="http://schemas.microsoft.com/office/powerpoint/2010/main" val="382261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Trên sân cỏ có 12 chú cho trắng cô đặt thẻ số 2</a:t>
            </a:r>
          </a:p>
          <a:p>
            <a:r>
              <a:rPr lang="vi-VN">
                <a:solidFill>
                  <a:srgbClr val="000000"/>
                </a:solidFill>
                <a:latin typeface="Calibri" panose="020F0502020204030204" pitchFamily="34" charset="0"/>
                <a:sym typeface="Calibri" panose="020F0502020204030204" pitchFamily="34" charset="0"/>
              </a:rPr>
              <a:t>Và có 12 chú cho vàng cô đặt thẻ số 2</a:t>
            </a:r>
          </a:p>
          <a:p>
            <a:r>
              <a:rPr lang="vi-VN">
                <a:solidFill>
                  <a:srgbClr val="000000"/>
                </a:solidFill>
                <a:latin typeface="Calibri" panose="020F0502020204030204" pitchFamily="34" charset="0"/>
                <a:sym typeface="Calibri" panose="020F0502020204030204" pitchFamily="34" charset="0"/>
              </a:rPr>
              <a:t>2 chú chó trắng chạy tới chơi cùng 2 chú chó vàng. Vậy trên sân có tát cả mấy chú chó. các con hãy cùng đếm với cô nhé 1234 có tất cả 4 chú chó và cô đặt thẻ số 4.</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8</a:t>
            </a:fld>
            <a:endParaRPr lang="en-GB"/>
          </a:p>
        </p:txBody>
      </p:sp>
    </p:spTree>
    <p:extLst>
      <p:ext uri="{BB962C8B-B14F-4D97-AF65-F5344CB8AC3E}">
        <p14:creationId xmlns:p14="http://schemas.microsoft.com/office/powerpoint/2010/main" val="367559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latin typeface="Calibri" panose="020F0502020204030204" pitchFamily="34" charset="0"/>
                <a:sym typeface="Calibri" panose="020F0502020204030204" pitchFamily="34" charset="0"/>
              </a:rPr>
              <a:t>Nhóm 2 chú chó trắng gộp với nhóm 2 chú chó vàng cô được nhóm 4 chú chó và cô đặt thẻ số 4</a:t>
            </a:r>
            <a:endParaRPr lang="en-GB">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15026DED-1D76-42D9-A0D5-C3F38D158305}" type="slidenum">
              <a:rPr lang="en-GB" smtClean="0"/>
              <a:t>9</a:t>
            </a:fld>
            <a:endParaRPr lang="en-GB"/>
          </a:p>
        </p:txBody>
      </p:sp>
    </p:spTree>
    <p:extLst>
      <p:ext uri="{BB962C8B-B14F-4D97-AF65-F5344CB8AC3E}">
        <p14:creationId xmlns:p14="http://schemas.microsoft.com/office/powerpoint/2010/main" val="165001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436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790CCEB-3D10-4457-B356-B5CC17C0E2FD}"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274787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7844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3805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1047915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3481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2857643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1966502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2369738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E59189B-FC8E-4D8B-946F-19C6EB9B1B92}"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2C0A17-B795-4E03-B6FD-B42BEAD1455E}" type="slidenum">
              <a:rPr lang="en-GB"/>
              <a:pPr>
                <a:defRPr/>
              </a:pPr>
              <a:t>‹#›</a:t>
            </a:fld>
            <a:endParaRPr lang="en-GB"/>
          </a:p>
        </p:txBody>
      </p:sp>
    </p:spTree>
    <p:extLst>
      <p:ext uri="{BB962C8B-B14F-4D97-AF65-F5344CB8AC3E}">
        <p14:creationId xmlns:p14="http://schemas.microsoft.com/office/powerpoint/2010/main" val="270301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457F55D-F29F-4370-92FB-263E055F4C73}" type="slidenum">
              <a:rPr lang="en-US" altLang="en-US"/>
              <a:pPr>
                <a:defRPr/>
              </a:pPr>
              <a:t>‹#›</a:t>
            </a:fld>
            <a:endParaRPr lang="en-US" altLang="en-US"/>
          </a:p>
        </p:txBody>
      </p:sp>
    </p:spTree>
    <p:extLst>
      <p:ext uri="{BB962C8B-B14F-4D97-AF65-F5344CB8AC3E}">
        <p14:creationId xmlns:p14="http://schemas.microsoft.com/office/powerpoint/2010/main" val="147103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24581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712E8DF-128B-41B2-8D11-5EFBB2ADB5E8}"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A94BD22-6577-452F-A76E-7F53EF909EFF}" type="slidenum">
              <a:rPr lang="en-GB"/>
              <a:pPr>
                <a:defRPr/>
              </a:pPr>
              <a:t>‹#›</a:t>
            </a:fld>
            <a:endParaRPr lang="en-GB"/>
          </a:p>
        </p:txBody>
      </p:sp>
    </p:spTree>
    <p:extLst>
      <p:ext uri="{BB962C8B-B14F-4D97-AF65-F5344CB8AC3E}">
        <p14:creationId xmlns:p14="http://schemas.microsoft.com/office/powerpoint/2010/main" val="22760927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CB0E1A5-3A0B-4185-BCF8-3360C4CF2CCB}"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27C29C8-2FDC-4B1C-A115-3D7F4A1541E7}" type="slidenum">
              <a:rPr lang="en-GB"/>
              <a:pPr>
                <a:defRPr/>
              </a:pPr>
              <a:t>‹#›</a:t>
            </a:fld>
            <a:endParaRPr lang="en-GB"/>
          </a:p>
        </p:txBody>
      </p:sp>
    </p:spTree>
    <p:extLst>
      <p:ext uri="{BB962C8B-B14F-4D97-AF65-F5344CB8AC3E}">
        <p14:creationId xmlns:p14="http://schemas.microsoft.com/office/powerpoint/2010/main" val="226022588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BE2EACC-C1A2-4D1F-A8E4-D10402E911F5}" type="datetimeFigureOut">
              <a:rPr lang="en-GB"/>
              <a:pPr>
                <a:defRPr/>
              </a:pPr>
              <a:t>21/02/2024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71EE84D-0329-4E17-A3F3-B5E6B7AD01D2}" type="slidenum">
              <a:rPr lang="en-GB"/>
              <a:pPr>
                <a:defRPr/>
              </a:pPr>
              <a:t>‹#›</a:t>
            </a:fld>
            <a:endParaRPr lang="en-GB"/>
          </a:p>
        </p:txBody>
      </p:sp>
    </p:spTree>
    <p:extLst>
      <p:ext uri="{BB962C8B-B14F-4D97-AF65-F5344CB8AC3E}">
        <p14:creationId xmlns:p14="http://schemas.microsoft.com/office/powerpoint/2010/main" val="269069719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86128A7-A498-426B-8CB1-AFBC7BC07C88}" type="datetimeFigureOut">
              <a:rPr lang="en-GB"/>
              <a:pPr>
                <a:defRPr/>
              </a:pPr>
              <a:t>21/02/2024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0C0DD0-E734-4D4A-91E6-97868BBA42FB}" type="slidenum">
              <a:rPr lang="en-GB"/>
              <a:pPr>
                <a:defRPr/>
              </a:pPr>
              <a:t>‹#›</a:t>
            </a:fld>
            <a:endParaRPr lang="en-GB"/>
          </a:p>
        </p:txBody>
      </p:sp>
    </p:spTree>
    <p:extLst>
      <p:ext uri="{BB962C8B-B14F-4D97-AF65-F5344CB8AC3E}">
        <p14:creationId xmlns:p14="http://schemas.microsoft.com/office/powerpoint/2010/main" val="268281018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99746A-2F4C-47C0-A565-F0CD869F8EE2}" type="datetimeFigureOut">
              <a:rPr lang="en-GB"/>
              <a:pPr>
                <a:defRPr/>
              </a:pPr>
              <a:t>21/02/2024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3C527B2-AE64-436D-B301-5A6239646541}" type="slidenum">
              <a:rPr lang="en-GB"/>
              <a:pPr>
                <a:defRPr/>
              </a:pPr>
              <a:t>‹#›</a:t>
            </a:fld>
            <a:endParaRPr lang="en-GB"/>
          </a:p>
        </p:txBody>
      </p:sp>
    </p:spTree>
    <p:extLst>
      <p:ext uri="{BB962C8B-B14F-4D97-AF65-F5344CB8AC3E}">
        <p14:creationId xmlns:p14="http://schemas.microsoft.com/office/powerpoint/2010/main" val="3267153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341E559-6F0B-43A4-93C1-8561E3D084F4}"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D95527-C7D4-4F8F-8222-88A1C5E851C8}" type="slidenum">
              <a:rPr lang="en-GB"/>
              <a:pPr>
                <a:defRPr/>
              </a:pPr>
              <a:t>‹#›</a:t>
            </a:fld>
            <a:endParaRPr lang="en-GB"/>
          </a:p>
        </p:txBody>
      </p:sp>
    </p:spTree>
    <p:extLst>
      <p:ext uri="{BB962C8B-B14F-4D97-AF65-F5344CB8AC3E}">
        <p14:creationId xmlns:p14="http://schemas.microsoft.com/office/powerpoint/2010/main" val="126657703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C4DBC3E-9C5A-45A5-B635-6CC8960447E3}"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5FEF1FB-B728-4534-86B5-4201DC79A142}" type="slidenum">
              <a:rPr lang="en-GB"/>
              <a:pPr>
                <a:defRPr/>
              </a:pPr>
              <a:t>‹#›</a:t>
            </a:fld>
            <a:endParaRPr lang="en-GB"/>
          </a:p>
        </p:txBody>
      </p:sp>
    </p:spTree>
    <p:extLst>
      <p:ext uri="{BB962C8B-B14F-4D97-AF65-F5344CB8AC3E}">
        <p14:creationId xmlns:p14="http://schemas.microsoft.com/office/powerpoint/2010/main" val="181896269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2983D10-ACFF-49E4-8F7C-027E6216C089}"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4163C1-CA89-4019-B891-1160D36A62D7}" type="slidenum">
              <a:rPr lang="en-GB"/>
              <a:pPr>
                <a:defRPr/>
              </a:pPr>
              <a:t>‹#›</a:t>
            </a:fld>
            <a:endParaRPr lang="en-GB"/>
          </a:p>
        </p:txBody>
      </p:sp>
    </p:spTree>
    <p:extLst>
      <p:ext uri="{BB962C8B-B14F-4D97-AF65-F5344CB8AC3E}">
        <p14:creationId xmlns:p14="http://schemas.microsoft.com/office/powerpoint/2010/main" val="374711775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19D589B-A35F-457C-8C69-97850833058B}"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89F3AC-76FE-47F1-B661-47E06509B9B7}" type="slidenum">
              <a:rPr lang="en-GB"/>
              <a:pPr>
                <a:defRPr/>
              </a:pPr>
              <a:t>‹#›</a:t>
            </a:fld>
            <a:endParaRPr lang="en-GB"/>
          </a:p>
        </p:txBody>
      </p:sp>
    </p:spTree>
    <p:extLst>
      <p:ext uri="{BB962C8B-B14F-4D97-AF65-F5344CB8AC3E}">
        <p14:creationId xmlns:p14="http://schemas.microsoft.com/office/powerpoint/2010/main" val="391819248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8A0ACE8-FD8F-4E5F-BF0A-D0AB98F1C3D7}"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E8724E-9CCC-473C-B5D4-0DB254F56971}" type="slidenum">
              <a:rPr lang="en-GB"/>
              <a:pPr>
                <a:defRPr/>
              </a:pPr>
              <a:t>‹#›</a:t>
            </a:fld>
            <a:endParaRPr lang="en-GB"/>
          </a:p>
        </p:txBody>
      </p:sp>
    </p:spTree>
    <p:extLst>
      <p:ext uri="{BB962C8B-B14F-4D97-AF65-F5344CB8AC3E}">
        <p14:creationId xmlns:p14="http://schemas.microsoft.com/office/powerpoint/2010/main" val="17107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0CCEB-3D10-4457-B356-B5CC17C0E2FD}"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2126672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B69342E-E037-4CF4-92D7-D3D21B14EC64}" type="slidenum">
              <a:rPr lang="en-US" altLang="en-US"/>
              <a:pPr>
                <a:defRPr/>
              </a:pPr>
              <a:t>‹#›</a:t>
            </a:fld>
            <a:endParaRPr lang="en-US" altLang="en-US"/>
          </a:p>
        </p:txBody>
      </p:sp>
    </p:spTree>
    <p:extLst>
      <p:ext uri="{BB962C8B-B14F-4D97-AF65-F5344CB8AC3E}">
        <p14:creationId xmlns:p14="http://schemas.microsoft.com/office/powerpoint/2010/main" val="2052364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68C9A35-2FEE-4033-B407-B7CDB2B2E974}"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14AA49-0D9C-4045-AA94-93FF7A6DC83A}" type="slidenum">
              <a:rPr lang="en-GB"/>
              <a:pPr>
                <a:defRPr/>
              </a:pPr>
              <a:t>‹#›</a:t>
            </a:fld>
            <a:endParaRPr lang="en-GB"/>
          </a:p>
        </p:txBody>
      </p:sp>
    </p:spTree>
    <p:extLst>
      <p:ext uri="{BB962C8B-B14F-4D97-AF65-F5344CB8AC3E}">
        <p14:creationId xmlns:p14="http://schemas.microsoft.com/office/powerpoint/2010/main" val="75439637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712455D-2A66-48CB-957A-F83ADFF6212E}"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AB61D6-4FD1-47D4-B69F-EB8A1BE186B5}" type="slidenum">
              <a:rPr lang="en-GB"/>
              <a:pPr>
                <a:defRPr/>
              </a:pPr>
              <a:t>‹#›</a:t>
            </a:fld>
            <a:endParaRPr lang="en-GB"/>
          </a:p>
        </p:txBody>
      </p:sp>
    </p:spTree>
    <p:extLst>
      <p:ext uri="{BB962C8B-B14F-4D97-AF65-F5344CB8AC3E}">
        <p14:creationId xmlns:p14="http://schemas.microsoft.com/office/powerpoint/2010/main" val="229220158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F1668BC-29F0-4968-A815-D362578E2957}" type="datetimeFigureOut">
              <a:rPr lang="en-GB"/>
              <a:pPr>
                <a:defRPr/>
              </a:pPr>
              <a:t>21/02/2024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E128E2C-76C7-4996-B02B-54258D7CFA41}" type="slidenum">
              <a:rPr lang="en-GB"/>
              <a:pPr>
                <a:defRPr/>
              </a:pPr>
              <a:t>‹#›</a:t>
            </a:fld>
            <a:endParaRPr lang="en-GB"/>
          </a:p>
        </p:txBody>
      </p:sp>
    </p:spTree>
    <p:extLst>
      <p:ext uri="{BB962C8B-B14F-4D97-AF65-F5344CB8AC3E}">
        <p14:creationId xmlns:p14="http://schemas.microsoft.com/office/powerpoint/2010/main" val="328083616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D93116F-9AED-4974-B146-1FD2089B36B5}" type="datetimeFigureOut">
              <a:rPr lang="en-GB"/>
              <a:pPr>
                <a:defRPr/>
              </a:pPr>
              <a:t>21/02/2024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B62875E-1029-4A95-8ED9-9D30CD98329A}" type="slidenum">
              <a:rPr lang="en-GB"/>
              <a:pPr>
                <a:defRPr/>
              </a:pPr>
              <a:t>‹#›</a:t>
            </a:fld>
            <a:endParaRPr lang="en-GB"/>
          </a:p>
        </p:txBody>
      </p:sp>
    </p:spTree>
    <p:extLst>
      <p:ext uri="{BB962C8B-B14F-4D97-AF65-F5344CB8AC3E}">
        <p14:creationId xmlns:p14="http://schemas.microsoft.com/office/powerpoint/2010/main" val="424653182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29E9E4-64A6-42D3-A8D0-ABF4CAD39A03}" type="datetimeFigureOut">
              <a:rPr lang="en-GB"/>
              <a:pPr>
                <a:defRPr/>
              </a:pPr>
              <a:t>21/02/2024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77EF7E3-D8D7-4449-9CA1-E0C69FFEFD5E}" type="slidenum">
              <a:rPr lang="en-GB"/>
              <a:pPr>
                <a:defRPr/>
              </a:pPr>
              <a:t>‹#›</a:t>
            </a:fld>
            <a:endParaRPr lang="en-GB"/>
          </a:p>
        </p:txBody>
      </p:sp>
    </p:spTree>
    <p:extLst>
      <p:ext uri="{BB962C8B-B14F-4D97-AF65-F5344CB8AC3E}">
        <p14:creationId xmlns:p14="http://schemas.microsoft.com/office/powerpoint/2010/main" val="3572152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FD19BE8-ADFC-49D5-ABAF-1E773DC913D8}"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A35A004-0023-45A0-9853-037EF5D4B24E}" type="slidenum">
              <a:rPr lang="en-GB"/>
              <a:pPr>
                <a:defRPr/>
              </a:pPr>
              <a:t>‹#›</a:t>
            </a:fld>
            <a:endParaRPr lang="en-GB"/>
          </a:p>
        </p:txBody>
      </p:sp>
    </p:spTree>
    <p:extLst>
      <p:ext uri="{BB962C8B-B14F-4D97-AF65-F5344CB8AC3E}">
        <p14:creationId xmlns:p14="http://schemas.microsoft.com/office/powerpoint/2010/main" val="295451169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CB7EB5E-2958-404E-9AC4-540B3F8C4579}" type="datetimeFigureOut">
              <a:rPr lang="en-GB"/>
              <a:pPr>
                <a:defRPr/>
              </a:pPr>
              <a:t>21/02/2024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734E50-67D4-4499-BE07-4E9DD21C6686}" type="slidenum">
              <a:rPr lang="en-GB"/>
              <a:pPr>
                <a:defRPr/>
              </a:pPr>
              <a:t>‹#›</a:t>
            </a:fld>
            <a:endParaRPr lang="en-GB"/>
          </a:p>
        </p:txBody>
      </p:sp>
    </p:spTree>
    <p:extLst>
      <p:ext uri="{BB962C8B-B14F-4D97-AF65-F5344CB8AC3E}">
        <p14:creationId xmlns:p14="http://schemas.microsoft.com/office/powerpoint/2010/main" val="107194503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988C335-DFEB-4A53-B3A9-5D258CF9F566}"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E658A4-A9C9-40B0-8D68-55724DD8CBD8}" type="slidenum">
              <a:rPr lang="en-GB"/>
              <a:pPr>
                <a:defRPr/>
              </a:pPr>
              <a:t>‹#›</a:t>
            </a:fld>
            <a:endParaRPr lang="en-GB"/>
          </a:p>
        </p:txBody>
      </p:sp>
    </p:spTree>
    <p:extLst>
      <p:ext uri="{BB962C8B-B14F-4D97-AF65-F5344CB8AC3E}">
        <p14:creationId xmlns:p14="http://schemas.microsoft.com/office/powerpoint/2010/main" val="30135687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EDA5EF1-4083-45F0-97BB-33CF552FB9D0}" type="datetimeFigureOut">
              <a:rPr lang="en-GB"/>
              <a:pPr>
                <a:defRPr/>
              </a:pPr>
              <a:t>21/02/2024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673132-BF0F-454D-9464-F0FF30E5F68A}" type="slidenum">
              <a:rPr lang="en-GB"/>
              <a:pPr>
                <a:defRPr/>
              </a:pPr>
              <a:t>‹#›</a:t>
            </a:fld>
            <a:endParaRPr lang="en-GB"/>
          </a:p>
        </p:txBody>
      </p:sp>
    </p:spTree>
    <p:extLst>
      <p:ext uri="{BB962C8B-B14F-4D97-AF65-F5344CB8AC3E}">
        <p14:creationId xmlns:p14="http://schemas.microsoft.com/office/powerpoint/2010/main" val="16755470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90CCEB-3D10-4457-B356-B5CC17C0E2FD}"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199253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90CCEB-3D10-4457-B356-B5CC17C0E2FD}" type="datetimeFigureOut">
              <a:rPr lang="en-GB" smtClean="0"/>
              <a:t>21/02/2024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408307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90CCEB-3D10-4457-B356-B5CC17C0E2FD}"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195484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0CCEB-3D10-4457-B356-B5CC17C0E2FD}" type="datetimeFigureOut">
              <a:rPr lang="en-GB" smtClean="0"/>
              <a:t>21/02/2024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329075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90CCEB-3D10-4457-B356-B5CC17C0E2FD}"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88207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90CCEB-3D10-4457-B356-B5CC17C0E2FD}"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A514B1-8A6F-47C0-8CB9-2F8C0BAEA389}" type="slidenum">
              <a:rPr lang="en-GB" smtClean="0"/>
              <a:t>‹#›</a:t>
            </a:fld>
            <a:endParaRPr lang="en-GB"/>
          </a:p>
        </p:txBody>
      </p:sp>
    </p:spTree>
    <p:extLst>
      <p:ext uri="{BB962C8B-B14F-4D97-AF65-F5344CB8AC3E}">
        <p14:creationId xmlns:p14="http://schemas.microsoft.com/office/powerpoint/2010/main" val="183040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790CCEB-3D10-4457-B356-B5CC17C0E2FD}" type="datetimeFigureOut">
              <a:rPr lang="en-GB" smtClean="0"/>
              <a:t>21/02/2024</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5A514B1-8A6F-47C0-8CB9-2F8C0BAEA389}" type="slidenum">
              <a:rPr lang="en-GB" smtClean="0"/>
              <a:t>‹#›</a:t>
            </a:fld>
            <a:endParaRPr lang="en-GB"/>
          </a:p>
        </p:txBody>
      </p:sp>
    </p:spTree>
    <p:extLst>
      <p:ext uri="{BB962C8B-B14F-4D97-AF65-F5344CB8AC3E}">
        <p14:creationId xmlns:p14="http://schemas.microsoft.com/office/powerpoint/2010/main" val="455668008"/>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b="0" i="0" u="none"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BBB824-1158-4B7D-BC71-F60FCFF2A1B0}" type="datetimeFigureOut">
              <a:rPr lang="en-GB"/>
              <a:pPr>
                <a:defRPr/>
              </a:pPr>
              <a:t>21/02/2024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F9AB58-07BE-4561-B22E-1D3E47E1C28D}" type="slidenum">
              <a:rPr lang="en-GB"/>
              <a:pPr>
                <a:defRPr/>
              </a:pPr>
              <a:t>‹#›</a:t>
            </a:fld>
            <a:endParaRPr lang="en-GB"/>
          </a:p>
        </p:txBody>
      </p:sp>
    </p:spTree>
    <p:extLst>
      <p:ext uri="{BB962C8B-B14F-4D97-AF65-F5344CB8AC3E}">
        <p14:creationId xmlns:p14="http://schemas.microsoft.com/office/powerpoint/2010/main" val="4871246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72CC3A5-AC92-4DBE-AE8D-88D2AEECE53A}" type="datetimeFigureOut">
              <a:rPr lang="en-GB"/>
              <a:pPr>
                <a:defRPr/>
              </a:pPr>
              <a:t>21/02/2024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DE1E78-0081-4809-97FD-570CAA7BAA10}" type="slidenum">
              <a:rPr lang="en-GB"/>
              <a:pPr>
                <a:defRPr/>
              </a:pPr>
              <a:t>‹#›</a:t>
            </a:fld>
            <a:endParaRPr lang="en-GB"/>
          </a:p>
        </p:txBody>
      </p:sp>
    </p:spTree>
    <p:extLst>
      <p:ext uri="{BB962C8B-B14F-4D97-AF65-F5344CB8AC3E}">
        <p14:creationId xmlns:p14="http://schemas.microsoft.com/office/powerpoint/2010/main" val="132996720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image" Target="../media/image38.png"/><Relationship Id="rId1" Type="http://schemas.openxmlformats.org/officeDocument/2006/relationships/tags" Target="../tags/tag1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notesSlide" Target="../notesSlides/notesSlide4.xml"/><Relationship Id="rId7" Type="http://schemas.openxmlformats.org/officeDocument/2006/relationships/image" Target="../media/image8.jfi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jfif"/><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jfif"/><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2.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4.wdp"/><Relationship Id="rId4" Type="http://schemas.openxmlformats.org/officeDocument/2006/relationships/image" Target="../media/image19.jp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altLang="en-US"/>
          </a:p>
        </p:txBody>
      </p:sp>
      <p:pic>
        <p:nvPicPr>
          <p:cNvPr id="4099"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429250" y="1690688"/>
            <a:ext cx="1333500" cy="1333500"/>
          </a:xfrm>
        </p:spPr>
      </p:pic>
      <p:pic>
        <p:nvPicPr>
          <p:cNvPr id="41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2269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1135063" y="180975"/>
            <a:ext cx="9921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UBND </a:t>
            </a:r>
            <a:r>
              <a:rPr kumimoji="0" lang="en-GB" altLang="en-US" sz="2000"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QUẬN </a:t>
            </a:r>
            <a:r>
              <a:rPr kumimoji="0" lang="en-GB" altLang="en-US" sz="20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LONG BIÊN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TRƯỜNG MẦM NON HỒNG TIẾN</a:t>
            </a:r>
          </a:p>
        </p:txBody>
      </p:sp>
      <p:sp>
        <p:nvSpPr>
          <p:cNvPr id="4102" name="TextBox 7"/>
          <p:cNvSpPr txBox="1">
            <a:spLocks noChangeArrowheads="1"/>
          </p:cNvSpPr>
          <p:nvPr/>
        </p:nvSpPr>
        <p:spPr bwMode="auto">
          <a:xfrm>
            <a:off x="2043113" y="2489201"/>
            <a:ext cx="81057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LĨNH VỰC: PHÁT TRIỂN NHẬN</a:t>
            </a:r>
            <a:r>
              <a:rPr kumimoji="0" lang="en-GB" altLang="en-US" sz="32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THỨC</a:t>
            </a:r>
            <a:endParaRPr kumimoji="0" lang="en-GB" alt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Hoạt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động</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Làm</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quen</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với</a:t>
            </a:r>
            <a:r>
              <a:rPr kumimoji="0" lang="en-GB" altLang="en-US"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toán</a:t>
            </a:r>
            <a:endPar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Gộp </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2 </a:t>
            </a:r>
            <a:r>
              <a:rPr lang="en-GB" altLang="en-US"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nhóm</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đối</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tượng</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trong</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dirty="0"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phạm</a:t>
            </a:r>
            <a:r>
              <a:rPr lang="en-GB" altLang="en-US" dirty="0">
                <a:solidFill>
                  <a:srgbClr val="002060"/>
                </a:solidFill>
                <a:latin typeface="Times New Roman" panose="02020603050405020304" pitchFamily="18" charset="0"/>
                <a:cs typeface="Times New Roman" panose="02020603050405020304" pitchFamily="18" charset="0"/>
                <a:sym typeface="Arial" panose="020B0604020202020204" pitchFamily="34" charset="0"/>
              </a:rPr>
              <a:t> vi 4 </a:t>
            </a:r>
            <a:r>
              <a:rPr lang="en-GB" altLang="en-US" err="1">
                <a:solidFill>
                  <a:srgbClr val="002060"/>
                </a:solidFill>
                <a:latin typeface="Times New Roman" panose="02020603050405020304" pitchFamily="18" charset="0"/>
                <a:cs typeface="Times New Roman" panose="02020603050405020304" pitchFamily="18" charset="0"/>
                <a:sym typeface="Arial" panose="020B0604020202020204" pitchFamily="34" charset="0"/>
              </a:rPr>
              <a:t>và</a:t>
            </a:r>
            <a:r>
              <a:rPr lang="en-GB" altLang="en-US">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đếm</a:t>
            </a:r>
          </a:p>
          <a:p>
            <a:pPr algn="ctr" defTabSz="914400" eaLnBrk="0" fontAlgn="base" hangingPunct="0">
              <a:lnSpc>
                <a:spcPct val="100000"/>
              </a:lnSpc>
              <a:spcBef>
                <a:spcPct val="0"/>
              </a:spcBef>
              <a:spcAft>
                <a:spcPct val="0"/>
              </a:spcAft>
              <a:buNone/>
              <a:defRPr/>
            </a:pPr>
            <a:r>
              <a:rPr lang="vi-VN"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L</a:t>
            </a:r>
            <a:r>
              <a:rPr lang="en-US"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ứa tuổi</a:t>
            </a:r>
            <a:r>
              <a:rPr lang="en-GB"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 MGB (3 </a:t>
            </a:r>
            <a:r>
              <a:rPr lang="en-GB" altLang="en-US">
                <a:solidFill>
                  <a:srgbClr val="002060"/>
                </a:solidFill>
                <a:latin typeface="Times New Roman" panose="02020603050405020304" pitchFamily="18" charset="0"/>
                <a:cs typeface="Times New Roman" panose="02020603050405020304" pitchFamily="18" charset="0"/>
                <a:sym typeface="Arial" panose="020B0604020202020204" pitchFamily="34" charset="0"/>
              </a:rPr>
              <a:t>– </a:t>
            </a:r>
            <a:r>
              <a:rPr lang="en-GB" altLang="en-US">
                <a:solidFill>
                  <a:srgbClr val="002060"/>
                </a:solidFill>
                <a:latin typeface="Times New Roman" panose="02020603050405020304" pitchFamily="18" charset="0"/>
                <a:cs typeface="Times New Roman" panose="02020603050405020304" pitchFamily="18" charset="0"/>
                <a:sym typeface="Arial" panose="020B0604020202020204" pitchFamily="34" charset="0"/>
              </a:rPr>
              <a:t>4 </a:t>
            </a:r>
            <a:r>
              <a:rPr lang="en-GB" altLang="en-US" smtClean="0">
                <a:solidFill>
                  <a:srgbClr val="002060"/>
                </a:solidFill>
                <a:latin typeface="Times New Roman" panose="02020603050405020304" pitchFamily="18" charset="0"/>
                <a:cs typeface="Times New Roman" panose="02020603050405020304" pitchFamily="18" charset="0"/>
                <a:sym typeface="Arial" panose="020B0604020202020204" pitchFamily="34" charset="0"/>
              </a:rPr>
              <a:t>tuổi)</a:t>
            </a:r>
            <a:endPar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Giáo</a:t>
            </a:r>
            <a:r>
              <a:rPr kumimoji="0" lang="en-GB" altLang="en-US" i="0" u="none" strike="noStrike" kern="1200" cap="none" spc="0" normalizeH="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viên</a:t>
            </a:r>
            <a:r>
              <a:rPr kumimoji="0" lang="en-GB" altLang="en-US"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Lương</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Thị</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Diệu</a:t>
            </a:r>
            <a:r>
              <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GB" altLang="en-US"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rPr>
              <a:t>Hường</a:t>
            </a:r>
            <a:endParaRPr kumimoji="0" lang="en-GB" altLang="en-US"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sp>
        <p:nvSpPr>
          <p:cNvPr id="4103" name="TextBox 3"/>
          <p:cNvSpPr txBox="1">
            <a:spLocks noChangeArrowheads="1"/>
          </p:cNvSpPr>
          <p:nvPr/>
        </p:nvSpPr>
        <p:spPr bwMode="auto">
          <a:xfrm>
            <a:off x="5849938" y="1603375"/>
            <a:ext cx="1857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4104"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37200" y="1111250"/>
            <a:ext cx="947683" cy="94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960883" y="819807"/>
            <a:ext cx="2575034"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4080258"/>
      </p:ext>
    </p:extLst>
  </p:cSld>
  <p:clrMapOvr>
    <a:masterClrMapping/>
  </p:clrMapOvr>
  <p:transition spd="slow" advTm="151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1)">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wheel(1)">
                                      <p:cBhvr>
                                        <p:cTn id="12" dur="20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heel(1)">
                                      <p:cBhvr>
                                        <p:cTn id="17"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7346" y="207147"/>
            <a:ext cx="8729249" cy="584775"/>
          </a:xfrm>
          <a:prstGeom prst="rect">
            <a:avLst/>
          </a:prstGeom>
          <a:noFill/>
        </p:spPr>
        <p:txBody>
          <a:bodyPr wrap="none" rtlCol="0">
            <a:spAutoFit/>
          </a:bodyPr>
          <a:lstStyle/>
          <a:p>
            <a:r>
              <a:rPr lang="en-GB" sz="3200" b="1" dirty="0" err="1">
                <a:solidFill>
                  <a:srgbClr val="002060"/>
                </a:solidFill>
                <a:latin typeface="Times New Roman" panose="02020603050405020304" pitchFamily="18" charset="0"/>
                <a:cs typeface="Times New Roman" panose="02020603050405020304" pitchFamily="18" charset="0"/>
              </a:rPr>
              <a:t>Có</a:t>
            </a:r>
            <a:r>
              <a:rPr lang="en-GB" sz="3200" b="1" dirty="0">
                <a:solidFill>
                  <a:srgbClr val="002060"/>
                </a:solidFill>
                <a:latin typeface="Times New Roman" panose="02020603050405020304" pitchFamily="18" charset="0"/>
                <a:cs typeface="Times New Roman" panose="02020603050405020304" pitchFamily="18" charset="0"/>
              </a:rPr>
              <a:t> 2 </a:t>
            </a:r>
            <a:r>
              <a:rPr lang="en-GB" sz="3200" b="1" dirty="0" err="1">
                <a:solidFill>
                  <a:srgbClr val="002060"/>
                </a:solidFill>
                <a:latin typeface="Times New Roman" panose="02020603050405020304" pitchFamily="18" charset="0"/>
                <a:cs typeface="Times New Roman" panose="02020603050405020304" pitchFamily="18" charset="0"/>
              </a:rPr>
              <a:t>cách</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gộp</a:t>
            </a:r>
            <a:r>
              <a:rPr lang="en-GB" sz="3200" b="1" dirty="0">
                <a:solidFill>
                  <a:srgbClr val="002060"/>
                </a:solidFill>
                <a:latin typeface="Times New Roman" panose="02020603050405020304" pitchFamily="18" charset="0"/>
                <a:cs typeface="Times New Roman" panose="02020603050405020304" pitchFamily="18" charset="0"/>
              </a:rPr>
              <a:t> 2 </a:t>
            </a:r>
            <a:r>
              <a:rPr lang="en-GB" sz="3200" b="1" dirty="0" err="1">
                <a:solidFill>
                  <a:srgbClr val="002060"/>
                </a:solidFill>
                <a:latin typeface="Times New Roman" panose="02020603050405020304" pitchFamily="18" charset="0"/>
                <a:cs typeface="Times New Roman" panose="02020603050405020304" pitchFamily="18" charset="0"/>
              </a:rPr>
              <a:t>nhóm</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đôi</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tượng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trong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phạm</a:t>
            </a:r>
            <a:r>
              <a:rPr lang="en-GB" sz="3200" b="1" dirty="0">
                <a:solidFill>
                  <a:srgbClr val="002060"/>
                </a:solidFill>
                <a:latin typeface="Times New Roman" panose="02020603050405020304" pitchFamily="18" charset="0"/>
                <a:cs typeface="Times New Roman" panose="02020603050405020304" pitchFamily="18" charset="0"/>
              </a:rPr>
              <a:t> vi 4</a:t>
            </a:r>
          </a:p>
        </p:txBody>
      </p:sp>
      <p:pic>
        <p:nvPicPr>
          <p:cNvPr id="5" name="Picture 4"/>
          <p:cNvPicPr>
            <a:picLocks noChangeAspect="1"/>
          </p:cNvPicPr>
          <p:nvPr/>
        </p:nvPicPr>
        <p:blipFill>
          <a:blip r:embed="rId4"/>
          <a:stretch>
            <a:fillRect/>
          </a:stretch>
        </p:blipFill>
        <p:spPr>
          <a:xfrm>
            <a:off x="1967346" y="1076330"/>
            <a:ext cx="1853345" cy="1749704"/>
          </a:xfrm>
          <a:prstGeom prst="rect">
            <a:avLst/>
          </a:prstGeom>
        </p:spPr>
      </p:pic>
      <p:pic>
        <p:nvPicPr>
          <p:cNvPr id="6" name="Picture 5"/>
          <p:cNvPicPr>
            <a:picLocks noChangeAspect="1"/>
          </p:cNvPicPr>
          <p:nvPr/>
        </p:nvPicPr>
        <p:blipFill>
          <a:blip r:embed="rId5"/>
          <a:stretch>
            <a:fillRect/>
          </a:stretch>
        </p:blipFill>
        <p:spPr>
          <a:xfrm>
            <a:off x="0" y="3505990"/>
            <a:ext cx="2780017" cy="3078747"/>
          </a:xfrm>
          <a:prstGeom prst="rect">
            <a:avLst/>
          </a:prstGeom>
        </p:spPr>
      </p:pic>
      <p:pic>
        <p:nvPicPr>
          <p:cNvPr id="7" name="Picture 6"/>
          <p:cNvPicPr>
            <a:picLocks noChangeAspect="1"/>
          </p:cNvPicPr>
          <p:nvPr/>
        </p:nvPicPr>
        <p:blipFill>
          <a:blip r:embed="rId6"/>
          <a:stretch>
            <a:fillRect/>
          </a:stretch>
        </p:blipFill>
        <p:spPr>
          <a:xfrm>
            <a:off x="1784450" y="2826034"/>
            <a:ext cx="1109568" cy="1030313"/>
          </a:xfrm>
          <a:prstGeom prst="rect">
            <a:avLst/>
          </a:prstGeom>
        </p:spPr>
      </p:pic>
      <p:pic>
        <p:nvPicPr>
          <p:cNvPr id="8" name="Picture 7"/>
          <p:cNvPicPr>
            <a:picLocks noChangeAspect="1"/>
          </p:cNvPicPr>
          <p:nvPr/>
        </p:nvPicPr>
        <p:blipFill>
          <a:blip r:embed="rId7"/>
          <a:stretch>
            <a:fillRect/>
          </a:stretch>
        </p:blipFill>
        <p:spPr>
          <a:xfrm>
            <a:off x="1086397" y="4202518"/>
            <a:ext cx="1761897" cy="1164437"/>
          </a:xfrm>
          <a:prstGeom prst="rect">
            <a:avLst/>
          </a:prstGeom>
        </p:spPr>
      </p:pic>
      <p:pic>
        <p:nvPicPr>
          <p:cNvPr id="9" name="Picture 8"/>
          <p:cNvPicPr>
            <a:picLocks noChangeAspect="1"/>
          </p:cNvPicPr>
          <p:nvPr/>
        </p:nvPicPr>
        <p:blipFill>
          <a:blip r:embed="rId7"/>
          <a:stretch>
            <a:fillRect/>
          </a:stretch>
        </p:blipFill>
        <p:spPr>
          <a:xfrm>
            <a:off x="509059" y="5232831"/>
            <a:ext cx="1761897" cy="1164437"/>
          </a:xfrm>
          <a:prstGeom prst="rect">
            <a:avLst/>
          </a:prstGeom>
        </p:spPr>
      </p:pic>
      <p:pic>
        <p:nvPicPr>
          <p:cNvPr id="10" name="Picture 9"/>
          <p:cNvPicPr>
            <a:picLocks noChangeAspect="1"/>
          </p:cNvPicPr>
          <p:nvPr/>
        </p:nvPicPr>
        <p:blipFill>
          <a:blip r:embed="rId7"/>
          <a:stretch>
            <a:fillRect/>
          </a:stretch>
        </p:blipFill>
        <p:spPr>
          <a:xfrm>
            <a:off x="-68277" y="4068394"/>
            <a:ext cx="1761897" cy="1164437"/>
          </a:xfrm>
          <a:prstGeom prst="rect">
            <a:avLst/>
          </a:prstGeom>
        </p:spPr>
      </p:pic>
      <p:sp>
        <p:nvSpPr>
          <p:cNvPr id="11" name="TextBox 10"/>
          <p:cNvSpPr txBox="1"/>
          <p:nvPr/>
        </p:nvSpPr>
        <p:spPr>
          <a:xfrm>
            <a:off x="1205276" y="3691504"/>
            <a:ext cx="364202" cy="523220"/>
          </a:xfrm>
          <a:prstGeom prst="rect">
            <a:avLst/>
          </a:prstGeom>
          <a:noFill/>
        </p:spPr>
        <p:txBody>
          <a:bodyPr wrap="non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3</a:t>
            </a:r>
          </a:p>
        </p:txBody>
      </p:sp>
      <p:pic>
        <p:nvPicPr>
          <p:cNvPr id="12" name="Picture 11"/>
          <p:cNvPicPr>
            <a:picLocks noChangeAspect="1"/>
          </p:cNvPicPr>
          <p:nvPr/>
        </p:nvPicPr>
        <p:blipFill>
          <a:blip r:embed="rId8"/>
          <a:stretch>
            <a:fillRect/>
          </a:stretch>
        </p:blipFill>
        <p:spPr>
          <a:xfrm>
            <a:off x="2895229" y="3505991"/>
            <a:ext cx="2498807" cy="2947478"/>
          </a:xfrm>
          <a:prstGeom prst="rect">
            <a:avLst/>
          </a:prstGeom>
        </p:spPr>
      </p:pic>
      <p:pic>
        <p:nvPicPr>
          <p:cNvPr id="13" name="Picture 12"/>
          <p:cNvPicPr>
            <a:picLocks noChangeAspect="1"/>
          </p:cNvPicPr>
          <p:nvPr/>
        </p:nvPicPr>
        <p:blipFill>
          <a:blip r:embed="rId9"/>
          <a:stretch>
            <a:fillRect/>
          </a:stretch>
        </p:blipFill>
        <p:spPr>
          <a:xfrm>
            <a:off x="2841580" y="2826034"/>
            <a:ext cx="907530" cy="1030313"/>
          </a:xfrm>
          <a:prstGeom prst="rect">
            <a:avLst/>
          </a:prstGeom>
        </p:spPr>
      </p:pic>
      <p:pic>
        <p:nvPicPr>
          <p:cNvPr id="14" name="Picture 13"/>
          <p:cNvPicPr>
            <a:picLocks noChangeAspect="1"/>
          </p:cNvPicPr>
          <p:nvPr/>
        </p:nvPicPr>
        <p:blipFill>
          <a:blip r:embed="rId10"/>
          <a:stretch>
            <a:fillRect/>
          </a:stretch>
        </p:blipFill>
        <p:spPr>
          <a:xfrm>
            <a:off x="2061842" y="3799211"/>
            <a:ext cx="3517697" cy="2511770"/>
          </a:xfrm>
          <a:prstGeom prst="rect">
            <a:avLst/>
          </a:prstGeom>
        </p:spPr>
      </p:pic>
      <p:sp>
        <p:nvSpPr>
          <p:cNvPr id="15" name="TextBox 14"/>
          <p:cNvSpPr txBox="1"/>
          <p:nvPr/>
        </p:nvSpPr>
        <p:spPr>
          <a:xfrm>
            <a:off x="3979859" y="3703456"/>
            <a:ext cx="364202" cy="523220"/>
          </a:xfrm>
          <a:prstGeom prst="rect">
            <a:avLst/>
          </a:prstGeom>
          <a:noFill/>
        </p:spPr>
        <p:txBody>
          <a:bodyPr wrap="non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1</a:t>
            </a:r>
          </a:p>
        </p:txBody>
      </p:sp>
      <p:pic>
        <p:nvPicPr>
          <p:cNvPr id="16" name="Picture 15"/>
          <p:cNvPicPr>
            <a:picLocks noChangeAspect="1"/>
          </p:cNvPicPr>
          <p:nvPr/>
        </p:nvPicPr>
        <p:blipFill>
          <a:blip r:embed="rId11"/>
          <a:stretch>
            <a:fillRect/>
          </a:stretch>
        </p:blipFill>
        <p:spPr>
          <a:xfrm>
            <a:off x="7958710" y="1076330"/>
            <a:ext cx="1853345" cy="1749704"/>
          </a:xfrm>
          <a:prstGeom prst="rect">
            <a:avLst/>
          </a:prstGeom>
        </p:spPr>
      </p:pic>
      <p:sp>
        <p:nvSpPr>
          <p:cNvPr id="17" name="TextBox 16"/>
          <p:cNvSpPr txBox="1"/>
          <p:nvPr/>
        </p:nvSpPr>
        <p:spPr>
          <a:xfrm>
            <a:off x="8240814" y="1689572"/>
            <a:ext cx="1289135" cy="523220"/>
          </a:xfrm>
          <a:prstGeom prst="rect">
            <a:avLst/>
          </a:prstGeom>
          <a:noFill/>
        </p:spPr>
        <p:txBody>
          <a:bodyPr wrap="none" rtlCol="0">
            <a:spAutoFit/>
          </a:bodyPr>
          <a:lstStyle/>
          <a:p>
            <a:r>
              <a:rPr lang="en-GB" sz="2800" dirty="0" err="1">
                <a:solidFill>
                  <a:srgbClr val="FF0000"/>
                </a:solidFill>
                <a:latin typeface="Times New Roman" panose="02020603050405020304" pitchFamily="18" charset="0"/>
                <a:cs typeface="Times New Roman" panose="02020603050405020304" pitchFamily="18" charset="0"/>
              </a:rPr>
              <a:t>Cách</a:t>
            </a:r>
            <a:r>
              <a:rPr lang="en-GB" sz="2800" dirty="0">
                <a:solidFill>
                  <a:srgbClr val="FF0000"/>
                </a:solidFill>
                <a:latin typeface="Times New Roman" panose="02020603050405020304" pitchFamily="18" charset="0"/>
                <a:cs typeface="Times New Roman" panose="02020603050405020304" pitchFamily="18" charset="0"/>
              </a:rPr>
              <a:t> 2:</a:t>
            </a:r>
          </a:p>
        </p:txBody>
      </p:sp>
      <p:pic>
        <p:nvPicPr>
          <p:cNvPr id="18" name="Picture 17"/>
          <p:cNvPicPr>
            <a:picLocks noChangeAspect="1"/>
          </p:cNvPicPr>
          <p:nvPr/>
        </p:nvPicPr>
        <p:blipFill>
          <a:blip r:embed="rId12"/>
          <a:stretch>
            <a:fillRect/>
          </a:stretch>
        </p:blipFill>
        <p:spPr>
          <a:xfrm>
            <a:off x="5465229" y="3480523"/>
            <a:ext cx="3420152" cy="3377477"/>
          </a:xfrm>
          <a:prstGeom prst="rect">
            <a:avLst/>
          </a:prstGeom>
        </p:spPr>
      </p:pic>
      <p:pic>
        <p:nvPicPr>
          <p:cNvPr id="19" name="Picture 18"/>
          <p:cNvPicPr>
            <a:picLocks noChangeAspect="1"/>
          </p:cNvPicPr>
          <p:nvPr/>
        </p:nvPicPr>
        <p:blipFill>
          <a:blip r:embed="rId13"/>
          <a:stretch>
            <a:fillRect/>
          </a:stretch>
        </p:blipFill>
        <p:spPr>
          <a:xfrm>
            <a:off x="7612269" y="2826033"/>
            <a:ext cx="1049206" cy="973177"/>
          </a:xfrm>
          <a:prstGeom prst="rect">
            <a:avLst/>
          </a:prstGeom>
        </p:spPr>
      </p:pic>
      <p:pic>
        <p:nvPicPr>
          <p:cNvPr id="20" name="Picture 19"/>
          <p:cNvPicPr>
            <a:picLocks noChangeAspect="1"/>
          </p:cNvPicPr>
          <p:nvPr/>
        </p:nvPicPr>
        <p:blipFill>
          <a:blip r:embed="rId14"/>
          <a:stretch>
            <a:fillRect/>
          </a:stretch>
        </p:blipFill>
        <p:spPr>
          <a:xfrm>
            <a:off x="8968945" y="2826033"/>
            <a:ext cx="913964" cy="1043442"/>
          </a:xfrm>
          <a:prstGeom prst="rect">
            <a:avLst/>
          </a:prstGeom>
        </p:spPr>
      </p:pic>
      <p:pic>
        <p:nvPicPr>
          <p:cNvPr id="21" name="Picture 20"/>
          <p:cNvPicPr>
            <a:picLocks noChangeAspect="1"/>
          </p:cNvPicPr>
          <p:nvPr/>
        </p:nvPicPr>
        <p:blipFill>
          <a:blip r:embed="rId15"/>
          <a:stretch>
            <a:fillRect/>
          </a:stretch>
        </p:blipFill>
        <p:spPr>
          <a:xfrm>
            <a:off x="8885381" y="3485164"/>
            <a:ext cx="3249450" cy="3372836"/>
          </a:xfrm>
          <a:prstGeom prst="rect">
            <a:avLst/>
          </a:prstGeom>
        </p:spPr>
      </p:pic>
      <p:pic>
        <p:nvPicPr>
          <p:cNvPr id="22" name="Picture 21"/>
          <p:cNvPicPr>
            <a:picLocks noChangeAspect="1"/>
          </p:cNvPicPr>
          <p:nvPr/>
        </p:nvPicPr>
        <p:blipFill>
          <a:blip r:embed="rId16"/>
          <a:stretch>
            <a:fillRect/>
          </a:stretch>
        </p:blipFill>
        <p:spPr>
          <a:xfrm>
            <a:off x="5320438" y="4528606"/>
            <a:ext cx="2274005" cy="1481456"/>
          </a:xfrm>
          <a:prstGeom prst="rect">
            <a:avLst/>
          </a:prstGeom>
        </p:spPr>
      </p:pic>
      <p:pic>
        <p:nvPicPr>
          <p:cNvPr id="23" name="Picture 22"/>
          <p:cNvPicPr>
            <a:picLocks noChangeAspect="1"/>
          </p:cNvPicPr>
          <p:nvPr/>
        </p:nvPicPr>
        <p:blipFill>
          <a:blip r:embed="rId16"/>
          <a:stretch>
            <a:fillRect/>
          </a:stretch>
        </p:blipFill>
        <p:spPr>
          <a:xfrm>
            <a:off x="6870477" y="4528606"/>
            <a:ext cx="2274005" cy="1481456"/>
          </a:xfrm>
          <a:prstGeom prst="rect">
            <a:avLst/>
          </a:prstGeom>
        </p:spPr>
      </p:pic>
      <p:sp>
        <p:nvSpPr>
          <p:cNvPr id="24" name="TextBox 23"/>
          <p:cNvSpPr txBox="1"/>
          <p:nvPr/>
        </p:nvSpPr>
        <p:spPr>
          <a:xfrm>
            <a:off x="6928054" y="3856347"/>
            <a:ext cx="364202" cy="523220"/>
          </a:xfrm>
          <a:prstGeom prst="rect">
            <a:avLst/>
          </a:prstGeom>
          <a:noFill/>
        </p:spPr>
        <p:txBody>
          <a:bodyPr wrap="non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2</a:t>
            </a:r>
          </a:p>
        </p:txBody>
      </p:sp>
      <p:pic>
        <p:nvPicPr>
          <p:cNvPr id="25" name="Picture 24"/>
          <p:cNvPicPr>
            <a:picLocks noChangeAspect="1"/>
          </p:cNvPicPr>
          <p:nvPr/>
        </p:nvPicPr>
        <p:blipFill>
          <a:blip r:embed="rId17"/>
          <a:stretch>
            <a:fillRect/>
          </a:stretch>
        </p:blipFill>
        <p:spPr>
          <a:xfrm>
            <a:off x="8455668" y="4409799"/>
            <a:ext cx="2462997" cy="1646063"/>
          </a:xfrm>
          <a:prstGeom prst="rect">
            <a:avLst/>
          </a:prstGeom>
        </p:spPr>
      </p:pic>
      <p:pic>
        <p:nvPicPr>
          <p:cNvPr id="26" name="Picture 25"/>
          <p:cNvPicPr>
            <a:picLocks noChangeAspect="1"/>
          </p:cNvPicPr>
          <p:nvPr/>
        </p:nvPicPr>
        <p:blipFill>
          <a:blip r:embed="rId17"/>
          <a:stretch>
            <a:fillRect/>
          </a:stretch>
        </p:blipFill>
        <p:spPr>
          <a:xfrm>
            <a:off x="9895740" y="4180217"/>
            <a:ext cx="2462997" cy="1646063"/>
          </a:xfrm>
          <a:prstGeom prst="rect">
            <a:avLst/>
          </a:prstGeom>
        </p:spPr>
      </p:pic>
      <p:sp>
        <p:nvSpPr>
          <p:cNvPr id="27" name="TextBox 26"/>
          <p:cNvSpPr txBox="1"/>
          <p:nvPr/>
        </p:nvSpPr>
        <p:spPr>
          <a:xfrm>
            <a:off x="10141137" y="3920681"/>
            <a:ext cx="364202" cy="523220"/>
          </a:xfrm>
          <a:prstGeom prst="rect">
            <a:avLst/>
          </a:prstGeom>
          <a:noFill/>
        </p:spPr>
        <p:txBody>
          <a:bodyPr wrap="non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2</a:t>
            </a:r>
          </a:p>
        </p:txBody>
      </p:sp>
    </p:spTree>
    <p:custDataLst>
      <p:tags r:id="rId1"/>
    </p:custDataLst>
    <p:extLst>
      <p:ext uri="{BB962C8B-B14F-4D97-AF65-F5344CB8AC3E}">
        <p14:creationId xmlns:p14="http://schemas.microsoft.com/office/powerpoint/2010/main" val="65426596"/>
      </p:ext>
    </p:extLst>
  </p:cSld>
  <p:clrMapOvr>
    <a:masterClrMapping/>
  </p:clrMapOvr>
  <mc:AlternateContent xmlns:mc="http://schemas.openxmlformats.org/markup-compatibility/2006" xmlns:p14="http://schemas.microsoft.com/office/powerpoint/2010/main">
    <mc:Choice Requires="p14">
      <p:transition spd="slow" p14:dur="2000" advTm="18226"/>
    </mc:Choice>
    <mc:Fallback xmlns="">
      <p:transition spd="slow" advTm="182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in)">
                                      <p:cBhvr>
                                        <p:cTn id="66" dur="2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down)">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wipe(down)">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circle(in)">
                                      <p:cBhvr>
                                        <p:cTn id="108" dur="20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1000"/>
                                        <p:tgtEl>
                                          <p:spTgt spid="25"/>
                                        </p:tgtEl>
                                      </p:cBhvr>
                                    </p:animEffect>
                                    <p:anim calcmode="lin" valueType="num">
                                      <p:cBhvr>
                                        <p:cTn id="114" dur="1000" fill="hold"/>
                                        <p:tgtEl>
                                          <p:spTgt spid="25"/>
                                        </p:tgtEl>
                                        <p:attrNameLst>
                                          <p:attrName>ppt_x</p:attrName>
                                        </p:attrNameLst>
                                      </p:cBhvr>
                                      <p:tavLst>
                                        <p:tav tm="0">
                                          <p:val>
                                            <p:strVal val="#ppt_x"/>
                                          </p:val>
                                        </p:tav>
                                        <p:tav tm="100000">
                                          <p:val>
                                            <p:strVal val="#ppt_x"/>
                                          </p:val>
                                        </p:tav>
                                      </p:tavLst>
                                    </p:anim>
                                    <p:anim calcmode="lin" valueType="num">
                                      <p:cBhvr>
                                        <p:cTn id="115" dur="1000" fill="hold"/>
                                        <p:tgtEl>
                                          <p:spTgt spid="25"/>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0"/>
                                        <p:tgtEl>
                                          <p:spTgt spid="26"/>
                                        </p:tgtEl>
                                      </p:cBhvr>
                                    </p:animEffect>
                                    <p:anim calcmode="lin" valueType="num">
                                      <p:cBhvr>
                                        <p:cTn id="119" dur="1000" fill="hold"/>
                                        <p:tgtEl>
                                          <p:spTgt spid="26"/>
                                        </p:tgtEl>
                                        <p:attrNameLst>
                                          <p:attrName>ppt_x</p:attrName>
                                        </p:attrNameLst>
                                      </p:cBhvr>
                                      <p:tavLst>
                                        <p:tav tm="0">
                                          <p:val>
                                            <p:strVal val="#ppt_x"/>
                                          </p:val>
                                        </p:tav>
                                        <p:tav tm="100000">
                                          <p:val>
                                            <p:strVal val="#ppt_x"/>
                                          </p:val>
                                        </p:tav>
                                      </p:tavLst>
                                    </p:anim>
                                    <p:anim calcmode="lin" valueType="num">
                                      <p:cBhvr>
                                        <p:cTn id="1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down)">
                                      <p:cBhvr>
                                        <p:cTn id="1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6824557"/>
          </a:xfrm>
        </p:spPr>
      </p:pic>
      <p:sp>
        <p:nvSpPr>
          <p:cNvPr id="6" name="TextBox 5"/>
          <p:cNvSpPr txBox="1"/>
          <p:nvPr/>
        </p:nvSpPr>
        <p:spPr>
          <a:xfrm>
            <a:off x="4672084" y="2579957"/>
            <a:ext cx="2847831" cy="1077218"/>
          </a:xfrm>
          <a:prstGeom prst="rect">
            <a:avLst/>
          </a:prstGeom>
          <a:noFill/>
        </p:spPr>
        <p:txBody>
          <a:bodyPr wrap="none" rtlCol="0">
            <a:spAutoFit/>
          </a:bodyPr>
          <a:lstStyle/>
          <a:p>
            <a:pPr algn="ctr"/>
            <a:r>
              <a:rPr lang="en-GB" sz="3200" b="1" dirty="0" err="1">
                <a:solidFill>
                  <a:srgbClr val="002060"/>
                </a:solidFill>
                <a:latin typeface="Times New Roman" panose="02020603050405020304" pitchFamily="18" charset="0"/>
                <a:cs typeface="Times New Roman" panose="02020603050405020304" pitchFamily="18" charset="0"/>
              </a:rPr>
              <a:t>Trò</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chơi</a:t>
            </a:r>
            <a:r>
              <a:rPr lang="en-GB" sz="3200" b="1" dirty="0">
                <a:solidFill>
                  <a:srgbClr val="002060"/>
                </a:solidFill>
                <a:latin typeface="Times New Roman" panose="02020603050405020304" pitchFamily="18" charset="0"/>
                <a:cs typeface="Times New Roman" panose="02020603050405020304" pitchFamily="18" charset="0"/>
              </a:rPr>
              <a:t>:</a:t>
            </a:r>
          </a:p>
          <a:p>
            <a:pPr algn="ctr"/>
            <a:r>
              <a:rPr lang="en-GB" sz="3200" b="1" dirty="0">
                <a:solidFill>
                  <a:srgbClr val="002060"/>
                </a:solidFill>
                <a:latin typeface="Times New Roman" panose="02020603050405020304" pitchFamily="18" charset="0"/>
                <a:cs typeface="Times New Roman" panose="02020603050405020304" pitchFamily="18" charset="0"/>
              </a:rPr>
              <a:t>AI TINH MẮT</a:t>
            </a:r>
          </a:p>
        </p:txBody>
      </p:sp>
    </p:spTree>
    <p:custDataLst>
      <p:tags r:id="rId1"/>
    </p:custDataLst>
    <p:extLst>
      <p:ext uri="{BB962C8B-B14F-4D97-AF65-F5344CB8AC3E}">
        <p14:creationId xmlns:p14="http://schemas.microsoft.com/office/powerpoint/2010/main" val="2980503986"/>
      </p:ext>
    </p:extLst>
  </p:cSld>
  <p:clrMapOvr>
    <a:masterClrMapping/>
  </p:clrMapOvr>
  <mc:AlternateContent xmlns:mc="http://schemas.openxmlformats.org/markup-compatibility/2006" xmlns:p14="http://schemas.microsoft.com/office/powerpoint/2010/main">
    <mc:Choice Requires="p14">
      <p:transition spd="slow" p14:dur="2000" advTm="15024"/>
    </mc:Choice>
    <mc:Fallback xmlns="">
      <p:transition spd="slow" advTm="150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PRING_QUIZ_SHAPE0"/>
          <p:cNvSpPr/>
          <p:nvPr/>
        </p:nvSpPr>
        <p:spPr>
          <a:xfrm>
            <a:off x="0" y="0"/>
            <a:ext cx="12192000" cy="6858000"/>
          </a:xfrm>
          <a:prstGeom prst="rect">
            <a:avLst/>
          </a:prstGeom>
          <a:solidFill>
            <a:srgbClr val="FFFFFF"/>
          </a:solidFill>
          <a:ln w="15875" cap="rnd" cmpd="sng" algn="ctr">
            <a:noFill/>
            <a:prstDash val="solid"/>
          </a:ln>
          <a:effectLst>
            <a:innerShdw>
              <a:scrgbClr r="0" g="0" b="0">
                <a:alpha val="0"/>
              </a:scrgbClr>
            </a:innerShdw>
          </a:effectLst>
          <a:extLst>
            <a:ext uri="{91240B29-F687-4F45-9708-019B960494DF}">
              <a14:hiddenLine xmlns:a14="http://schemas.microsoft.com/office/drawing/2010/main" w="15875" cap="rnd" cmpd="sng" algn="ctr">
                <a:solidFill>
                  <a:schemeClr val="accent1">
                    <a:shade val="50000"/>
                    <a:hueMod val="94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0"/>
            <a:ext cx="12192001" cy="68580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1746922690"/>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PRING_QUIZ_SHAPE0"/>
          <p:cNvSpPr/>
          <p:nvPr/>
        </p:nvSpPr>
        <p:spPr>
          <a:xfrm>
            <a:off x="0" y="0"/>
            <a:ext cx="12192000" cy="6858000"/>
          </a:xfrm>
          <a:prstGeom prst="rect">
            <a:avLst/>
          </a:prstGeom>
          <a:solidFill>
            <a:srgbClr val="FFFFFF"/>
          </a:solidFill>
          <a:ln w="15875" cap="rnd" cmpd="sng" algn="ctr">
            <a:noFill/>
            <a:prstDash val="solid"/>
          </a:ln>
          <a:effectLst>
            <a:innerShdw>
              <a:scrgbClr r="0" g="0" b="0">
                <a:alpha val="0"/>
              </a:scrgbClr>
            </a:innerShdw>
          </a:effectLst>
          <a:extLst>
            <a:ext uri="{91240B29-F687-4F45-9708-019B960494DF}">
              <a14:hiddenLine xmlns:a14="http://schemas.microsoft.com/office/drawing/2010/main" w="15875" cap="rnd" cmpd="sng" algn="ctr">
                <a:solidFill>
                  <a:schemeClr val="accent1">
                    <a:shade val="50000"/>
                    <a:hueMod val="94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39829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2"/>
            <a:ext cx="12259173" cy="6858001"/>
          </a:xfrm>
        </p:spPr>
      </p:pic>
    </p:spTree>
    <p:custDataLst>
      <p:tags r:id="rId1"/>
    </p:custDataLst>
    <p:extLst>
      <p:ext uri="{BB962C8B-B14F-4D97-AF65-F5344CB8AC3E}">
        <p14:creationId xmlns:p14="http://schemas.microsoft.com/office/powerpoint/2010/main" val="2456417469"/>
      </p:ext>
    </p:extLst>
  </p:cSld>
  <p:clrMapOvr>
    <a:masterClrMapping/>
  </p:clrMapOvr>
  <mc:AlternateContent xmlns:mc="http://schemas.openxmlformats.org/markup-compatibility/2006" xmlns:p14="http://schemas.microsoft.com/office/powerpoint/2010/main">
    <mc:Choice Requires="p14">
      <p:transition spd="slow" p14:dur="2000" advTm="122051"/>
    </mc:Choice>
    <mc:Fallback xmlns="">
      <p:transition spd="slow" advTm="1220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GB" altLang="en-US">
              <a:latin typeface="Arial" panose="020B0604020202020204" pitchFamily="34" charset="0"/>
              <a:cs typeface="Arial" panose="020B0604020202020204" pitchFamily="34" charset="0"/>
            </a:endParaRPr>
          </a:p>
        </p:txBody>
      </p:sp>
      <p:sp>
        <p:nvSpPr>
          <p:cNvPr id="6147" name="Subtitle 2"/>
          <p:cNvSpPr>
            <a:spLocks noGrp="1"/>
          </p:cNvSpPr>
          <p:nvPr>
            <p:ph type="subTitle" idx="1"/>
          </p:nvPr>
        </p:nvSpPr>
        <p:spPr/>
        <p:txBody>
          <a:bodyPr/>
          <a:lstStyle/>
          <a:p>
            <a:pPr eaLnBrk="1" hangingPunct="1"/>
            <a:endParaRPr lang="en-GB" altLang="en-US">
              <a:sym typeface="Arial" panose="020B0604020202020204" pitchFamily="34" charset="0"/>
            </a:endParaRPr>
          </a:p>
        </p:txBody>
      </p:sp>
      <p:pic>
        <p:nvPicPr>
          <p:cNvPr id="61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3349625" y="106363"/>
            <a:ext cx="5692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MỤC ĐÍCH – YÊU CẦU</a:t>
            </a:r>
          </a:p>
        </p:txBody>
      </p:sp>
      <p:sp>
        <p:nvSpPr>
          <p:cNvPr id="6" name="TextBox 5"/>
          <p:cNvSpPr txBox="1">
            <a:spLocks noChangeArrowheads="1"/>
          </p:cNvSpPr>
          <p:nvPr/>
        </p:nvSpPr>
        <p:spPr bwMode="auto">
          <a:xfrm>
            <a:off x="866775" y="1166524"/>
            <a:ext cx="462915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GB" altLang="en-US" sz="14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1.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Kiến</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thức</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GB" altLang="en-US" sz="20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Trẻ</a:t>
            </a: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đếm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được</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các</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nhóm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đối</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tượng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trong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phạm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vi 4</a:t>
            </a: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endParaRPr kumimoji="0" lang="en-GB" alt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Trẻ</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biết</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gộp</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2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nhóm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đối</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tượng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để</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thành</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1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nhóm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có</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số</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lượng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4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và</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nói</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được</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kết</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quả</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khi</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gộp</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GB" alt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p>
        </p:txBody>
      </p:sp>
      <p:sp>
        <p:nvSpPr>
          <p:cNvPr id="8" name="TextBox 7"/>
          <p:cNvSpPr txBox="1">
            <a:spLocks noChangeArrowheads="1"/>
          </p:cNvSpPr>
          <p:nvPr/>
        </p:nvSpPr>
        <p:spPr bwMode="auto">
          <a:xfrm>
            <a:off x="7150100" y="1457325"/>
            <a:ext cx="374880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2.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Kĩ</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năng</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endParaRPr kumimoji="0" lang="en-GB" altLang="en-US" sz="16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sym typeface="Arial" panose="020B0604020202020204" pitchFamily="34" charset="0"/>
            </a:endParaRPr>
          </a:p>
          <a:p>
            <a:pPr marL="342900" marR="0" lvl="0" indent="-342900" algn="l" defTabSz="914400" rtl="0" eaLnBrk="0" fontAlgn="base" latinLnBrk="0" hangingPunct="0">
              <a:lnSpc>
                <a:spcPct val="115000"/>
              </a:lnSpc>
              <a:spcBef>
                <a:spcPct val="0"/>
              </a:spcBef>
              <a:spcAft>
                <a:spcPct val="0"/>
              </a:spcAft>
              <a:buClrTx/>
              <a:buSzTx/>
              <a:buFontTx/>
              <a:buChar char="-"/>
              <a:tabLst/>
              <a:defRPr/>
            </a:pP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Trẻ</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có</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kĩ</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năng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gộp</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2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nhóm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đối</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tượng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thành</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1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nhóm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và</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đếm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số</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lượng</a:t>
            </a: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endParaRPr kumimoji="0" lang="en-GB" altLang="en-US" sz="16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p>
        </p:txBody>
      </p:sp>
      <p:sp>
        <p:nvSpPr>
          <p:cNvPr id="9" name="TextBox 8"/>
          <p:cNvSpPr txBox="1">
            <a:spLocks noChangeArrowheads="1"/>
          </p:cNvSpPr>
          <p:nvPr/>
        </p:nvSpPr>
        <p:spPr bwMode="auto">
          <a:xfrm>
            <a:off x="4167910" y="3967925"/>
            <a:ext cx="4527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3.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Thái</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độ</a:t>
            </a:r>
            <a:r>
              <a:rPr kumimoji="0" lang="en-GB" alt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GB" altLang="en-US" sz="16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Trẻ</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yêu</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thích</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học</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số</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đếm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nhận</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biết</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con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số</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GB" altLang="en-US" sz="16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Trẻ</a:t>
            </a:r>
            <a:r>
              <a:rPr kumimoji="0" lang="en-GB" alt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baseline="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hứng</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thú</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tham</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gia</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giờ</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 </a:t>
            </a:r>
            <a:r>
              <a:rPr kumimoji="0" lang="en-GB" altLang="en-US" sz="2000" b="0" i="0" u="none" strike="noStrike" kern="1200" cap="none" spc="0" normalizeH="0" noProof="0" dirty="0" err="1">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học</a:t>
            </a:r>
            <a:r>
              <a:rPr kumimoji="0" lang="en-GB" altLang="en-US" sz="2000" b="0" i="0" u="none" strike="noStrike" kern="1200" cap="none" spc="0" normalizeH="0" noProof="0" dirty="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a:t>
            </a:r>
            <a:endParaRPr kumimoji="0" lang="en-GB" altLang="en-US" sz="16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p>
        </p:txBody>
      </p:sp>
    </p:spTree>
    <p:custDataLst>
      <p:tags r:id="rId1"/>
    </p:custDataLst>
    <p:extLst>
      <p:ext uri="{BB962C8B-B14F-4D97-AF65-F5344CB8AC3E}">
        <p14:creationId xmlns:p14="http://schemas.microsoft.com/office/powerpoint/2010/main" val="2170973102"/>
      </p:ext>
    </p:extLst>
  </p:cSld>
  <p:clrMapOvr>
    <a:masterClrMapping/>
  </p:clrMapOvr>
  <p:transition spd="slow" advClick="0" advTm="282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1" cy="6837758"/>
          </a:xfrm>
        </p:spPr>
      </p:pic>
      <p:sp>
        <p:nvSpPr>
          <p:cNvPr id="6" name="TextBox 5"/>
          <p:cNvSpPr txBox="1"/>
          <p:nvPr/>
        </p:nvSpPr>
        <p:spPr>
          <a:xfrm>
            <a:off x="3491473" y="1658891"/>
            <a:ext cx="5209055" cy="584775"/>
          </a:xfrm>
          <a:prstGeom prst="rect">
            <a:avLst/>
          </a:prstGeom>
          <a:noFill/>
        </p:spPr>
        <p:txBody>
          <a:bodyPr wrap="none" rtlCol="0">
            <a:spAutoFit/>
          </a:bodyPr>
          <a:lstStyle/>
          <a:p>
            <a:r>
              <a:rPr lang="en-GB" sz="3200" b="1" dirty="0" err="1">
                <a:solidFill>
                  <a:srgbClr val="FF0000"/>
                </a:solidFill>
                <a:latin typeface="Times New Roman" panose="02020603050405020304" pitchFamily="18" charset="0"/>
                <a:cs typeface="Times New Roman" panose="02020603050405020304" pitchFamily="18" charset="0"/>
              </a:rPr>
              <a:t>Ôn</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số</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lượng</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trong</a:t>
            </a:r>
            <a:r>
              <a:rPr lang="en-GB" sz="3200" b="1" dirty="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phạm</a:t>
            </a:r>
            <a:r>
              <a:rPr lang="en-GB" sz="3200" b="1" dirty="0">
                <a:solidFill>
                  <a:srgbClr val="FF0000"/>
                </a:solidFill>
                <a:latin typeface="Times New Roman" panose="02020603050405020304" pitchFamily="18" charset="0"/>
                <a:cs typeface="Times New Roman" panose="02020603050405020304" pitchFamily="18" charset="0"/>
              </a:rPr>
              <a:t> vi 4</a:t>
            </a:r>
          </a:p>
        </p:txBody>
      </p:sp>
      <p:sp>
        <p:nvSpPr>
          <p:cNvPr id="7" name="TextBox 6"/>
          <p:cNvSpPr txBox="1"/>
          <p:nvPr/>
        </p:nvSpPr>
        <p:spPr>
          <a:xfrm>
            <a:off x="4110521" y="2566755"/>
            <a:ext cx="3970959" cy="1077218"/>
          </a:xfrm>
          <a:prstGeom prst="rect">
            <a:avLst/>
          </a:prstGeom>
          <a:noFill/>
        </p:spPr>
        <p:txBody>
          <a:bodyPr wrap="none" rtlCol="0">
            <a:spAutoFit/>
          </a:bodyPr>
          <a:lstStyle/>
          <a:p>
            <a:pPr algn="ctr"/>
            <a:r>
              <a:rPr lang="en-GB" sz="3200" b="1" dirty="0">
                <a:solidFill>
                  <a:srgbClr val="002060"/>
                </a:solidFill>
                <a:latin typeface="Times New Roman" panose="02020603050405020304" pitchFamily="18" charset="0"/>
                <a:cs typeface="Times New Roman" panose="02020603050405020304" pitchFamily="18" charset="0"/>
              </a:rPr>
              <a:t>TRÒ CHƠI:</a:t>
            </a:r>
          </a:p>
          <a:p>
            <a:pPr algn="ctr"/>
            <a:r>
              <a:rPr lang="en-GB" sz="3200" b="1" dirty="0">
                <a:solidFill>
                  <a:srgbClr val="002060"/>
                </a:solidFill>
                <a:latin typeface="Times New Roman" panose="02020603050405020304" pitchFamily="18" charset="0"/>
                <a:cs typeface="Times New Roman" panose="02020603050405020304" pitchFamily="18" charset="0"/>
              </a:rPr>
              <a:t>“AI NHANH NHẤT”</a:t>
            </a:r>
          </a:p>
        </p:txBody>
      </p:sp>
    </p:spTree>
    <p:custDataLst>
      <p:tags r:id="rId1"/>
    </p:custDataLst>
    <p:extLst>
      <p:ext uri="{BB962C8B-B14F-4D97-AF65-F5344CB8AC3E}">
        <p14:creationId xmlns:p14="http://schemas.microsoft.com/office/powerpoint/2010/main" val="3637637390"/>
      </p:ext>
    </p:extLst>
  </p:cSld>
  <p:clrMapOvr>
    <a:masterClrMapping/>
  </p:clrMapOvr>
  <mc:AlternateContent xmlns:mc="http://schemas.openxmlformats.org/markup-compatibility/2006" xmlns:p14="http://schemas.microsoft.com/office/powerpoint/2010/main">
    <mc:Choice Requires="p14">
      <p:transition spd="slow" p14:dur="2000" advTm="8436"/>
    </mc:Choice>
    <mc:Fallback xmlns="">
      <p:transition spd="slow" advTm="84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5310909" y="2355271"/>
            <a:ext cx="1754907" cy="1736437"/>
          </a:xfrm>
          <a:prstGeom prst="flowChartConnector">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0" b="1" dirty="0">
                <a:solidFill>
                  <a:srgbClr val="FF0000"/>
                </a:solidFill>
                <a:latin typeface="Times New Roman" panose="02020603050405020304" pitchFamily="18" charset="0"/>
                <a:cs typeface="Times New Roman" panose="02020603050405020304" pitchFamily="18" charset="0"/>
              </a:rPr>
              <a:t>4</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13099" y="609600"/>
            <a:ext cx="2598497" cy="19488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632" y="3786906"/>
            <a:ext cx="2780147" cy="278014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5410" y="164521"/>
            <a:ext cx="2085975" cy="21907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111" y="4706071"/>
            <a:ext cx="2314575" cy="19716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7010" y="164521"/>
            <a:ext cx="2609487" cy="183053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9045" y="4812144"/>
            <a:ext cx="3536373" cy="2004289"/>
          </a:xfrm>
          <a:prstGeom prst="rect">
            <a:avLst/>
          </a:prstGeom>
        </p:spPr>
      </p:pic>
      <p:cxnSp>
        <p:nvCxnSpPr>
          <p:cNvPr id="12" name="Straight Connector 11"/>
          <p:cNvCxnSpPr/>
          <p:nvPr/>
        </p:nvCxnSpPr>
        <p:spPr>
          <a:xfrm flipV="1">
            <a:off x="3110779" y="3509818"/>
            <a:ext cx="2264785" cy="581890"/>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16497" y="2078182"/>
            <a:ext cx="2098913" cy="766618"/>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5"/>
          </p:cNvCxnSpPr>
          <p:nvPr/>
        </p:nvCxnSpPr>
        <p:spPr>
          <a:xfrm>
            <a:off x="6808816" y="3837413"/>
            <a:ext cx="2372128" cy="868658"/>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9906963"/>
      </p:ext>
    </p:extLst>
  </p:cSld>
  <p:clrMapOvr>
    <a:masterClrMapping/>
  </p:clrMapOvr>
  <mc:AlternateContent xmlns:mc="http://schemas.openxmlformats.org/markup-compatibility/2006" xmlns:p14="http://schemas.microsoft.com/office/powerpoint/2010/main">
    <mc:Choice Requires="p14">
      <p:transition spd="slow" p14:dur="2000" advTm="58695"/>
    </mc:Choice>
    <mc:Fallback xmlns="">
      <p:transition spd="slow" advTm="58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621539409"/>
      </p:ext>
    </p:extLst>
  </p:cSld>
  <p:clrMapOvr>
    <a:masterClrMapping/>
  </p:clrMapOvr>
  <mc:AlternateContent xmlns:mc="http://schemas.openxmlformats.org/markup-compatibility/2006" xmlns:p14="http://schemas.microsoft.com/office/powerpoint/2010/main">
    <mc:Choice Requires="p14">
      <p:transition spd="slow" p14:dur="2000" advTm="3806"/>
    </mc:Choice>
    <mc:Fallback xmlns="">
      <p:transition spd="slow" advTm="380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364" y="-32002"/>
            <a:ext cx="12284364" cy="6879423"/>
          </a:xfr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955" b="100000" l="9924" r="89968"/>
                    </a14:imgEffect>
                  </a14:imgLayer>
                </a14:imgProps>
              </a:ext>
              <a:ext uri="{28A0092B-C50C-407E-A947-70E740481C1C}">
                <a14:useLocalDpi xmlns:a14="http://schemas.microsoft.com/office/drawing/2010/main" val="0"/>
              </a:ext>
            </a:extLst>
          </a:blip>
          <a:stretch>
            <a:fillRect/>
          </a:stretch>
        </p:blipFill>
        <p:spPr>
          <a:xfrm>
            <a:off x="543699" y="3941125"/>
            <a:ext cx="4155611" cy="2972136"/>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9789" y="2787640"/>
            <a:ext cx="2619375" cy="1743075"/>
          </a:xfrm>
          <a:prstGeom prst="rect">
            <a:avLst/>
          </a:prstGeom>
        </p:spPr>
      </p:pic>
      <p:pic>
        <p:nvPicPr>
          <p:cNvPr id="9" name="Picture 8"/>
          <p:cNvPicPr>
            <a:picLocks noChangeAspect="1"/>
          </p:cNvPicPr>
          <p:nvPr/>
        </p:nvPicPr>
        <p:blipFill>
          <a:blip r:embed="rId8"/>
          <a:stretch>
            <a:fillRect/>
          </a:stretch>
        </p:blipFill>
        <p:spPr>
          <a:xfrm>
            <a:off x="3104693" y="2839253"/>
            <a:ext cx="2621507" cy="1737511"/>
          </a:xfrm>
          <a:prstGeom prst="rect">
            <a:avLst/>
          </a:prstGeom>
        </p:spPr>
      </p:pic>
      <p:pic>
        <p:nvPicPr>
          <p:cNvPr id="10" name="Picture 9"/>
          <p:cNvPicPr>
            <a:picLocks noChangeAspect="1"/>
          </p:cNvPicPr>
          <p:nvPr/>
        </p:nvPicPr>
        <p:blipFill>
          <a:blip r:embed="rId8"/>
          <a:stretch>
            <a:fillRect/>
          </a:stretch>
        </p:blipFill>
        <p:spPr>
          <a:xfrm>
            <a:off x="1482719" y="2773412"/>
            <a:ext cx="2621507" cy="1737511"/>
          </a:xfrm>
          <a:prstGeom prst="rect">
            <a:avLst/>
          </a:prstGeom>
        </p:spPr>
      </p:pic>
      <p:sp>
        <p:nvSpPr>
          <p:cNvPr id="11" name="Rectangle 10"/>
          <p:cNvSpPr/>
          <p:nvPr/>
        </p:nvSpPr>
        <p:spPr>
          <a:xfrm>
            <a:off x="8771823" y="4907021"/>
            <a:ext cx="1441594" cy="17416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1000" b="1" dirty="0">
                <a:solidFill>
                  <a:srgbClr val="FF0000"/>
                </a:solidFill>
                <a:latin typeface="Times New Roman" panose="02020603050405020304" pitchFamily="18" charset="0"/>
                <a:cs typeface="Times New Roman" panose="02020603050405020304" pitchFamily="18" charset="0"/>
              </a:rPr>
              <a:t>1</a:t>
            </a:r>
          </a:p>
        </p:txBody>
      </p:sp>
      <p:pic>
        <p:nvPicPr>
          <p:cNvPr id="12" name="Picture 11"/>
          <p:cNvPicPr>
            <a:picLocks noChangeAspect="1"/>
          </p:cNvPicPr>
          <p:nvPr/>
        </p:nvPicPr>
        <p:blipFill>
          <a:blip r:embed="rId9"/>
          <a:stretch>
            <a:fillRect/>
          </a:stretch>
        </p:blipFill>
        <p:spPr>
          <a:xfrm>
            <a:off x="8329319" y="2194029"/>
            <a:ext cx="2383743" cy="2938527"/>
          </a:xfrm>
          <a:prstGeom prst="rect">
            <a:avLst/>
          </a:prstGeom>
        </p:spPr>
      </p:pic>
      <p:sp>
        <p:nvSpPr>
          <p:cNvPr id="13" name="Rectangle 12"/>
          <p:cNvSpPr/>
          <p:nvPr/>
        </p:nvSpPr>
        <p:spPr>
          <a:xfrm>
            <a:off x="10286021" y="2503830"/>
            <a:ext cx="1605403" cy="207293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1000" b="1" dirty="0">
                <a:solidFill>
                  <a:srgbClr val="FF0000"/>
                </a:solidFill>
                <a:latin typeface="Times New Roman" panose="02020603050405020304" pitchFamily="18" charset="0"/>
                <a:cs typeface="Times New Roman" panose="02020603050405020304" pitchFamily="18" charset="0"/>
              </a:rPr>
              <a:t>4</a:t>
            </a:r>
          </a:p>
        </p:txBody>
      </p:sp>
    </p:spTree>
    <p:custDataLst>
      <p:tags r:id="rId1"/>
    </p:custDataLst>
    <p:extLst>
      <p:ext uri="{BB962C8B-B14F-4D97-AF65-F5344CB8AC3E}">
        <p14:creationId xmlns:p14="http://schemas.microsoft.com/office/powerpoint/2010/main" val="1226579527"/>
      </p:ext>
    </p:extLst>
  </p:cSld>
  <p:clrMapOvr>
    <a:masterClrMapping/>
  </p:clrMapOvr>
  <mc:AlternateContent xmlns:mc="http://schemas.openxmlformats.org/markup-compatibility/2006" xmlns:p14="http://schemas.microsoft.com/office/powerpoint/2010/main">
    <mc:Choice Requires="p14">
      <p:transition spd="slow" p14:dur="2000" advTm="44049"/>
    </mc:Choice>
    <mc:Fallback xmlns="">
      <p:transition spd="slow" advTm="44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10625 -0.02801 L 0.41576 -0.31713 " pathEditMode="relative" rAng="0" ptsTypes="AA">
                                      <p:cBhvr>
                                        <p:cTn id="60" dur="2000" fill="hold"/>
                                        <p:tgtEl>
                                          <p:spTgt spid="7"/>
                                        </p:tgtEl>
                                        <p:attrNameLst>
                                          <p:attrName>ppt_x</p:attrName>
                                          <p:attrName>ppt_y</p:attrName>
                                        </p:attrNameLst>
                                      </p:cBhvr>
                                      <p:rCtr x="26094" y="-14468"/>
                                    </p:animMotion>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1" nodeType="clickEffect">
                                  <p:stCondLst>
                                    <p:cond delay="0"/>
                                  </p:stCondLst>
                                  <p:childTnLst>
                                    <p:animEffect transition="out" filter="wipe(down)">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nodeType="clickEffect">
                                  <p:stCondLst>
                                    <p:cond delay="0"/>
                                  </p:stCondLst>
                                  <p:childTnLst>
                                    <p:animEffect transition="out" filter="wipe(down)">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10"/>
                                        </p:tgtEl>
                                      </p:cBhvr>
                                    </p:animEffect>
                                    <p:animScale>
                                      <p:cBhvr>
                                        <p:cTn id="75" dur="250" autoRev="1" fill="hold"/>
                                        <p:tgtEl>
                                          <p:spTgt spid="10"/>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10"/>
                                        </p:tgtEl>
                                      </p:cBhvr>
                                    </p:animEffect>
                                    <p:animScale>
                                      <p:cBhvr>
                                        <p:cTn id="80" dur="250" autoRev="1" fill="hold"/>
                                        <p:tgtEl>
                                          <p:spTgt spid="10"/>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8"/>
                                        </p:tgtEl>
                                      </p:cBhvr>
                                    </p:animEffect>
                                    <p:animScale>
                                      <p:cBhvr>
                                        <p:cTn id="90" dur="250" autoRev="1" fill="hold"/>
                                        <p:tgtEl>
                                          <p:spTgt spid="8"/>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7"/>
                                        </p:tgtEl>
                                      </p:cBhvr>
                                    </p:animEffect>
                                    <p:animScale>
                                      <p:cBhvr>
                                        <p:cTn id="95" dur="250" autoRev="1" fill="hold"/>
                                        <p:tgtEl>
                                          <p:spTgt spid="7"/>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barn(inVertical)">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47490" y="877455"/>
            <a:ext cx="7148945" cy="4571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05164" y="1616364"/>
            <a:ext cx="1921163" cy="2595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0" b="1" dirty="0">
                <a:solidFill>
                  <a:srgbClr val="FF0000"/>
                </a:solidFill>
                <a:latin typeface="Times New Roman" panose="02020603050405020304" pitchFamily="18" charset="0"/>
                <a:cs typeface="Times New Roman" panose="02020603050405020304" pitchFamily="18" charset="0"/>
              </a:rPr>
              <a:t>4</a:t>
            </a:r>
          </a:p>
        </p:txBody>
      </p:sp>
      <p:pic>
        <p:nvPicPr>
          <p:cNvPr id="6" name="Picture 5"/>
          <p:cNvPicPr>
            <a:picLocks noChangeAspect="1"/>
          </p:cNvPicPr>
          <p:nvPr/>
        </p:nvPicPr>
        <p:blipFill>
          <a:blip r:embed="rId4"/>
          <a:stretch>
            <a:fillRect/>
          </a:stretch>
        </p:blipFill>
        <p:spPr>
          <a:xfrm>
            <a:off x="2429973" y="785091"/>
            <a:ext cx="2621507" cy="1737511"/>
          </a:xfrm>
          <a:prstGeom prst="rect">
            <a:avLst/>
          </a:prstGeom>
        </p:spPr>
      </p:pic>
      <p:pic>
        <p:nvPicPr>
          <p:cNvPr id="7" name="Picture 6"/>
          <p:cNvPicPr>
            <a:picLocks noChangeAspect="1"/>
          </p:cNvPicPr>
          <p:nvPr/>
        </p:nvPicPr>
        <p:blipFill>
          <a:blip r:embed="rId4"/>
          <a:stretch>
            <a:fillRect/>
          </a:stretch>
        </p:blipFill>
        <p:spPr>
          <a:xfrm>
            <a:off x="975246" y="760926"/>
            <a:ext cx="2621507" cy="1737511"/>
          </a:xfrm>
          <a:prstGeom prst="rect">
            <a:avLst/>
          </a:prstGeom>
        </p:spPr>
      </p:pic>
      <p:pic>
        <p:nvPicPr>
          <p:cNvPr id="8" name="Picture 7"/>
          <p:cNvPicPr>
            <a:picLocks noChangeAspect="1"/>
          </p:cNvPicPr>
          <p:nvPr/>
        </p:nvPicPr>
        <p:blipFill>
          <a:blip r:embed="rId4"/>
          <a:stretch>
            <a:fillRect/>
          </a:stretch>
        </p:blipFill>
        <p:spPr>
          <a:xfrm>
            <a:off x="-479481" y="785091"/>
            <a:ext cx="2621507" cy="1737511"/>
          </a:xfrm>
          <a:prstGeom prst="rect">
            <a:avLst/>
          </a:prstGeom>
        </p:spPr>
      </p:pic>
      <p:pic>
        <p:nvPicPr>
          <p:cNvPr id="9" name="Picture 8"/>
          <p:cNvPicPr>
            <a:picLocks noChangeAspect="1"/>
          </p:cNvPicPr>
          <p:nvPr/>
        </p:nvPicPr>
        <p:blipFill>
          <a:blip r:embed="rId5"/>
          <a:stretch>
            <a:fillRect/>
          </a:stretch>
        </p:blipFill>
        <p:spPr>
          <a:xfrm>
            <a:off x="893648" y="3071332"/>
            <a:ext cx="4157832" cy="2969009"/>
          </a:xfrm>
          <a:prstGeom prst="rect">
            <a:avLst/>
          </a:prstGeom>
        </p:spPr>
      </p:pic>
    </p:spTree>
    <p:custDataLst>
      <p:tags r:id="rId1"/>
    </p:custDataLst>
    <p:extLst>
      <p:ext uri="{BB962C8B-B14F-4D97-AF65-F5344CB8AC3E}">
        <p14:creationId xmlns:p14="http://schemas.microsoft.com/office/powerpoint/2010/main" val="1171532198"/>
      </p:ext>
    </p:extLst>
  </p:cSld>
  <p:clrMapOvr>
    <a:masterClrMapping/>
  </p:clrMapOvr>
  <mc:AlternateContent xmlns:mc="http://schemas.openxmlformats.org/markup-compatibility/2006" xmlns:p14="http://schemas.microsoft.com/office/powerpoint/2010/main">
    <mc:Choice Requires="p14">
      <p:transition spd="slow" p14:dur="2000" advTm="8670"/>
    </mc:Choice>
    <mc:Fallback xmlns="">
      <p:transition spd="slow" advTm="8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8.33333E-7 -3.7037E-6 L 0.59245 0.15348 " pathEditMode="relative" rAng="0" ptsTypes="AA">
                                      <p:cBhvr>
                                        <p:cTn id="23" dur="2000" fill="hold"/>
                                        <p:tgtEl>
                                          <p:spTgt spid="6"/>
                                        </p:tgtEl>
                                        <p:attrNameLst>
                                          <p:attrName>ppt_x</p:attrName>
                                          <p:attrName>ppt_y</p:attrName>
                                        </p:attrNameLst>
                                      </p:cBhvr>
                                      <p:rCtr x="29622" y="7662"/>
                                    </p:animMotion>
                                  </p:childTnLst>
                                </p:cTn>
                              </p:par>
                              <p:par>
                                <p:cTn id="24" presetID="42" presetClass="path" presetSubtype="0" accel="50000" decel="50000" fill="hold" nodeType="withEffect">
                                  <p:stCondLst>
                                    <p:cond delay="0"/>
                                  </p:stCondLst>
                                  <p:childTnLst>
                                    <p:animMotion origin="layout" path="M 1.04167E-6 -3.7037E-6 L 0.56745 0.14005 " pathEditMode="relative" rAng="0" ptsTypes="AA">
                                      <p:cBhvr>
                                        <p:cTn id="25" dur="2000" fill="hold"/>
                                        <p:tgtEl>
                                          <p:spTgt spid="8"/>
                                        </p:tgtEl>
                                        <p:attrNameLst>
                                          <p:attrName>ppt_x</p:attrName>
                                          <p:attrName>ppt_y</p:attrName>
                                        </p:attrNameLst>
                                      </p:cBhvr>
                                      <p:rCtr x="28372" y="6991"/>
                                    </p:animMotion>
                                  </p:childTnLst>
                                </p:cTn>
                              </p:par>
                              <p:par>
                                <p:cTn id="26" presetID="42" presetClass="path" presetSubtype="0" accel="50000" decel="50000" fill="hold" nodeType="withEffect">
                                  <p:stCondLst>
                                    <p:cond delay="0"/>
                                  </p:stCondLst>
                                  <p:childTnLst>
                                    <p:animMotion origin="layout" path="M 2.77556E-17 0 L 0.58073 0.14375 " pathEditMode="relative" rAng="0" ptsTypes="AA">
                                      <p:cBhvr>
                                        <p:cTn id="27" dur="2000" fill="hold"/>
                                        <p:tgtEl>
                                          <p:spTgt spid="7"/>
                                        </p:tgtEl>
                                        <p:attrNameLst>
                                          <p:attrName>ppt_x</p:attrName>
                                          <p:attrName>ppt_y</p:attrName>
                                        </p:attrNameLst>
                                      </p:cBhvr>
                                      <p:rCtr x="29036" y="7176"/>
                                    </p:animMotion>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456 -0.00764 L 0.24805 -0.29653 " pathEditMode="relative" rAng="0" ptsTypes="AA">
                                      <p:cBhvr>
                                        <p:cTn id="38" dur="2000" fill="hold"/>
                                        <p:tgtEl>
                                          <p:spTgt spid="9"/>
                                        </p:tgtEl>
                                        <p:attrNameLst>
                                          <p:attrName>ppt_x</p:attrName>
                                          <p:attrName>ppt_y</p:attrName>
                                        </p:attrNameLst>
                                      </p:cBhvr>
                                      <p:rCtr x="12630" y="-14444"/>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6865697"/>
          </a:xfr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613" b="100000" l="10000" r="90000"/>
                    </a14:imgEffect>
                  </a14:imgLayer>
                </a14:imgProps>
              </a:ext>
              <a:ext uri="{28A0092B-C50C-407E-A947-70E740481C1C}">
                <a14:useLocalDpi xmlns:a14="http://schemas.microsoft.com/office/drawing/2010/main" val="0"/>
              </a:ext>
            </a:extLst>
          </a:blip>
          <a:stretch>
            <a:fillRect/>
          </a:stretch>
        </p:blipFill>
        <p:spPr>
          <a:xfrm>
            <a:off x="519229" y="1894811"/>
            <a:ext cx="3914741" cy="255241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613" b="100000" l="10000" r="90000"/>
                    </a14:imgEffect>
                  </a14:imgLayer>
                </a14:imgProps>
              </a:ext>
              <a:ext uri="{28A0092B-C50C-407E-A947-70E740481C1C}">
                <a14:useLocalDpi xmlns:a14="http://schemas.microsoft.com/office/drawing/2010/main" val="0"/>
              </a:ext>
            </a:extLst>
          </a:blip>
          <a:stretch>
            <a:fillRect/>
          </a:stretch>
        </p:blipFill>
        <p:spPr>
          <a:xfrm>
            <a:off x="115564" y="4286793"/>
            <a:ext cx="3914741" cy="2552411"/>
          </a:xfrm>
          <a:prstGeom prst="rect">
            <a:avLst/>
          </a:prstGeom>
        </p:spPr>
      </p:pic>
      <p:pic>
        <p:nvPicPr>
          <p:cNvPr id="12" name="Picture 11"/>
          <p:cNvPicPr>
            <a:picLocks noChangeAspect="1"/>
          </p:cNvPicPr>
          <p:nvPr/>
        </p:nvPicPr>
        <p:blipFill>
          <a:blip r:embed="rId7">
            <a:extLst>
              <a:ext uri="{BEBA8EAE-BF5A-486C-A8C5-ECC9F3942E4B}">
                <a14:imgProps xmlns:a14="http://schemas.microsoft.com/office/drawing/2010/main">
                  <a14:imgLayer r:embed="rId8">
                    <a14:imgEffect>
                      <a14:backgroundRemoval t="3086" b="95885" l="9877" r="89712">
                        <a14:foregroundMark x1="49246" y1="64198" x2="69410" y2="60288"/>
                        <a14:foregroundMark x1="70096" y1="60288" x2="75995" y2="71399"/>
                        <a14:foregroundMark x1="49520" y1="64198" x2="47188" y2="64403"/>
                        <a14:foregroundMark x1="47188" y1="64403" x2="44993" y2="87449"/>
                        <a14:backgroundMark x1="44719" y1="90329" x2="47051" y2="61728"/>
                        <a14:backgroundMark x1="47325" y1="63580" x2="64609" y2="59465"/>
                        <a14:backgroundMark x1="65432" y1="60288" x2="71468" y2="60288"/>
                        <a14:backgroundMark x1="71468" y1="60288" x2="76818" y2="72428"/>
                        <a14:backgroundMark x1="72840" y1="70370" x2="51440" y2="72634"/>
                        <a14:backgroundMark x1="47325" y1="66461" x2="69959" y2="63992"/>
                        <a14:backgroundMark x1="67627" y1="62140" x2="48834" y2="64815"/>
                        <a14:backgroundMark x1="49383" y1="64198" x2="69410" y2="60082"/>
                        <a14:backgroundMark x1="70645" y1="62757" x2="75171" y2="69959"/>
                        <a14:backgroundMark x1="72154" y1="62757" x2="74760" y2="67490"/>
                        <a14:backgroundMark x1="71879" y1="62346" x2="71879" y2="62140"/>
                        <a14:backgroundMark x1="47188" y1="64609" x2="45405" y2="83333"/>
                        <a14:backgroundMark x1="59396" y1="61728" x2="68999" y2="60700"/>
                        <a14:backgroundMark x1="70919" y1="60700" x2="73937" y2="66872"/>
                        <a14:backgroundMark x1="69410" y1="60082" x2="73388" y2="65638"/>
                        <a14:backgroundMark x1="57750" y1="61934" x2="63923" y2="61728"/>
                      </a14:backgroundRemoval>
                    </a14:imgEffect>
                  </a14:imgLayer>
                </a14:imgProps>
              </a:ext>
              <a:ext uri="{28A0092B-C50C-407E-A947-70E740481C1C}">
                <a14:useLocalDpi xmlns:a14="http://schemas.microsoft.com/office/drawing/2010/main" val="0"/>
              </a:ext>
            </a:extLst>
          </a:blip>
          <a:stretch>
            <a:fillRect/>
          </a:stretch>
        </p:blipFill>
        <p:spPr>
          <a:xfrm>
            <a:off x="7758545" y="4274509"/>
            <a:ext cx="3759923" cy="2506615"/>
          </a:xfrm>
          <a:prstGeom prst="rect">
            <a:avLst/>
          </a:prstGeom>
        </p:spPr>
      </p:pic>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9958" b="96610" l="9873" r="89986">
                        <a14:backgroundMark x1="45416" y1="78178" x2="46262" y2="62500"/>
                        <a14:backgroundMark x1="46544" y1="62924" x2="63752" y2="57203"/>
                        <a14:backgroundMark x1="63752" y1="57203" x2="71932" y2="60381"/>
                        <a14:backgroundMark x1="70240" y1="58686" x2="78702" y2="73305"/>
                        <a14:backgroundMark x1="78702" y1="73305" x2="63047" y2="83898"/>
                        <a14:backgroundMark x1="62482" y1="85593" x2="45980" y2="79449"/>
                        <a14:backgroundMark x1="46262" y1="78602" x2="46968" y2="62924"/>
                        <a14:backgroundMark x1="46968" y1="62924" x2="68124" y2="61229"/>
                        <a14:backgroundMark x1="68124" y1="61229" x2="76305" y2="71398"/>
                        <a14:backgroundMark x1="75740" y1="72881" x2="55430" y2="79873"/>
                        <a14:backgroundMark x1="56276" y1="80720" x2="47814" y2="69703"/>
                        <a14:backgroundMark x1="47814" y1="69703" x2="60790" y2="64407"/>
                        <a14:backgroundMark x1="60790" y1="64407" x2="76587" y2="68856"/>
                        <a14:backgroundMark x1="73061" y1="69703" x2="62482" y2="76271"/>
                        <a14:backgroundMark x1="65444" y1="76271" x2="56841" y2="76271"/>
                        <a14:backgroundMark x1="55994" y1="75847" x2="55994" y2="75847"/>
                        <a14:backgroundMark x1="54302" y1="72881" x2="54302" y2="72881"/>
                        <a14:backgroundMark x1="55148" y1="69280" x2="55148" y2="69280"/>
                        <a14:backgroundMark x1="56982" y1="69280" x2="56982" y2="69280"/>
                        <a14:backgroundMark x1="57546" y1="68856" x2="58392" y2="68856"/>
                        <a14:backgroundMark x1="71368" y1="66525" x2="71368" y2="66525"/>
                        <a14:backgroundMark x1="67278" y1="66525" x2="67278" y2="66525"/>
                        <a14:backgroundMark x1="63611" y1="63983" x2="63611" y2="63983"/>
                        <a14:backgroundMark x1="63611" y1="63983" x2="63611" y2="63983"/>
                        <a14:backgroundMark x1="61918" y1="63983" x2="61918" y2="63983"/>
                        <a14:backgroundMark x1="61918" y1="63983" x2="61918" y2="63983"/>
                        <a14:backgroundMark x1="61354" y1="63983" x2="61354" y2="63983"/>
                        <a14:backgroundMark x1="60226" y1="62500" x2="60226" y2="62500"/>
                        <a14:backgroundMark x1="60226" y1="62500" x2="60226" y2="62500"/>
                        <a14:backgroundMark x1="59803" y1="61653" x2="59803" y2="61653"/>
                        <a14:backgroundMark x1="65726" y1="63559" x2="70099" y2="64407"/>
                        <a14:backgroundMark x1="65162" y1="63983" x2="65162" y2="63983"/>
                        <a14:backgroundMark x1="66291" y1="62924" x2="66291" y2="62924"/>
                        <a14:backgroundMark x1="66291" y1="62924" x2="66291" y2="62924"/>
                        <a14:backgroundMark x1="70522" y1="63136" x2="70522" y2="63136"/>
                        <a14:backgroundMark x1="69817" y1="63559" x2="69817" y2="63559"/>
                        <a14:backgroundMark x1="66573" y1="62500" x2="66573" y2="62500"/>
                        <a14:backgroundMark x1="70099" y1="62076" x2="68124" y2="63983"/>
                        <a14:backgroundMark x1="63329" y1="63559" x2="63329" y2="63559"/>
                        <a14:backgroundMark x1="61072" y1="62500" x2="61072" y2="62500"/>
                        <a14:backgroundMark x1="62482" y1="61229" x2="62482" y2="61229"/>
                        <a14:backgroundMark x1="64880" y1="59958" x2="64880" y2="59958"/>
                        <a14:backgroundMark x1="59520" y1="59958" x2="59520" y2="59958"/>
                        <a14:backgroundMark x1="61636" y1="61229" x2="61636" y2="61229"/>
                        <a14:backgroundMark x1="62482" y1="58686" x2="62482" y2="58686"/>
                        <a14:backgroundMark x1="64034" y1="59534" x2="64034" y2="59534"/>
                        <a14:backgroundMark x1="70099" y1="60805" x2="70099" y2="60805"/>
                        <a14:backgroundMark x1="72496" y1="64831" x2="72496" y2="64831"/>
                        <a14:backgroundMark x1="73343" y1="68856" x2="73343" y2="68856"/>
                        <a14:backgroundMark x1="75458" y1="69703" x2="75458" y2="69703"/>
                        <a14:backgroundMark x1="77010" y1="71398" x2="77010" y2="71398"/>
                        <a14:backgroundMark x1="76587" y1="75000" x2="76587" y2="75000"/>
                        <a14:backgroundMark x1="73061" y1="75000" x2="73061" y2="75000"/>
                        <a14:backgroundMark x1="73766" y1="73305" x2="73766" y2="73305"/>
                        <a14:backgroundMark x1="75458" y1="74153" x2="75458" y2="74153"/>
                        <a14:backgroundMark x1="71650" y1="73729" x2="71650" y2="73729"/>
                        <a14:backgroundMark x1="71650" y1="71822" x2="71650" y2="71822"/>
                        <a14:backgroundMark x1="70804" y1="68008" x2="70522" y2="68008"/>
                        <a14:backgroundMark x1="67842" y1="69703" x2="67842" y2="69703"/>
                        <a14:backgroundMark x1="70099" y1="72246" x2="70099" y2="72246"/>
                        <a14:backgroundMark x1="67560" y1="70975" x2="67560" y2="70975"/>
                        <a14:backgroundMark x1="70099" y1="70127" x2="70099" y2="70127"/>
                        <a14:backgroundMark x1="68406" y1="77542" x2="68406" y2="77542"/>
                        <a14:backgroundMark x1="69535" y1="77119" x2="69535" y2="77119"/>
                        <a14:backgroundMark x1="70522" y1="75000" x2="70522" y2="75000"/>
                        <a14:backgroundMark x1="68406" y1="75424" x2="68406" y2="75424"/>
                        <a14:backgroundMark x1="72496" y1="77966" x2="72496" y2="77966"/>
                        <a14:backgroundMark x1="67278" y1="79025" x2="67278" y2="79025"/>
                        <a14:backgroundMark x1="65444" y1="80720" x2="65444" y2="80720"/>
                        <a14:backgroundMark x1="65444" y1="80720" x2="65444" y2="80720"/>
                        <a14:backgroundMark x1="61354" y1="80720" x2="61354" y2="80720"/>
                        <a14:backgroundMark x1="64880" y1="75424" x2="64880" y2="75424"/>
                        <a14:backgroundMark x1="64880" y1="70551" x2="64880" y2="70551"/>
                        <a14:backgroundMark x1="64880" y1="68432" x2="64880" y2="68432"/>
                        <a14:backgroundMark x1="64880" y1="68432" x2="64880" y2="68432"/>
                        <a14:backgroundMark x1="64316" y1="68008" x2="64316" y2="68008"/>
                        <a14:backgroundMark x1="64316" y1="68008" x2="63329" y2="68856"/>
                        <a14:backgroundMark x1="63329" y1="70975" x2="63329" y2="70975"/>
                        <a14:backgroundMark x1="63611" y1="71398" x2="63611" y2="71398"/>
                        <a14:backgroundMark x1="64034" y1="72246" x2="64034" y2="72246"/>
                        <a14:backgroundMark x1="64880" y1="72669" x2="66008" y2="72881"/>
                        <a14:backgroundMark x1="66573" y1="73305" x2="66573" y2="73305"/>
                        <a14:backgroundMark x1="64316" y1="78602" x2="64316" y2="78602"/>
                        <a14:backgroundMark x1="64316" y1="78602" x2="64316" y2="78602"/>
                        <a14:backgroundMark x1="61072" y1="76271" x2="61072" y2="76271"/>
                        <a14:backgroundMark x1="62482" y1="73729" x2="62482" y2="72669"/>
                        <a14:backgroundMark x1="57546" y1="70127" x2="57546" y2="70127"/>
                        <a14:backgroundMark x1="57546" y1="70127" x2="53032" y2="72246"/>
                        <a14:backgroundMark x1="53032" y1="72246" x2="51622" y2="72881"/>
                        <a14:backgroundMark x1="49224" y1="68856" x2="49224" y2="68856"/>
                        <a14:backgroundMark x1="49224" y1="68856" x2="48096" y2="68008"/>
                        <a14:backgroundMark x1="47250" y1="67373" x2="47250" y2="67373"/>
                        <a14:backgroundMark x1="47250" y1="67373" x2="47250" y2="67373"/>
                        <a14:backgroundMark x1="46968" y1="65678" x2="46968" y2="65678"/>
                        <a14:backgroundMark x1="46968" y1="63983" x2="47532" y2="67797"/>
                        <a14:backgroundMark x1="49788" y1="63983" x2="49788" y2="63983"/>
                        <a14:backgroundMark x1="51058" y1="63983" x2="51058" y2="63983"/>
                        <a14:backgroundMark x1="55148" y1="61653" x2="55148" y2="61653"/>
                        <a14:backgroundMark x1="52750" y1="62076" x2="52750" y2="62076"/>
                        <a14:backgroundMark x1="54584" y1="66525" x2="54584" y2="66525"/>
                        <a14:backgroundMark x1="56559" y1="65254" x2="56559" y2="65254"/>
                        <a14:backgroundMark x1="56559" y1="65254" x2="61072" y2="64407"/>
                        <a14:backgroundMark x1="61354" y1="65254" x2="61354" y2="65254"/>
                        <a14:backgroundMark x1="60790" y1="69280" x2="60790" y2="69280"/>
                        <a14:backgroundMark x1="60790" y1="69280" x2="60790" y2="69280"/>
                        <a14:backgroundMark x1="61918" y1="68856" x2="61918" y2="68856"/>
                        <a14:backgroundMark x1="63047" y1="65678" x2="63047" y2="65678"/>
                        <a14:backgroundMark x1="59520" y1="68008" x2="59520" y2="68008"/>
                        <a14:backgroundMark x1="59520" y1="72246" x2="59520" y2="72246"/>
                        <a14:backgroundMark x1="61354" y1="71822" x2="61354" y2="71822"/>
                        <a14:backgroundMark x1="60085" y1="75000" x2="60085" y2="75000"/>
                        <a14:backgroundMark x1="55994" y1="76695" x2="55994" y2="76695"/>
                        <a14:backgroundMark x1="51904" y1="72669" x2="51904" y2="72669"/>
                        <a14:backgroundMark x1="53032" y1="66525" x2="53032" y2="66525"/>
                        <a14:backgroundMark x1="50071" y1="67373" x2="50071" y2="67373"/>
                        <a14:backgroundMark x1="54302" y1="68856" x2="54302" y2="68856"/>
                        <a14:backgroundMark x1="54302" y1="64831" x2="54302" y2="64831"/>
                        <a14:backgroundMark x1="52750" y1="70975" x2="52750" y2="70975"/>
                        <a14:backgroundMark x1="51058" y1="70975" x2="51058" y2="70975"/>
                        <a14:backgroundMark x1="46544" y1="75000" x2="46262" y2="75000"/>
                        <a14:backgroundMark x1="47814" y1="72246" x2="47814" y2="72246"/>
                        <a14:backgroundMark x1="48378" y1="77119" x2="48378" y2="77119"/>
                        <a14:backgroundMark x1="46827" y1="79873" x2="46827" y2="79873"/>
                        <a14:backgroundMark x1="46262" y1="77966" x2="46262" y2="77966"/>
                        <a14:backgroundMark x1="47532" y1="76695" x2="47532" y2="76695"/>
                        <a14:backgroundMark x1="46968" y1="74576" x2="46968" y2="74576"/>
                        <a14:backgroundMark x1="48378" y1="74576" x2="48378" y2="74576"/>
                        <a14:backgroundMark x1="51058" y1="74576" x2="51058" y2="74576"/>
                        <a14:backgroundMark x1="49506" y1="74576" x2="49506" y2="74576"/>
                        <a14:backgroundMark x1="49224" y1="74153" x2="49224" y2="74153"/>
                        <a14:backgroundMark x1="54866" y1="74576" x2="54866" y2="74576"/>
                        <a14:backgroundMark x1="51904" y1="68856" x2="51904" y2="68856"/>
                        <a14:backgroundMark x1="56559" y1="73729" x2="56559" y2="73729"/>
                        <a14:backgroundMark x1="57546" y1="73729" x2="57546" y2="73729"/>
                        <a14:backgroundMark x1="57828" y1="79449" x2="57828" y2="79449"/>
                        <a14:backgroundMark x1="61072" y1="79025" x2="61072" y2="79025"/>
                        <a14:backgroundMark x1="57828" y1="78602" x2="57828" y2="78602"/>
                        <a14:backgroundMark x1="58392" y1="77966" x2="58392" y2="77966"/>
                        <a14:backgroundMark x1="61072" y1="78178" x2="61072" y2="78178"/>
                        <a14:backgroundMark x1="62764" y1="78602" x2="62764" y2="78602"/>
                        <a14:backgroundMark x1="63047" y1="78602" x2="63047" y2="78602"/>
                        <a14:backgroundMark x1="61636" y1="84746" x2="61636" y2="84746"/>
                        <a14:backgroundMark x1="61354" y1="83475" x2="61354" y2="83475"/>
                        <a14:backgroundMark x1="63329" y1="82839" x2="63329" y2="82839"/>
                        <a14:backgroundMark x1="57828" y1="83475" x2="57828" y2="83475"/>
                        <a14:backgroundMark x1="58674" y1="82415" x2="58674" y2="82415"/>
                        <a14:backgroundMark x1="59803" y1="80720" x2="59803" y2="80720"/>
                        <a14:backgroundMark x1="55712" y1="81144" x2="55712" y2="81144"/>
                        <a14:backgroundMark x1="55712" y1="79025" x2="55712" y2="79025"/>
                        <a14:backgroundMark x1="55712" y1="79025" x2="55712" y2="79025"/>
                        <a14:backgroundMark x1="46827" y1="63136" x2="46827" y2="63136"/>
                        <a14:backgroundMark x1="54584" y1="77966" x2="54584" y2="77966"/>
                        <a14:backgroundMark x1="50212" y1="81568" x2="50212" y2="81568"/>
                        <a14:backgroundMark x1="50776" y1="77966" x2="49788" y2="77966"/>
                        <a14:backgroundMark x1="50212" y1="80297" x2="51058" y2="80297"/>
                        <a14:backgroundMark x1="53032" y1="79025" x2="53032" y2="79025"/>
                        <a14:backgroundMark x1="53032" y1="79025" x2="53032" y2="79025"/>
                        <a14:backgroundMark x1="51904" y1="81144" x2="51904" y2="81144"/>
                        <a14:backgroundMark x1="45698" y1="80297" x2="45698" y2="80297"/>
                        <a14:backgroundMark x1="48378" y1="80297" x2="48378" y2="80297"/>
                        <a14:backgroundMark x1="65444" y1="68008" x2="65444" y2="68008"/>
                      </a14:backgroundRemoval>
                    </a14:imgEffect>
                  </a14:imgLayer>
                </a14:imgProps>
              </a:ext>
            </a:extLst>
          </a:blip>
          <a:stretch>
            <a:fillRect/>
          </a:stretch>
        </p:blipFill>
        <p:spPr>
          <a:xfrm>
            <a:off x="7714504" y="2230400"/>
            <a:ext cx="3412579" cy="2271843"/>
          </a:xfrm>
          <a:prstGeom prst="rect">
            <a:avLst/>
          </a:prstGeom>
        </p:spPr>
      </p:pic>
      <p:sp>
        <p:nvSpPr>
          <p:cNvPr id="14" name="Rectangle 13"/>
          <p:cNvSpPr/>
          <p:nvPr/>
        </p:nvSpPr>
        <p:spPr>
          <a:xfrm>
            <a:off x="1435248" y="34325"/>
            <a:ext cx="1413164" cy="188421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2000" b="1" dirty="0">
                <a:solidFill>
                  <a:srgbClr val="FF0000"/>
                </a:solidFill>
                <a:latin typeface="Times New Roman" panose="02020603050405020304" pitchFamily="18" charset="0"/>
                <a:cs typeface="Times New Roman" panose="02020603050405020304" pitchFamily="18" charset="0"/>
              </a:rPr>
              <a:t>2</a:t>
            </a:r>
          </a:p>
        </p:txBody>
      </p:sp>
      <p:pic>
        <p:nvPicPr>
          <p:cNvPr id="15" name="Picture 14"/>
          <p:cNvPicPr>
            <a:picLocks noChangeAspect="1"/>
          </p:cNvPicPr>
          <p:nvPr/>
        </p:nvPicPr>
        <p:blipFill>
          <a:blip r:embed="rId11"/>
          <a:stretch>
            <a:fillRect/>
          </a:stretch>
        </p:blipFill>
        <p:spPr>
          <a:xfrm>
            <a:off x="7920051" y="-388546"/>
            <a:ext cx="2597121" cy="3206774"/>
          </a:xfrm>
          <a:prstGeom prst="rect">
            <a:avLst/>
          </a:prstGeom>
        </p:spPr>
      </p:pic>
      <p:sp>
        <p:nvSpPr>
          <p:cNvPr id="16" name="Rectangle 15"/>
          <p:cNvSpPr/>
          <p:nvPr/>
        </p:nvSpPr>
        <p:spPr>
          <a:xfrm>
            <a:off x="1354301" y="3308120"/>
            <a:ext cx="1575057" cy="200481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2000" b="1" dirty="0">
                <a:solidFill>
                  <a:srgbClr val="FF0000"/>
                </a:solidFill>
                <a:latin typeface="Times New Roman" panose="02020603050405020304" pitchFamily="18" charset="0"/>
                <a:cs typeface="Times New Roman" panose="02020603050405020304" pitchFamily="18" charset="0"/>
              </a:rPr>
              <a:t>4</a:t>
            </a:r>
          </a:p>
        </p:txBody>
      </p:sp>
    </p:spTree>
    <p:custDataLst>
      <p:tags r:id="rId1"/>
    </p:custDataLst>
    <p:extLst>
      <p:ext uri="{BB962C8B-B14F-4D97-AF65-F5344CB8AC3E}">
        <p14:creationId xmlns:p14="http://schemas.microsoft.com/office/powerpoint/2010/main" val="1015854101"/>
      </p:ext>
    </p:extLst>
  </p:cSld>
  <p:clrMapOvr>
    <a:masterClrMapping/>
  </p:clrMapOvr>
  <mc:AlternateContent xmlns:mc="http://schemas.openxmlformats.org/markup-compatibility/2006" xmlns:p14="http://schemas.microsoft.com/office/powerpoint/2010/main">
    <mc:Choice Requires="p14">
      <p:transition spd="slow" p14:dur="2000" advTm="31226"/>
    </mc:Choice>
    <mc:Fallback xmlns="">
      <p:transition spd="slow" advTm="312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2"/>
                                        </p:tgtEl>
                                      </p:cBhvr>
                                    </p:animEffect>
                                    <p:animScale>
                                      <p:cBhvr>
                                        <p:cTn id="46" dur="250" autoRev="1" fill="hold"/>
                                        <p:tgtEl>
                                          <p:spTgt spid="12"/>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xit" presetSubtype="32" fill="hold" grpId="1" nodeType="clickEffect">
                                  <p:stCondLst>
                                    <p:cond delay="0"/>
                                  </p:stCondLst>
                                  <p:childTnLst>
                                    <p:animEffect transition="out" filter="circle(out)">
                                      <p:cBhvr>
                                        <p:cTn id="60" dur="2000"/>
                                        <p:tgtEl>
                                          <p:spTgt spid="14"/>
                                        </p:tgtEl>
                                      </p:cBhvr>
                                    </p:animEffect>
                                    <p:set>
                                      <p:cBhvr>
                                        <p:cTn id="61" dur="1" fill="hold">
                                          <p:stCondLst>
                                            <p:cond delay="1999"/>
                                          </p:stCondLst>
                                        </p:cTn>
                                        <p:tgtEl>
                                          <p:spTgt spid="14"/>
                                        </p:tgtEl>
                                        <p:attrNameLst>
                                          <p:attrName>style.visibility</p:attrName>
                                        </p:attrNameLst>
                                      </p:cBhvr>
                                      <p:to>
                                        <p:strVal val="hidden"/>
                                      </p:to>
                                    </p:set>
                                  </p:childTnLst>
                                </p:cTn>
                              </p:par>
                              <p:par>
                                <p:cTn id="62" presetID="6" presetClass="exit" presetSubtype="32" fill="hold" nodeType="withEffect">
                                  <p:stCondLst>
                                    <p:cond delay="0"/>
                                  </p:stCondLst>
                                  <p:childTnLst>
                                    <p:animEffect transition="out" filter="circle(out)">
                                      <p:cBhvr>
                                        <p:cTn id="63" dur="2000"/>
                                        <p:tgtEl>
                                          <p:spTgt spid="15"/>
                                        </p:tgtEl>
                                      </p:cBhvr>
                                    </p:animEffect>
                                    <p:set>
                                      <p:cBhvr>
                                        <p:cTn id="64" dur="1" fill="hold">
                                          <p:stCondLst>
                                            <p:cond delay="1999"/>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08333E-6 -1.11111E-6 L 0.37839 0.00093 " pathEditMode="relative" rAng="0" ptsTypes="AA">
                                      <p:cBhvr>
                                        <p:cTn id="68" dur="2000" fill="hold"/>
                                        <p:tgtEl>
                                          <p:spTgt spid="8"/>
                                        </p:tgtEl>
                                        <p:attrNameLst>
                                          <p:attrName>ppt_x</p:attrName>
                                          <p:attrName>ppt_y</p:attrName>
                                        </p:attrNameLst>
                                      </p:cBhvr>
                                      <p:rCtr x="18919" y="46"/>
                                    </p:animMotion>
                                  </p:childTnLst>
                                </p:cTn>
                              </p:par>
                              <p:par>
                                <p:cTn id="69" presetID="42" presetClass="path" presetSubtype="0" accel="50000" decel="50000" fill="hold" nodeType="withEffect">
                                  <p:stCondLst>
                                    <p:cond delay="0"/>
                                  </p:stCondLst>
                                  <p:childTnLst>
                                    <p:animMotion origin="layout" path="M 5E-6 1.48148E-6 L 0.34987 0.03958 " pathEditMode="relative" rAng="0" ptsTypes="AA">
                                      <p:cBhvr>
                                        <p:cTn id="70" dur="2000" fill="hold"/>
                                        <p:tgtEl>
                                          <p:spTgt spid="7"/>
                                        </p:tgtEl>
                                        <p:attrNameLst>
                                          <p:attrName>ppt_x</p:attrName>
                                          <p:attrName>ppt_y</p:attrName>
                                        </p:attrNameLst>
                                      </p:cBhvr>
                                      <p:rCtr x="17487" y="1968"/>
                                    </p:animMotion>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8"/>
                                        </p:tgtEl>
                                      </p:cBhvr>
                                    </p:animEffect>
                                    <p:animScale>
                                      <p:cBhvr>
                                        <p:cTn id="75" dur="250" autoRev="1" fill="hold"/>
                                        <p:tgtEl>
                                          <p:spTgt spid="8"/>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nodeType="clickEffect">
                                  <p:stCondLst>
                                    <p:cond delay="0"/>
                                  </p:stCondLst>
                                  <p:childTnLst>
                                    <p:animEffect transition="out" filter="fade">
                                      <p:cBhvr>
                                        <p:cTn id="79" dur="500" tmFilter="0, 0; .2, .5; .8, .5; 1, 0"/>
                                        <p:tgtEl>
                                          <p:spTgt spid="7"/>
                                        </p:tgtEl>
                                      </p:cBhvr>
                                    </p:animEffect>
                                    <p:animScale>
                                      <p:cBhvr>
                                        <p:cTn id="80" dur="250" autoRev="1" fill="hold"/>
                                        <p:tgtEl>
                                          <p:spTgt spid="7"/>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13"/>
                                        </p:tgtEl>
                                      </p:cBhvr>
                                    </p:animEffect>
                                    <p:animScale>
                                      <p:cBhvr>
                                        <p:cTn id="85" dur="250" autoRev="1" fill="hold"/>
                                        <p:tgtEl>
                                          <p:spTgt spid="13"/>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12"/>
                                        </p:tgtEl>
                                      </p:cBhvr>
                                    </p:animEffect>
                                    <p:animScale>
                                      <p:cBhvr>
                                        <p:cTn id="90" dur="250" autoRev="1" fill="hold"/>
                                        <p:tgtEl>
                                          <p:spTgt spid="12"/>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arn(inVertical)">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39491" y="498764"/>
            <a:ext cx="7481454" cy="5366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1672905" y="341450"/>
            <a:ext cx="3913971" cy="2554445"/>
          </a:xfrm>
          <a:prstGeom prst="rect">
            <a:avLst/>
          </a:prstGeom>
        </p:spPr>
      </p:pic>
      <p:pic>
        <p:nvPicPr>
          <p:cNvPr id="6" name="Picture 5"/>
          <p:cNvPicPr>
            <a:picLocks noChangeAspect="1"/>
          </p:cNvPicPr>
          <p:nvPr/>
        </p:nvPicPr>
        <p:blipFill>
          <a:blip r:embed="rId4"/>
          <a:stretch>
            <a:fillRect/>
          </a:stretch>
        </p:blipFill>
        <p:spPr>
          <a:xfrm>
            <a:off x="-614245" y="267558"/>
            <a:ext cx="3913971" cy="2554445"/>
          </a:xfrm>
          <a:prstGeom prst="rect">
            <a:avLst/>
          </a:prstGeom>
        </p:spPr>
      </p:pic>
      <p:pic>
        <p:nvPicPr>
          <p:cNvPr id="7" name="Picture 6"/>
          <p:cNvPicPr>
            <a:picLocks noChangeAspect="1"/>
          </p:cNvPicPr>
          <p:nvPr/>
        </p:nvPicPr>
        <p:blipFill>
          <a:blip r:embed="rId5"/>
          <a:stretch>
            <a:fillRect/>
          </a:stretch>
        </p:blipFill>
        <p:spPr>
          <a:xfrm>
            <a:off x="1592698" y="4026862"/>
            <a:ext cx="3414056" cy="2267909"/>
          </a:xfrm>
          <a:prstGeom prst="rect">
            <a:avLst/>
          </a:prstGeom>
        </p:spPr>
      </p:pic>
      <p:pic>
        <p:nvPicPr>
          <p:cNvPr id="8" name="Picture 7"/>
          <p:cNvPicPr>
            <a:picLocks noChangeAspect="1"/>
          </p:cNvPicPr>
          <p:nvPr/>
        </p:nvPicPr>
        <p:blipFill>
          <a:blip r:embed="rId5"/>
          <a:stretch>
            <a:fillRect/>
          </a:stretch>
        </p:blipFill>
        <p:spPr>
          <a:xfrm>
            <a:off x="-646545" y="4026863"/>
            <a:ext cx="3414056" cy="2267909"/>
          </a:xfrm>
          <a:prstGeom prst="rect">
            <a:avLst/>
          </a:prstGeom>
        </p:spPr>
      </p:pic>
      <p:sp>
        <p:nvSpPr>
          <p:cNvPr id="9" name="Rectangle 8"/>
          <p:cNvSpPr/>
          <p:nvPr/>
        </p:nvSpPr>
        <p:spPr>
          <a:xfrm>
            <a:off x="1385455" y="2115127"/>
            <a:ext cx="1505527" cy="2133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4000" b="1" dirty="0">
                <a:solidFill>
                  <a:srgbClr val="FF0000"/>
                </a:solidFill>
                <a:latin typeface="Times New Roman" panose="02020603050405020304" pitchFamily="18" charset="0"/>
                <a:cs typeface="Times New Roman" panose="02020603050405020304" pitchFamily="18" charset="0"/>
              </a:rPr>
              <a:t>4</a:t>
            </a:r>
          </a:p>
        </p:txBody>
      </p:sp>
    </p:spTree>
    <p:custDataLst>
      <p:tags r:id="rId1"/>
    </p:custDataLst>
    <p:extLst>
      <p:ext uri="{BB962C8B-B14F-4D97-AF65-F5344CB8AC3E}">
        <p14:creationId xmlns:p14="http://schemas.microsoft.com/office/powerpoint/2010/main" val="2567872141"/>
      </p:ext>
    </p:extLst>
  </p:cSld>
  <p:clrMapOvr>
    <a:masterClrMapping/>
  </p:clrMapOvr>
  <mc:AlternateContent xmlns:mc="http://schemas.openxmlformats.org/markup-compatibility/2006" xmlns:p14="http://schemas.microsoft.com/office/powerpoint/2010/main">
    <mc:Choice Requires="p14">
      <p:transition spd="slow" p14:dur="2000" advTm="10962"/>
    </mc:Choice>
    <mc:Fallback xmlns="">
      <p:transition spd="slow" advTm="10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0677 -0.02014 L 0.44739 0.09931 " pathEditMode="relative" rAng="0" ptsTypes="AA">
                                      <p:cBhvr>
                                        <p:cTn id="30" dur="2000" fill="hold"/>
                                        <p:tgtEl>
                                          <p:spTgt spid="6"/>
                                        </p:tgtEl>
                                        <p:attrNameLst>
                                          <p:attrName>ppt_x</p:attrName>
                                          <p:attrName>ppt_y</p:attrName>
                                        </p:attrNameLst>
                                      </p:cBhvr>
                                      <p:rCtr x="22031" y="5972"/>
                                    </p:animMotion>
                                  </p:childTnLst>
                                </p:cTn>
                              </p:par>
                              <p:par>
                                <p:cTn id="31" presetID="42" presetClass="path" presetSubtype="0" accel="50000" decel="50000" fill="hold" nodeType="withEffect">
                                  <p:stCondLst>
                                    <p:cond delay="0"/>
                                  </p:stCondLst>
                                  <p:childTnLst>
                                    <p:animMotion origin="layout" path="M 3.75E-6 3.7037E-7 L 0.47955 0.05764 " pathEditMode="relative" rAng="0" ptsTypes="AA">
                                      <p:cBhvr>
                                        <p:cTn id="32" dur="2000" fill="hold"/>
                                        <p:tgtEl>
                                          <p:spTgt spid="5"/>
                                        </p:tgtEl>
                                        <p:attrNameLst>
                                          <p:attrName>ppt_x</p:attrName>
                                          <p:attrName>ppt_y</p:attrName>
                                        </p:attrNameLst>
                                      </p:cBhvr>
                                      <p:rCtr x="23971" y="2870"/>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8.33333E-7 3.7037E-6 L 0.42747 -0.13172 " pathEditMode="relative" rAng="0" ptsTypes="AA">
                                      <p:cBhvr>
                                        <p:cTn id="36" dur="2000" fill="hold"/>
                                        <p:tgtEl>
                                          <p:spTgt spid="8"/>
                                        </p:tgtEl>
                                        <p:attrNameLst>
                                          <p:attrName>ppt_x</p:attrName>
                                          <p:attrName>ppt_y</p:attrName>
                                        </p:attrNameLst>
                                      </p:cBhvr>
                                      <p:rCtr x="21367" y="-6597"/>
                                    </p:animMotion>
                                  </p:childTnLst>
                                </p:cTn>
                              </p:par>
                              <p:par>
                                <p:cTn id="37" presetID="42" presetClass="path" presetSubtype="0" accel="50000" decel="50000" fill="hold" nodeType="withEffect">
                                  <p:stCondLst>
                                    <p:cond delay="0"/>
                                  </p:stCondLst>
                                  <p:childTnLst>
                                    <p:animMotion origin="layout" path="M -2.91667E-6 3.7037E-6 L 0.4862 -0.13033 " pathEditMode="relative" rAng="0" ptsTypes="AA">
                                      <p:cBhvr>
                                        <p:cTn id="38" dur="2000" fill="hold"/>
                                        <p:tgtEl>
                                          <p:spTgt spid="7"/>
                                        </p:tgtEl>
                                        <p:attrNameLst>
                                          <p:attrName>ppt_x</p:attrName>
                                          <p:attrName>ppt_y</p:attrName>
                                        </p:attrNameLst>
                                      </p:cBhvr>
                                      <p:rCtr x="24310" y="-6528"/>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4757A617-8C3C-4AD7-935B-3FF9B997F939}"/>
  <p:tag name="ISPRING_PROJECT_VERSION" val="9"/>
  <p:tag name="ISPRING_PROJECT_FOLDER_UPDATED" val="1"/>
  <p:tag name="ISPRING_FIRST_PUBLISH" val="1"/>
  <p:tag name="ISPRING_LMS_API_VERSION" val="SCORM 2004 (2nd edition)"/>
  <p:tag name="ISPRING_ULTRA_SCORM_COURSE_ID" val="5ABB840E-781D-47BE-9707-CDD291FA26EF"/>
  <p:tag name="ISPRING_CMI5_LAUNCH_METHOD" val="any window"/>
  <p:tag name="ISPRINGCLOUDFOLDERID" val="1"/>
  <p:tag name="ISPRINGONLINEFOLDERID" val="1"/>
  <p:tag name="ISPRING_SCORM_RATE_SLIDES" val="0"/>
  <p:tag name="ISPRING_PLAYERS_CUSTOMIZATION_2" val="UEsDBBQAAgAIAPOO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BUhD1STDIDzxYGAAAeFQAAHQAAAHVuaXZlcnNhbC9jb21tb25fbWVzc2FnZXMubG5ntVjfa9tWFH4v9H+4CAobdG1aSCkjcZHlG1tElhzpOkn3IhRZtUWsK9eW3WRPK30oYw9t2NMoZemyrmvXwEb7MottDwr7P7S/ZOdeyY6dmErKugeHyNb57nfPj++ce1fu7HldNHL6A9enq8KNa0sCcqjtt1zaXhWaZO2z2wIaBBZtWV2fOqsC9QV0p3T50krXou2h1Xbg/8uXEFrxnMEAHgcl9nT6jNzWqtAom5JWb4jqXVPRqppZlqtCSfK9nkX3keK3/U9u3rq9d2P51qcr11O7PDBGXVSUeSDEkZaXcgCpRNcUE9CwYqp4mwglIsfjPxuIxOGPUjF7rUkUWcVC6eTp37/G4XPaRjtu9IYWQ2noeFMobTTFu0iJx4dypnVT17FKTEORK9iUDVPVCPeQggmuCKVyPH5B0clBdIQ6fnRIUdCBvx1EO/H4JUWj6NBHg67bcuCdOHyEAjce/9VDQRy+tLPWrmh1UVZNHRtElyUia6pQ0gE2SFDsqyiIXtioDQ9HCYVR9B513Dh8PESd6J2F9hwP7cCvQKsfvQVaO9HhPhrF4UMwfUORB+8+pIjCt9ey2WypiiZWTLHRMOvYMMQqBIP4aOQ6D2Db7gD1+s7AoYEVQKKjB27Qgd9ajn8VtfwHtOtbLXSv7wCgZiCr1+u6dvKma/T6UAuo0bX2M1no4pasVk2iaYphYrUy+UYorYNPAub/sQ1bHP9REEoXDawLpW3w2wUsTV4mzBhiy0Jkg9uL4dTkak2BD2E0am6704VP4PSLoTQwZEk5Gge5fACpjXUoDcPY0nRIZxXS9riHPPgboF14eD1ME3dhKmXBy6qkQf1IZGaJm8vXl5eWluqzS+x2oveQAJDDY9o+ecryc2/I3ejF4XfgzE4cfg1rDuLw2MpeFPYk8npJyxbcA9lrEq5AWeaK2FSlmlkmKvxbxhBVxRpSu5PTDgp2YYHMlsNw4MwlfWbtpWhmWdsGAYJU5/4qYqWtM+GMw29hyeh5Ecu72GCmLDJZZqq4KVdF7nhQyoluncokDyOyo3dQpVwM+8N9ViiQcUEfet2cSnFBY1kX9JneP7PZN++uFeNg4I0m5LgsKhMOPci4I5cD20w9zy8cdByfE3zNZPq3RMoDXgbf0E4mAegwEq6wgtxoyl+Ya6Ks4Mp8CiZM0qRPXcEUnaIuU+VR9JaV2qSvpO+NmBeOAnR/aMHH/RLF4fdJa7mC0u6kVvD2laIE5xraIp6pxxjPY/DZD4kiHAAvN43NUTBPYbbXJXu6CCkmGR9klNcjEzpg68E7r2m7AB1Dwqqoy9r/E8iTA/5gIw86N2wrfAIvsG2cS8sLB3m6gWKBPkvoA37lO74oo0JRLuilwgSNpB9imLtAMLBnud38VjW2cFnWslvMqY2srsH7jWRucvpIpvf8/NaqlgIk/SBV1iQZXZofx6iB6wsy34TdzlHfZL0tv/0WLhsygQa55ewM3MDJsuSysKCdz+XK3Ag+I1XTFsI0qw+HB5dNHuETd4H85xqGZ2byuWZJZKLAnm7e4DNOxQJQj4360PqiY7YC9BA2sIfPgCxjnmOhZh1P/Jb0tQX7Z5H3hrBVOnfCWDD8w/e/oG48fkXT5np2/zaDcQHxd/ghkaw7/4Vl4hEyswKs/sLNgpyKRKGYj9jhZ15NP3rsDSzqMOhJoiqx6bAWh6/ArdFbD+0y13s57aF4mdsUYkzmzLSKOVTAhg4erce9nIDJAbeC10QATT1FCtM6y4kfqu4P2RFzZo+fF0JjQzFoPZ6iViEUUBHjwihsVxOQLGMili+2KjNMbxsmpsSN3iRi8jDTWoZK+Ohndja8JK0Z8vfkAN5/5OVLV16AaXKIhIhSrQ41CjM9YbnFODBh2o1+9oog1UV9HVScnzmFkpS0H5AcYJsePQsR43EqEKEZ0+m9UKEYndqfbcZk2kARbfObJhcN/DxazZxB5IYpVir88gz80nXtXRT4yGq1kIXs9Bat67f9vGBSTVShuZzBc1puUBRQx3h6GcYucvilieJb7B7yn69+yrLnDX+iwyBeyfO8dLE2NDo/B0yfBvwmc+X6zMXmv1BLAwQUAAIACABUhD1S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VIQ9UolKsSwUBgAAWhwAACcAAAB1bml2ZXJzYWwvZmxhc2hfcHVibGlzaGluZ19zZXR0aW5ncy54bWzlWUtv20YQvvtXLFjkWEtybCc2JAe2RNVCZFmxmCY+GStqLW5NLhlyKUc5teghKHpIgx6DoHZdt02aAC2SSyW0PTDo/2B/SWdJWQ9Llpd1bfRx8EPL+Wa+ndmdB5W99dAyUYu4HrVZTsnMphVEmG43KGvmlLta8f2bCvI4Zg1s2ozkFGYr6NbKTNbx6yb1jBrhHEQ9BGqYt+zwnGJw7iynUvv7+7PUc1zx1DZ9Dvq9Wd22Uo5LPMI4cVOOidvwh7cd4ik9DRIK4MeyWQ+2MjODUDbWtGE3fJMg2gDmjIpNYbNoYs9QUrFYHet7Tdf2WSNvm7aL3GY9p7xXVAtrhaUTmVhVgVqECZ94K7AolvkybjSoYIHNGn1EkEFo0wC6mfS8gvZpgxs55Xp6TugB+dS4nkh7vHks9ORt8ALjPQMW4biBOY4/xhZdsktcCAfxVrjrE1A6sjYkyclD3l+Ilxpthi2qa/AECV/llIK2s6UW1S21kld37m6VY6rSCK2klVUpTK1cKqg7lU1Nre2saxvlxCBNva8lACVlJq2+uqXW1Iqmbu2slTYTIuRJDTDqxmqpnBBzT12rlbSkliqrG0kh1fXNihwmv7lRXa1sJ6K2vl1Vt8qlyu0dbXOzrJWqA1R07odOeDY1elmycKls3x2+EtzwrTrD1IQEdepeeIRDijOx2ySaXaRwg3ex6REFfeSQ5h0fm5S3xa2GTLhHiLPqOUTnW+LG5hRxC5WBulghEINr3M8HC0v9dHDj5sjWU7H1wbYmssz2E2TVsLl9xewz6YU+/aX56fTPIJqFBO1g1i7bzStnv7DYZz+3uDid/iSa2RZtELuCXTdK0eP0z3Xf3KAaZK6fR+EMa1nMOdYNKB38JPMPr5xIUeF7rHPagrpETnHd9U2z5juO7fJB8Rhe7JM4Q01212Yjd0d8RnXbbPSjRqw6aVSwRYYKbm2PsiJIZhS0C7fchHhuOoShGmZQ5CmHGOt9BZ5f9zjlUXEv9qRXXYpNBPqgCyFoozYWc93ArjdyrfvxEYVVX/nAoEg3gk7s73jtLNnbYec3yEIgraNW2PlFBrMWdLi08DocDFMcDuLKiN8P3mBZOcTDzjFHetg5koGoFmQaGcF7pO5RTmREtbD72EHvngavmYH2gu8tGVA+eMuaQLt7jOonrpyVcnzYOWRID94gyw+7TxniFMLngB+6xzqqgx9gyQ1eAZd6cNAW6z8gM+x8x9BDYsEjDHaHBXShBg5L8DM82DMEr1vyRBwDLFJk2MEBE0foANTqwdc++APUgqHffwy7z3RQTJEbdp9T+C/sPqETiDD4NZvYcksYOOLogY/hhz5CYfcr5JmQVK6huNMpVQrq/WsRoU/FcTm0QOYFaya3xYH66+HtiV3FWzzik82J4DBkBi9ZAnNxFCJzIypQK3glQgwicNyOTuRkXTB7sbC2KBx0HVnBW/G4+yQK31WGd9iy2OKYjSkh+KvBPm1zyslKaucCUX73NPqgJ3VJAnaR6ZH4M/DLsWB3YMduGN54LwElyGDA+rMoj/Uc4PptkcZfOxPOTkQmTl+9Awcrb5LHVKjQg0N9ggluEDui8kLs5Kd4tzza4ufMkDKVzsxdn19YvHFzaXk29cfH374/FdSbAKompuxkBMhPnTWlkafm2nNwZ8yPcqhTU+Q5oDNnSWlcUppT5kpp5IQRThp7esaUBo5Nmucgp8yb5yCnTJ1j2KLtWtCGk8bYSZj80kICXhLbXc1rpQ9L2vYEBdElGu93synRi09uzaMx6Z/amcfd9gMfEhLiwSsL7Yn8aS1Ldeq9kiFgXCSoqL977CTAiowbjVxSrS0NXsa9zicy4kmGjjt3V7dROewclKSIlMLOr1UErfY3eRn5d18EHdaUd4uczrD7JXgweC7FeKi2QPt9SGVAc5nUQjqdLmBAWlFDD+4UY0UdqhBqQgP2DJoyUdGurB5dpDpI5YS/ubBcWsL9d6S+C7+ViHPn5aQ+bZDuLu38/j8q1GVG6T/l9vhT/6X5yFvy/tvb0a+ixBOLMmpBMMSY0//+amVhPp1NTX40MwPaRr8PXJn5E1BLAwQUAAIACABUhD1SwqdnFIQDAADDCwAAIQAAAHVuaXZlcnNhbC9mbGFzaF9za2luX3NldHRpbmdzLnhtbI1WbW/iMAz+vP2KivtO2bS7bVKHxBjb0O3YdEP7nlIXoqUJSlJ2/PuzQ1NSKIxGSI39OPHLY5fEfHIZrUAbruRd57LTPz9LZqXWIO0UiqVgFqKUGZiwAu460/Fo8hR9jEfT6Gk8eI0ecB8Nn8eT5+h+MIluu71O7E5QQul3sJbLuUFBJYl4dteZqWLJ5PpFzVU3ZbPPuValzDr9H4/uSWIH3TFarJegBZefiOvdXg9H1+04wY0dWyi6OZtBV2FgaDC6oXWKwVKDMUDO/BrR+sZGsBSEv6XnnpMsttcci3nHaMUNt85ocEGr3QhTi9hGXnsXg9HjAceWalkum/DrR1oH4FrNyfemxUOP1jcWQrEM2XAqHJm3pku+CdfCP0shDmm1Q9LSWiW7MyUtkrorlS6YQJvcPSfZVBU+wcKxqL7iMr3Kb66+N6jO/3lN61Bd59DMeg5Zmt0eQGP2QO/g89vLm+wYa3wyZ7TagUbwDP1QOnMeQ4/WFlq9BZ2fUA61Em90Q2MiEJ9TAX2rS0hivyONWaiv19Jiu0M/Z8KgOhR5yBsG+cZK449oyjzqL3xxmQWQSuD1H0qUBQw3Xgawptyjh8N7V7fQr1pWO6ZhVYkCz7ZCj5tgvvdwgdDj3inpr1Ks98C7GrLwLXTPXPGOJPosAcnw3WfH75yKjn+hwWOC+yqBAxQqg77jw5QXQJVJYicjJ+IdLxLJVnzOLH5l/hAmXTvXTRLvKDYcaqVMYrkVsE8k5xh+TcKauP1xlm0asApms4ksfmbuOgXTn6CnSgnTiSoTHDV4gvu67cJpmuOUAD2WuQoMnDutFlJZMCch1YbzJ2GZtWy2KNCVdreTeBtyErcmM6nu20+yLIsU9AgLw8Ezoikj1ILPFwJ/9oPDF2ReVRXmgJYM7QLPkozXbAsErsbA9GzhmbjZkLwoheUCVuBbNxBQlAfiSQySr51JA/sCuQ25VEkaVAtawjOtavItFZrNH8j30B/oTSt8ozjOY8tS40LZ9q2flNsTg9lZzR6iYDh23N6xJDwQlS2ZwnIEWWOlVe+WaVsdt927QNkKBpIXrsVRHFzboiELodSyyoBT+Vrsyf3lNPTrg2q2tWjaDWh89S/bDJymOb2m2Gr9XAOEk8sJz+t5+hvWqWI6m9SAxoBtUZMtRoYfHDcEDWXvFf8UJHEgddWoE4/v+Ne9f37+H1BLAwQUAAIACABUhD1SxJiCpf4FAADrGwAAJgAAAHVuaXZlcnNhbC9odG1sX3B1Ymxpc2hpbmdfc2V0dGluZ3MueG1s3VlLb9tGEL77VyxY5BhJdmInNiQHskzXQmRJkZgmPhkrai1uTS4ZcmlHObXoISh6SIMeg6B2XbdNmgAtkksltD0w6P9gf0lnSVlvy8umcZAe/NByvplvZ3bnQWVv3LdMtE9cj9osp8ynMgoiTLeblLVyym1t4/J1BXkcsyY2bUZyCrMVdGN1Luv4DZN6Rp1wDqIeAjXMW3F4TjE4d1bS6YODgxT1HFc8tU2fg34vpdtW2nGJRxgnbtoxcRv+8LZDPKWnQUIB/Fg268FW5+YQysaatuymbxJEm8CcUbEpbG5yy1TSsVQD63st1/ZZs2CbtovcViOnfLShrq+tL5/KxJrWqUWYcIm3Cotima/gZpMKEtis0wcEGYS2DGA7n7mqoAPa5EZOuZJZEHpAPj2pJ9Ie7x0LPQUbnMB4z4BFOG5ijuOPsUWX7BIXokG8Ve76BJSOrA1JcnKf9xfipWabYYvqGjxBwlU5ZV3bqakbak0tF9Sd27VSTFUaoRW1kiqFqZeK6+pOuaKp9Z1NbauUGKSpd7UEoKTMpNVXa2pdLWtqbWetWEmIkCc1wKhb+WIpIeaOulYvakktlfNbSSHVzUpZDlOobFXz5e1E1Da3q2qtVCzf3NEqlZJWrA5Q0bkfOuHZ9OhlycKlsn13+Epww7caDFMT8tPYvfAIhwxnYrdFNHuDwg3exaZHFPSpQ1q3fGxS3ha3GhLhHiFO3nOIzmvixuYUcQuVgbpYIRCDa9zPB4vL/XRw7frI1tOx9cG2prLM9vNj1bC5fcHs5zOLffrLV2fTP4NoFvKzg1m7ZLcunP3iUp/9wtLSbPrTaGb3aZPYZey6UYqepH+u+xYG1WD+ynkUzrCWxZxj3YDSwU8z//DKqRQVvsc6p/tQl8gY113fNOu+49guHxSP4cU+iTPUZHdtNnJ3xGfUsM1mP2rEapBmGVtwg6sbTEG7cK1NCGDFIQzVMYOiTjkEVe8jPL/hccqjYr7Rk867FJsICjZ0HQRt1SeCrBvY9UbucT8gopLqqx8bFOlG0IkdHK+dJXsz7PwJaQekdbQfdn6XwawFHS4tvAknwRSngbgy4neDV1hWDvGwc8KRHnaOZSCqBalFRvAOaXiUExlRLew+dNCbx8FLZqC94CdLBlQIXrMW0O6eoMapK1NSjg87RwzpwStk+WH3MUOcQvgc8EP3REcN8AMsucEL4NIIDtti/Wdkhp0fGbpPLHiEwe6wgC7UwGEJfoMHe4bgdUOeiGOARYoMOzhk4ggdglo9+M4Hf4BaMPTXL2H3iQ6KKXLD7lMK/4XdR3QKEQa/Uokt7wsDxxzd8zH80Aco7H6LPBOyyCUUtzbF8rp691JE6AtxXI4skHnGWsltcaD+cnh7YlfxFo/5dHMiOAyZwXOWwFwchcjciAq0H7wQIQYROG7Hp3KyLki9XVj3KRx0HVnBa/G4+ygK30WGd9iy2OKEjRkh+LfBHrc542QltfMWUX7zOPqgJ3VJAnaR6ZH4M/DLiWB3aMduGN54LwElyGDA+ssoj/Uc4PptkcZfOlPOTkQmTl+9Awcrr5LHVKjQgyN9igluEDui8kzs5Nd4tzza4lfMkDKVmV+4cnVx6dr15ZVU+u/Pfrg8E9Rr+asmpuy05y/MHC6lkWOD7Dm4MwZGOdTY2HgO6MzhURqXlOaMQVIaOWVmk8aOD5XSwInR8hzkjAHzHOSMMXMCu2G7FvTdpDlxEqa/pZCAF8V28wWt+ElR256iILpEk/1uNi2a7+m9eDQXjbXijffXi8f99T0fUhDiwQsL7YmMaa1I9ea9IiFgXKSkqKN76CTAihwbTVVSzSwNnsfdzecy4knGjFu389uoFHYOi1JEimHnjyqC5vr7goz8m6+DDmvJu0VOZ9j9BjwYPJViPFRNoOE+ojKghfn0YiaTWceAtKIWHtwpBokG1B3UgpbrCbRhooZdWAV6m3oglQX+41LyzlLsh5Hspr54oDOzXZwf302y0wYJ7p2d2A+4Cr2/wPyvPB1/6r/8Hnnb3X8LO/qV0hysj35Btzr3D1BLAwQUAAIACABUhD1SxdxMuawBAAA9BgAAHwAAAHVuaXZlcnNhbC9odG1sX3NraW5fc2V0dGluZ3MuanONlMFOwzAMhu88xRSuaCposI0bgk1C2gEJbohD2rpdtTSukmxsIN6dOtsgSdNBfGn+fv1tp4o/zwbtYhkb3A4+7bPdP/l7qwFpRq3hwtdFj16TzrSocnipahCVBBYgm+OnP/LXLxEzZtKaprtnstWOH0N6U3ChXbyJWKiIpiPaJqK9R7RtLPGH19mhq31HzjGna2NQDjOUBqQZSlQ1tww7L+xyGwxg3ID6Ay14Bp7pVToqJqM+8tfxekzhchnWDZe7BZY4THm2KhWuZb6n53a59HLXgGp/+GoPJNPx/cyzE5U2jwbqMPFsQtFPNgq0hkPemxlFFBY8BeH4JnadQD3jbkMBval0ZY703SWFSze8hM4pFZCn+dTHZOsVcsnl3WyedDkDW3MgMgqPEHwHqpuymF5Ncg/EZt10uPGcwuMUlnQiHfQhoYiiAnleyfJPjool277TsxNjmKLKj38PEgqXcQ7jnoJ51wyDa7aM3dC6b7r8YzSY6O3WQdpFLK34Z1qMaM2pKeWVYsJBQ/vXtmmuVqBeEEU7OweMG8OzZd2Ok7b2t7DKsPQg1dnXN1BLAwQUAAIACACZYntRxpwuP2hCAAA7XwAAFwAAAHVuaXZlcnNhbC91bml2ZXJzYWwucG5n7bx5XJJp/z9qZRaZWTbTZomW2bSolVuWymhNOaVpueVKPWqGiriMmgvQYtY8ldpTaq5MU264UG6IC5RNaaJiEaKikqNIioiKQHAL/NCmBuc7zznn+zrb7/zO80fpfXNdn+t9vT/7dd/ys/PpExqrtqxSUVHR+NH+2FkVFVUtFZWlt1eqKe6cGiqNVfxYEnX2hJ1KRefWMcWFapCto62KyrNU9bkLyxXXoHB7zygVlTUv5/8taUEUB6io+HX9eMzW9bIfd4CHaxzzBcfIlwDtVpX8gALXSnss0q763MkBbFthWA1o1e1KR/N/vdXyx+2/AHodEjrFE1TWXlV18Hl1z2fiOwNI2k7vpXagb9bX/AZfbnTm1tKTzk+TdCO23dafPVOEAvNqfBIAE3pWVCcSkxUyKrjnJ+lsl0ah+umxNjxCUCc5BimV8bgxEJFJw4CTVIqTvAUvVWA2ciQv/9c6/b0fx1OvJUElN+IvKG5+qNxpcvkRcYv+3G20H2Wl4s7aN2uIZ40ZSDHkvYniUmWWOAeOMW6QEI+arVNc/iKKglQl9E76g8t3zUudtRG+HSC3gVZ8kstGbx6KyMdTz1qDFR9UESLSnM3sc80pDJinjovijsk6fR+VP68IZxSf//C8w61lo4rK89WqoHBV2rSC3P3LoPA6FYWcSqtCxbiL2+3/vDIXiWyIDOlttOK/TtLA7oL3tHNpB/T8j5pd9DmaFr5kplEKZQIDLNNJ5szDpSo97+WzQwOTZPnQjUnb3QX1bT1pB37dckRNFbRRl5KjO/TTvtTdKlccpd0IYteB7wpcz2zegX3m/yFAwU8CJycWg3oJNSzaxjBG0nPaGJk2cxtJrA9xPJd8vOG1JCtoiE0QuWWyFyL/OMls5ADQSMbZQqiFk0l8WGV5o1opLMR7fqM5Z0+WcLCKRScN7e1fivvkM07EYyH9Mgw4kUkTeMinIShER7+j1dTzZSxu00SsECIqIEm7DPCZySKOvAfMQAJoQRFOB29KoCXebOPHUHUviH3MMJcHoITsfCAHeafBKiguMRK9IzUqRBiFiZJn8o0DiUfBmLf8h4DgE0aSHNnXl9Hyjcrzwg3pomPAdwWdRVj/RnE29nXK1QSQlpdzWuGhu79XWnYKTB9kGWPGReT8a1ZdNG5T/83AW2vxsNPeJnlq1qkuNYM5rfwYholWpXHcZAaeHdcWlYFsJEdlCPD7dVOjEny31nfWhprBx+rZByhDvnb3jhou0GuINdP6tuC92DX6jgXUhdZzINzY1i577Mz1DKfr3kcfqlWadXoaUL2m1hL6M0IcL9kQ/FD/GAwhBxF50ir06HhtO52SA6+BnYr7BUB+zCQflCI59Bxu0wyHOBlMyuB0+r9boQpr8/6YxmDU/m4eZDY701i+Tf+OTupcDvsAVcKO2k0WcFqH+wsFjPbhhy11HYybq6Vw7gyR7kWSheLQpyUs77T1ZHgQgSUw5z36g6oa/D3nk3lIrrWsVGESfteScmegAzqwvnehRffILFMqrEsCg3lFWcpH40PKoryQ3kZkV9vvs3va6d1vs9u7V9aKD5YHP9yh+VN3Xtx2DpmUlRHYx/pIP+IV1E23+I3QL4Sk2jL8wpj4lKOsOG8T+1b/h2xTx58K2ZEJqw8ihBD6Y7RNQpyfhG3OaROYW6fGoS05lzjtw8wtn/oH81Mv0RmVTbWdtSkbwkcOTIosgbeFgVnCLWTiaHzzDdRgjpo12X+VynmX221AlvNJX7/P+zjP19Xr6C5ed3oZHY3NKSwze+AZs9kuwJdgnclXqWZQ+90ZP64/Z1ZJKCchqzG9p+Ul8UILII8slR0jDb497G0yWMGODCNLoUZUJoXRyq+9mNa1ZSymiUTJwqN9AHZVJnsnZwzB4bFnIuWfRAwyiawCYw6nM/ibdh1rJXGFLJmAMhbJIHOkjTe9FtzDy3WQknR2fCaYNw29u23ZCU0t7PF9sfvk7mQhnx0JuFp1BDCfmyOplvUKRHB0NmoQhf4VyruUd29K924MeE9AlmmtZwXeR2igUPtm/ZF4IZ5J2qDGipRf/m1m+jZrGCxNBIxOkCaiOZ6Dg8KEuAQ09NflGuRoQ1zQIEva1Pk5UPw6gzJ4cDbTIyFVHjyxqS4TZ37ntLyz6J1lYKMvpahJuhkEe99X/VEbP5fzev/dALT7UWNqBuYcngGoVfe5V4XqVJFirXfoVVII8l5SrZxrY8huum2FCFkBkkbV5nZDdKT83tL8TFnEYKylpKWO1L+PzUNQOE+bLkoYQNXq+Hk8xjye3ldHNXn0oL6xL2HOw7/leZMqCLaJ2igoum9RvhthexTdBhANas3CykEUAfLu+e4cl95M2+OAX2JD/utIQrmB5k+jCDqA8x+JhBhyLjkGC0uDf83pDjhBkktLRIQm305kz8aHd0YWzM5mNtVXiOOiR7lFbtALt4SN1Zze0zrsGCST9fHldVlkVS46LiGhH6CfkW+tZfgTKlgCmeByMevAcpWnuwse1FdgP7uHPT+rsJReuHP1JXxBSYgjbMt7VlE3YXAL3TTNs1CaM/rUbKAp6Vu49B5DwtrB34enPVGY7TOET1XTRFQYJdHTiTmBhwHdedECzm1UnrQSdu7Ei99s4gbDtPVdKbZPpsOAjdwICgvFBNhRJWi/mU2zjDdwGqt1mKEzPI+SVN+0/BwhV8oRETCIeZQTUYJsbc+/huBz3oIfY7PrA11QeYkHiVbeQ/0jcQ3wtP3/aoFv1nrylji2azbzYpzDEpXQk7sLKkoVtvDwsL09tc/uylwOzqm/+udym7c2FnGDtSu1hHkauvabFgf5Qg2t7UG6TyLu5uaFU13ajX9YyBVt8NMCkulnhzy5O9rXTaHT97ZLb77hx0Btl9IXi1Akp+f8GK/PhvDg7Hi9Ik4vsW1ePtWYl7GI9e8VCc8KURS4CO1apRz73xf54bWtnYsiaW+g9I552uxSiHD5Q0TYNn1FMl7v/FWiikp451dRikog1+QrLMVAtsNXPIrkbunyd9Ouai8HkaQMkoaKytYzAhuk/R9T6hSFw8AaFZVQp7RfHvQ9+SLy/lr97wrMS77I1FcFnSxx/CJ0P8j22tng+1/AONil/RLmhfn0266YVIjs0ySHJOPEaipybLqPrD3Iht+89SSyQElw8dE9uPv4RpZhgwdxJt04eUV60uqTvm5mMatXKgrD81rXVGtwxNkCY9/ly3BIbgi56zymlP7grCKX6dqrqFz5caXW+0obuZjCG5xKtvBJEL6wodgAE+ohZzf6Ko1xxeYhp8Y9SPWrV4RtJ2X+4mr5VX4SuYKCElZ5BIFdrz73HSlTix5yU0TDa6oqKg+TdIdm9gSBEz+9BKPeQH3PeTeDFn8auQedfwBd+yx4jp7B9HDe6Ke0ZmfDzNxoiybeCjgPRq+aaS79k7DmOPfsT8Bh4DwmlOSGMtG7ehx1f2jcrKiTpMRMrhOLkEj2HozkQBh1NzZsGYndnEGd2bhdy1z/fCvdSOtgsQlWSSVR9Gx07bR55cDbXk0QyGtbfPIxYvJ0H50oDO4t836+H6Yw/Su6S1RUDPTsH1bNuF2dC0zyz0WmwS8ypJjL7azgwaSl5ZHdtmaUR5UDqqstOdvR0c10/dONSpDaXbgUcx3OxHXT6cdg537R9RTp5uXe0o/+QsOhZOaFQ4+UrCBckv76kGMk7XuE4V10Nv/oFn7SVtrhSl55pLliDfe5NS/XKTMCc8/PNB31Rl5D55kyYY2Is73sYF/xSbvOwk0dUcyZulrmhboxqesK9z8tI4mKNa25KftuqO+dz67GS45yeDCTKIL+fKjbw+R4JBNgJjrvdVUaPuyRfz3xIOpOlWaf5q6K6Db00uvBR0CaXtwcdo/EZNf7VcqavZzu9DwqHkl7H1Yu7X1tuIVtOkIzx/mFQEtCo5hWLRkmB9+fVB5/KN1EZbIhq1M443+z/BETK5TuD6gdGD8H0YnLSzQ7Wu6qZBkpLiKxWbJpy2OFYmNYDreDIZEY7532JaOWtbl6v7ora1UEFb09VgSDzFLMw84A1/4lM9YfibB/fs/k23fPMc30bZIqg/fblHmU0jNsm7MhuZcz2xAaEwzSGZZofaUcZHuQh5TfuAlYRQ1PLB5OdJEj9nYIfeWhw33pyBKhWVgVJq490vzo0uTcpqc0j6On9ZIsc5QVm1vPgc152mB6il7Y0NoQJq4AcRR63H4YIygXCFbW/EPJ0A6dZt0XYO81nc5mlcvmFzBZiQXSTL6rLWssZNB3aF3cKhHckrXo0lYt5rKlKfjiXlg4b3hh251rD73O+qb3ot1DpF4KqedppPIKfgUR5Vv6DDCFIjTr/OuTKmcH8P6y6CSk3umlaoux+LGo09hHHZtXelDIm98TwRntWatasIncR3270M8usJS32H+4wEWOxyJJZ8LLXiOZHtpzr5LTlXmLCGGWyMW3V7PPiktX0ZDtHhYpZwCdqJpF0MLyfi+Rh3jImo9Fg4fHBbEUN6n5K0vrwV0uysYALYoZl29Ir9LEAg+rvp1swOLuf7qtob3IculEsK9V0ag5Gvlrfar4whugDBl0YisfZ58LV14QVUAYED2+7UGhZL3fPfd0hEjqCb9jsqOTqBxWjrNavi1VE+Xa7GaK6FqT/Js7RXnSIWPzUGclVKcfC5FnUachS+t4Nq+RNOL+HUE3ihcxMOaKMv4lOJIPLGU7A6hdepOcOyroZ0M6i8cQi0ihkTvQ0+dH20L2ieBMhP5vyOUgGrR1aqO2ubKhF7nEGWU4hkUJrBzdxdbXkGhhxBjxWlIwQyTW1tjopgytVGg2KA6Tr04nPU8D39qah3z6ExRq2Ep0Y2BYz/IqlPfqzgW2XZ1DNZe4o4r3Q32LiebheUkrRQI2WCTtGUbmaUREKBvebHAG2LddtlVCu1GgulJ88gWNw8sPZkJD6yjIumJlA4lPx6m5avB2z338h5+xhXTczhgS+pB5+tDxnXXFwh/hyt5+GjeT66qBGAlRFfn2XsyWMxKj9SKTf+hUq4sv3/YMC5F+VHB/TnlCFbbQYsZbVeQmHm8mOk1r3gt0GuNsonl+I/vHy2RlvKZ7g1T25Qz2SE5s5Me39i4DUEVDhy1D9ADUHZNdx9OlJUI6NLTnqTIjFwumB0RHVEPk6VeFtBvIIFufXUAW07EORyKG5/SJNmqf5q7YR8EqTwnjAl4vvIqGiwid9WHAy5/F0y3+0vDfHfdCQSWTL3ffBFM9lINyuSnBja+Nl45/n88zpSl+NkdDcut80Hb/zB1LM9kQmdB82z+Re4GJQblqL4rmFUj07qHCoKUBslxb53LOWsuoC7Pp/8ypIC1f7YnInitLgB56dtwNymj1LzUvUzYdX+D0G8gTUOdmjVjxwmoPBWyH64wKNMZwafL46juq4OCXysrrSzdA9apY0ESAidyXWJ/mrDv0nDjaVI5mZml5e6mtvikjviC27OecWYwPZ0px25H7ut5NJnk+Py1QU6yuBvsQlWGXPbUv6s73F3YDacg3NiybfcuSx0M05l3KR1mtpHeNHnenfFllN3J9n/Imrue4dt+TOphgPuzoAPqgcecYj4JMi72Vl7Qcr4W6nTsZhTkOcZQjXYnuXZhXaVculAORHsHDSjvaf6IAhMseOuorevlzS3HuujTcxtmgA4q4fEMWohf8eNFIVlz9mMfymTfyjzfXO9VUkixv60EbWmWIabOfkzYuluq0Ld69+REk95C/AHq/jptqbfDgUIGJSWetckngBssvHa1T2EOBeas4+zc9iPAhY671d2ulEi5JjEVuBxPKDgxCuS062kHb+/2VopbzSbhyOffgbI5S6FMteG+gZPG2u2t+/F9oqqzYZvpnp4n50nXCT9zmMalz+cPVvTiUoBT6MF4mmKiiTPoBihIunHsonYtWVKHE+ly0oqAmyV6xt1PIinI6qxRWbgP0UogB+SwZiWWIiIuIz0BwbKrna2Jok9pMz75SeBXdI6V8wslMOt0CJvWJqiqUnAdarrpS0eEWF764rapOfi3I5fTY2unwUQBoieQ1abl6+ULx7Uvhu7qFOb0c3MNxMkELsiG/VDYlafa+JupecO2N8fNwC2Smis8xTylt9VOwS2bhfoxN6p5Uty1tF3vTai+aaIQaFa3rqH88UBsazzgI2icJlAQz4HonSANlxvQqXtaug07YG3rkNvM+K2Rg75moHGlbJZlb7WVj48hgcjIotaVSeDoLGLXmbOIitojbqR4ZlJiqCgcOmCOrtU+7h6SYZ3DecEGbhW6198akksz0tEfxOp2FX+21jgZMm5SafgRsLMPSk58iD27jPhATzzjcz2YwrCxf6vEDBri17VQMK40Dc/Wm5qABnMuIGEbdzhcC2Zy3CAuN0IzbZSRmSwyDxicW18qQ6dJx/H2g26I5a1Boxg88QuivNfOysbUfBZt1ezrJewKgJ14cLQzUhgNx/QCrCteLcSf4NK2pzJtAQHspb/3TxbgEx8D8iZe9fzo+Ph6CukjLZpwp2D2R0/m+ctrHvBnmk4k5GZRFXOJrdD8uikGs2vFua1B8aVlI79NCzzBRUG8o+84VYtbkXvJESEpVCiuSgIa9dyFo9uJkRCGDGCae8ECTsG3+mWKvQJnp73F3ogi+vNJyC0anbBbIJHuaAzpZRZjBPWRDKJgrE3Im2W8ErdIQPiuSJCvbwYAwlAKDs8U/ySd3PHyNw3U71I4bFx205kyG9JYZZ/5oKNrVEdSdftHqkS3JYdR30oM0V3mVwuruNw4hIJCGohK3BJ++zcuRj3PhNYEV3jZUr2Jnt2+PBfSWxRI6hJcDMJWdSercCO/Jo+omlf3EqYuKgj59uBgdWuXQnRCd2OTseYKU70C2yVMuez6N96qRnQSZtC2DxMgmhGqm44XCokcTe+8GoL1p9sK7IbKOou5eUmI9cW7Ehm8kKoXapLP4VvjXNZL31jX9eGIGJzRdUMMNAjMSLRN+gVtED8w8hhdZUqpZqKBe1SXIQGv4EdgIUGVfadxbxDpIgM9+ex0JEMusLLg2rmRX3E0ZwarhKz+/u/NaKGXviguz+unni949MNLukr2fe1+528rU/lyYBcfBpW+LXLb6WlkV83Q3bYvYnWxg3vET4PX8u/2ek95QzwpEm0svb+KUuvrMzygG5hK+SEEUY5LnURpjYCfoHxH2FxEr82OYVURWZO9Nlv/9tXpAUyLK2xBMQabHeem+7WbQZwRdnb8fYizG9PTdg9eVuxHpyTG9m0bjmeeNcpoDhx+2zUnhnoWIZO+o3uwpn0knAsUc4Ab4kpF+5kRPj2v/Ch4kZgDdHsILvV0izPMir3Np8Fkgtz5MvO8+QHMC31hZso+54nuxhZ4DI6ZQoOdQGITkTp8O78qg+D8IZAwP0memHQzZZIVQVrygX0CJHh0QXcb88FV/EaWi4aBzMAPqyiIxR6ARUFjU68DPRGdingbJiGs0tCK9t/T3E0NRVXdROVl45ukwkpG9fQ3rBK276X03s/N5a32frNbAJn0sC4Jno6rJ5cfJbGY7E/NtVy3pPRMvzA309YyV545EhFL7Zjc4jERjkBPaUlNxFrFsX0OilQmiwfgedx9UUyosbdnLN860LFWy9Kl3J/2zXhM83XVwSGqYC8zUBba/qpP4DE4TlmTHXDKk5NedqgGYFq9g2dRvoE35fsUOTsuaEsuwLBfQ8owg5NazcCRtmKpDR1J5Z6Uhj0hMZA3bKCNd158ZGXTmayboH5fWeZV7pT0NLMjqiMm4C2SnOzEAk91eO+0PVV+lhETEZTwnuHdeOsSpWqecP1K8vdVA4m+sgvSeZEE5oUmKQn1DGtfUUgAJ2tz/RGu7T5MBpTESgl8dc/pXpZy9FY91GaRjrfCPqZP0itqmUa3Ofc7XlU9w/k8c/vyvNLV7pdZCRj5ZQi5takEvyvK+J+dnbDyuEFB/CqS4/aF5vhaI3T0v12eTYplxo53zelKvupjmfOZknpNby2W+2aLaIPrS4nu/bVFMO4l0XOQcJD4C+vGbB2exxXfWKVvMJybwKUwklw2pb7t+9mR0+jM9/2N/phAURPYsdTKGJE8w/mnNyd2C9LaHac8ebTGp0FuYfxmyJnfpAgPNQMSHbz5PGkxdVvSZhynU1kPLP8MUDT/f/ZmNRvCK01cXYA1JD4Wv+kwnr+Wqi+5/T+RvcGaqfFITfV5UIiIhRM9ExCBRZyxxfV34ZvWDBgGhxa/vcP7YRRxEdhM9fLQBHCdqaLu4tC50s/bB467+Lbc+s5MjGsYkMhPIakt1/3LbbVilq/R1yro/lKwS+mjLkeN/GMDSpzcUGl73h3E836DQ/rE/tK/iXfyfSf+zTGoWx49mBcWk2kg+Trrh4mnpmaQ5VsMKhUc+CcD0yQKhVRQa8oKNwie2fzlyddkyswKc+DR00MlT6PkwXEdpndyim2BUXej7oDQkbnJ9VMmfi4bnn54OWX2zjeghGjucai08F3ek5czdbTu+dNlWbhoSByxg+q+1Q+bkZ3lKG2HDeh9SCuudgOq1Q4XkZ+XKH5Ug2hLE5JVONuIAQjsyfrykqEJY0NdSnFEyq9fsmOGfsAg300eEjUstUXw+6uuVvPKmUYu0WBlhhkaMS0eCA83muBkCt2rdGs8UwGURRMcYV76OS03qmQ7GhPq6X7Mxw4vmYw2OfJF/98yttbSDW0+Yxdz50p/xXc16z/whnhetZ+dKjti6CB4t4IQZ74AbsIksXgNa9w/C1pa/X/0tJerSrbXSyK0efy89B6WoViTRUT5/Lz0rhrpWL4PDvrxIb9g3KcGD/ljhgbD124/VaKQ8VjKROGz2RPGodWEwmPdrn9pf1PYFVewZ+PV/Q0dDce2LiK+RQ8/+kJPb/W20xhZX7rCvK+PDob8FMm2EhYf/G4I0IXPhcUD0vx+QFZOz/wIBlVL0t7t47EiCPezC5cz34X8D9yOb8OPDLuOWCLe/g+y/j33E1OGcUcv03+7IX8GGlsG/1y2tMcL3obPhy4h/N9v88f5H/xuGxeWqr8fGWaYs8oLgysfZoodY5J3gwYI9DsWjw4spDbw+YCX5+Jg11zLV45+argAxlx740LnjLyCQUdaPx2241Jsg2k+L9T+eM7PZTQR7cgNEM138SfzUixWkQkvMD8Kmeif6jw+dBzoXC021mrHvfULRBfwGdo2eVbYca367SYNH4+/fBj5GtVVSekXjNgcylbe1V0N8VNPa1Xyi6Dtgz7FDYCVCrxgqLaJS6/yn3CU9dn96hep59f/1JnW+8E+1rk3oCPFzOb1I0Vtb7jvZEBI+XF1RoWAV19M07obrs57tOtpQlB+PzZW7ljWhQSqR8lKYwn+m0oPy40bHI+IlY0Vk8e/3TugQ4leXwhZFrOFLtnZGihZNoAoyRovJNzX4zwLlWAai9Iaq2/f34NbTv633yOR/2lckUgUVKbtaxKytHTV7PPEkhiO2eGQnc3zcnz3WLvr4ONVvoJs5WC3ecfcy2CFg0NyQ01ovYR1EZEvMnUgdidG6AL2whnUcuE92LKwBusmeK8i4nQEkoOtXpl+1oCZ6lBmY1kWpasS9hZymoSIslOhL2eE4edD+Vn8GjJD7+pBjWNipqgGbGrTCPnHENWkw2HMApxbQ64DQiKxmvcvFR7OE7XSLrl6/gDx4b0zysQDCHvtNXKcGQ86begaSY3j0+rlkdal/enSArBacZUwFdIfqgezAvupLqdE5nQPKoSFlj729P8PiPSzMewcz7JRJLu77as49TvmPnYdnxhIgTT9eZ6Jv6GYChRAGeYYbX+28PbMUSQxDV4Zm/OjPpFQ9AHpH32Qt8yxk0lENnmjwwWPCKk2t4yKz1KBuOuZRV20vpLvfcZFeHOOM74Yz59wx/2LXxiRQKZlqNo5xMq42q7YJRWiFS+tNoA2DYSGcimtJHGGRLy+zRP/5Jb3jwibNQ78yw4yMRVXMzmhRDQZP51nEeih55SFsYeLuu3BaDz4ZT6dkOgmpD4o2I+5OE0frHRGcilr6aIlQXC+F0YHAPVK6NtZkjYQ7OhMJqbo7ccIIGgvlI3LwdKbHZIWyNbg6is9uYQS+zL1yvjeAd99ES8sgYBttbO4UTSgZre9jKyAiPuCoxMGnc4dPzDI6WCyPnZLwDwq+TXRm3G6xuGTmmQ9hiywdfj3Jx+nxAHr5r/hGa0dUyEgVUSi42vbI1o45AsVDLEBalTjYaKkBCV0W+dpO3rDacD/M1u7OZMgoxVyC7GT1p57pau5QjlQp3Q88qNnYZ6mJWzCBJtaRhI5MTnlJiml7uWUnSTqLFfuFGeMFtt9nwMg1xxOrF5Yg7vOWngsIQ2SaQIV6IkMGmQTSUEyMGkDCX9iGhVAZ0gvblEx09EGhRUf8LOZXdujVmISQ0YQsvGOD43B/BhQlOM+UhRaQwGRkyWhvLBTnvQLv8f+noPafSf+dSb/BB1PRE0283dorrrRuOqN8+3PP198wrvZfGjmGaBgquac5aTOTH5t5VzU8a3Ef+P9QY/q3IiMyRcPy0Zv5TOS4lMdATiB5hBlFt8qfsBZVxDZdRkPEEwmxJMlVdgz6k4XNORsbi2k+ZOrqQBQiPkxUjkuQT+ZgLseIdhHHkBt3iAjiTzkYJnJI3ADJbz/x+UyaC0yrroSVMadTYhMdq5C7I5k7hpopVqJQ8SFftkW+9MPkvRbjvYfqOi1shMRS54L4xkPQr6SyXT5hnxF/kgN8njEYh7QRTWr6mHW4mXQAMRDZrGZGqjb7x8/LdADTqY3sgY1IA7sCax2QJ7YldHfQ9pXrKjJxh11TwewTX4cFru/wqMFZbp3JAYmtr2AjRkPEHUnkL4dO3en7hzaiw+e+vZlY8Cj4YUkT9y7KeEjrSwaI3mn/6V4sqSGxP9v0tdtLB0PIcU/rlNyNf1SMT+/OwdrHnwEzmsji0IzNZM+ttOE34i8nNbx+a8F7l4ZdmMTK3Bhty716aJ2q+AkbQTebfDzrABRxCP1548+uJ50AI38Ste5InVDUClmZ/bKuo5pcPwHWw1fKYBIz6I2jZh4cp1tr56uDWEVT10NjTTjVOFm4ST/+ngGp/NThhP5JRIDKuXtps6MEEj81FiJ7A+1DDkNl5y2RT8ohDGyhB0rmIWPRDjLFMrTzaYhr5+g5m/xczYWd/IOsq3dXskzTyrmtup1aIQpStfr04boH3npu6qWxjFE44KYO8pv+p0dj3WQRBiU5KdS7apcTk7l2R9DOffJvAmSS72m64HE4mk9tMJ4bzIwpJ86B5VPYHyncLFk5Qv5J3SUGWhWKcxvFFaZWH/6pNxUtwfh2YNClYxb3qiwlLff5nz0xdLN+tZMU+P6RL0WBo9P+ErnaZOkMoqKIwMMx3RiopdcnnOxu107uyr/8+3hZks/pp2ncQWFZkioIkyhsMo7rt5GNMtDlekEqE6U5aiDunaTgvmivbVr6I3duhrIrgrabMsXwYVLyi/4Ft/rZ8HqSn7pWBh7/mqi56l170c8ISdW3B8s1t0sYXivDb7VjpGP0AbvbowYcRpE8/ujCPqG7NOI6bexZq5OQd+PA+vo+9uvBoDUS3AEfkSCpndGcXHjj23IJbLqVg554xYoS2nYzM8YQDW88tu+xLH2MNoy0+by2/woQV9jdVRSHwAu8utLUIPT1qtXR1YwZREN5ZjTeZO12qOclKOYSo2PzSni8cZDDPnpssYyjQZqe4JK605Kt0vdfmG1QQ6Y9LZOVLi8X5rlNlaBnQozbp0/QMhC0a3fdSdM4tOgVa/2mJ1r79yGOjDgk38ulPUu0jtT5jMBFXcvrOrNT7dILOxRel45Yrz8yccOBUm/iVH3+ERzfQUWlPtLcEEmAMh9JcBZWokJ22+tPa2GtLrDXUdYYmShomSsUbr8pjQPvdfWGlmJLnJzf7uF01EZusFXf7xUIrUzsTLlE68YHpk11OFkBZrgTndc/R6FgW7uG/F9+geEDJfBrSbUpspb1DDi8gRvfnOyTEtgT7i2Ofwknda81XK2ojLOniVgGo5IGL8cWEjuY3YT3WGitWwNcYbOJTUNWoAVXNVEFORYyd9p/LMIzjtvaRWWC49s9QWh5XvTRxGIhLXnuVbIPpXcJrJV/RK3klLpWZMwJQX1A2GcHLFkO4joZTwKHbb/Vr8bt9NmoP4s+XjnQXcuQvR/ZAnnacyptKgXfVBp6SzMdt7H65OWuMKi5lBsfbOmEHejGBo8zoDcvPXp1thTV686t3WPfivjuCRY+6No5WeyX2e64EIoO1eg+Wr5cytv824zF+u0d6MIanO5IJGnSAPLw4ViWMb/6g15fDB8BcaLKo281fEpGxCF6vwHvgcT07LkbXz2a2KGrp7X9yfwbc2ojog1e33UtkFAuPeePSjtAFgBERI5FOhhX5pfTfurLgnrvnuMZORv0rRQdoLFM1//JNPr3n3dVGAURalMGI7NU13JXJykqYSf1ndlm15Jy06ccmcLJSj3iz0K35MAaUrHzDTUF60IzAbf0G2QN+KdQmjEDO5BRtUVCGk97vuOqXTDTHNFG1+5M/axWqG2zIysW9G7kxLUrrFlzeBxg49lyCelIPPt2tIELDTl3Mm3KF0Fg0LWzEzv0Oi67dFQlo44QfDpM3qFa9B7ZmUkriNPPROk4x9GFw+Yfc4PTwlMmJQI1v3E2+sMyFue+JeiPyAzcq9KSvXOJlccvQ4/AEbOC5Kgv2XySkkNC5OEspk4Q546C90Af/5Gb1ur34+QSY1JR6C1CnlOTQDxj1pb49d2xN3RtP5EBFHGOiidOSlkhD8RfkgAg6oJOPb4dImnmg/dBi9p/+CpNQRkksRRnUTZGsBC/fRX1JatMelxLKiK2pBpVjN1rwRgqzdnaYpF4e35CFE/2vdgrUOdLQyBjlSWNxzzsbRkE8geKBuXEAZ5simu37ctZYtnYiUFpxQBYdlczXalW6Ra+ETXht/5/4xT0Z8NrSfgmLryBN9fJ60e2xCa2TApwaOtwg0gHdk/nAb9tQNNXmbUrtQY/vbZQVFH3UidsxG+cJlFDG1FLDq23LIwKZW/CpUj9vpZz3qog8UhlsN0Vfpp/42Gh8mnklRyteXHL1+urWHx+gmFgrxL2+XGHQ5pK/4N5Jo0e6i6p+/ysY79tM3duxEk2MumCkbhaapzudZLPOvFsZh9pcvPjx0s2WktnqQ1g4Bl4Lxs3v/qHax1a+k/eihloAJFJDdur4RqdsLODXkWxSfhW98nQ/KlvRVjp6A2X9CmON5HlHYOepEgJ7+472Xga4fUXEMWctG0+MjidUkn4OfFa/KX7Ubcwn37G9GjrB0AyGCfT7ilyQga36MVqrUSWWe7w7kfnwEk7z7eGHKFq/UtAdlt4GfrF6ek7SaaHYJdmxtDohE77c5x9V1TXg1ZjYTCsBGcY0ACHVuaarHt4pvn6GeeuFRr0G4Hzlld3vmiT/pOf34zRyQzqyho1CN+UYB2ZUIjnPL74HYZo8E0ry9Q5i3RjOaF/BUhq3neQK2yYWNZftJCA67YsvxDXpBPpfm2Bw57daiDY80zoEfv7GLUiM1vQ0oNOW/LbMQa7g9aM1ObC0tCl+399MwfL7it6Wh7hFbZLftG61290TPtZw6RCZGMFP7usULAmy2lBNxPfXE8y/QhrBxgzy25KeRuewFJjrPlFMETQt9VO7oxZv2tXzMuXL4H3RR7JGuSdyghh1JFtniOP6OveOjq6fkHlR17p6nWIZ/YuESeRpIW26kslEI/M10Xyjuv7SLjNbdUxybbg7cdIeYk/6DHeeKrBkfC82IEVdQiuSLNvs1l6Y7eJk/xwxWcd5/0jzdnsCKzVm5qv1gRZr+v1klnBnriC7HA+EqXL+Ugxv4U64gkdfQMH6WSQUsMzkVeADLq/32PyVNmbA/Tm5Bj3Dps/CN+g/8SWR/LqekKAQa48TC5GJGeQQtbC5oBCYiYMpF5JlFlo/oOQF9jV1R8N/rDJyzktvAxdPirIOb+Pup0voGb+oXBD+9YiGdnJwfs+tQKv+4sv5SC5apnW2urvz++m9rHKSm8sJ3MDtKUe69+dqxkdrwBUWtLoCL8Gw/2bNt8AfcWif+yj9myrwMbH/uWgxcesbidKdaALCeHVeeWSorjD32e8cwiUqa4SW1w4WjgQCP7QE1no4Ed19GuIk7LPHdJ3WPuZ6hrdoW92ht5CYjqbCfbO3TdBhP7mqvwvvvWxZv8F6K21nxe9pvqh8PMWFGHDceFh4zXQ/0E/7dlg26yIGrET81HhgcbK/fitDMvXpf6kr038b4oRjEFh7QAeDeChyGBQbubfDFn6/X+7FfS9lhTbOLxNxXjhmaPJLkXsXfBek9hM3SXnMX/GrVVaM29GGEyZcECEZIq4g5Ju/NL75Ge5/vUQzvknX2NhgypIOtbeBP50FdzTxDJELOl0TZke71koyHMJhp0K7WYygSamem7J1mHaM+bXB4D/uK07lEBkJ1wx8VCOl5Na+q5FZi2xaFHssqCKw8Kj89QFhSkGNxA5DQuD9b7gvYAhCekyr7EckjjHMorG74zDKodT0Tb9xOnb0BEHpISKMcLEdrpET4iU4vtTBceBJcozrql2b7ev26cM0y7tuZcqKLNgcTg+p8BT6dqCwiklkpB1+j4Z4z08pbO+84pMQT6rvD1VUNkPaeGeWCU9JulerVmpZXTqP+D+A+7/LnCss9eSgvLjLorm+JRMagZq9gS6uhFp2Js64WQGD/nr2mHa+o0cX14fUsbHQOos5a+gc68GSBIP+fjOyARZk+NwPtcDz7sPr4YLM/eWjAvvsWSznHOnG7hIv6N/2W4GQxUEu4Zmx6KCRDy5lASp0xukWzGFVHHSJhoXmB16ER20a1bv+aMMgMqks0znMYTz5hGb2zafgEjelqIR79byciyC9lQX2mRSRxRVjHz2dkdsISu+moVmeaACRRgZFV3vFZQB4wRjA2cQ6loHm6CTPNkACfh9bj7hw9HZ4w63gtF9tX2SyKaBDDTQ8nsRarzIzwct2FRe8heWyb6oHRd616ZO5OBJ1pkMgSkAexo1erTiREUQ0aczURqffTRjzHjXd/Yr08L18cbXk1S3gFb01WO5Qk6IJHo2cwf/YpZP5+Gquz6pE2R4Z9ch179SAqzWeveBzfwIISA4rayY2qNPSigHufH3xSa8GeGhgCxZ5BZx7pkuCmOLPBf5tP90TnepsAiDI23Nwg+wVVcAhfBHf8VcknfvaW5R3oU0Jy6Dvuqg0yiXzfHFO6AJyIJfDLXLpymJ3L3qTahBc+aMsDaFxWpt9Cx05NC3cUt1vIv/Yo2R47Z29xnU90VvOlnt3h10hkKOpV7zTOyGs3Di+ERygYLJwxmZj0mYEkNS21PXv5haoKLFw8jYpculVh2Rg+NClhXsqff9PDQD+vMtlsfS7LcHPdFhPOMgjImTtw31LDe+sMZEtZI4Hno1GC2JftKXte4tk5JYvj3IuRrGFZb/1eAJp9LSnGaA1/XBxTmsRhqXHBdp6RhLlWfYGrFrWb2qQMYbLnxQFjkSu7lvjmzyzUEEw30fnr5PtCuTUa26HC72oVh5Iox25X6kM43xN/7qO7EgrYdO/4kn/wH3H3D/BlwdT/cqX/BpODWTcoS9KHiGrtNPpMciPXovq7D1Wi4rT+rZbn+Zn8P0MQc/j2v9Lw0yUQ6QmJ6g8MLIv+mIp4V4ElJEl0ugxtrrzp+eb5s9WubO/jlkOeh54P+Fr5X9rAjPfqJ6esQolp1Hdv1aOCNXgKBzv2+0dMHIZovIyh99ZunjYnJV4xfr5OpfVPmLx3+m/88w3ScybardhDIxfygS6cUy4EPEI/dZ3KKKRUkHlpZ2UWKGi+v4/NLbTZ34S6JZqlMmX/juHD5wO6d4tMEJjsHC0lEyTgbyw9UVbQwn30VJNUd3aOgmGDVNFfucfujcwdC/dFlMhhIT5k8yt0y16CRMjDODB4GfMnWH6qvWq4KWz1vm1lQFwn5BqcZN0+Es9re4yz9YGmrtt5pp3eGhdbCasf77+fd0PPC7yi4NHQ1D8E80WEcWHs2eQ8VX4MfgyA4i0sm+axTG4fFCCkVBbgEkxkI9RJZajqxO8S9RjiOTW/SfwIiTd5JM31nu0HOci/RaeGtv6lXVN5EEs0lYfdRrRQmkrvqu/UTYqZX3okVUSWCk5UFDOkPCqN5j34oS8muknSxzNJowQJLduW1j3zp8v+tReWnfaEnxooW09EfuC0xfwdJKx5pMGbB+avgu3Ut30SESRiLXBfDpbOQKDV68nJlILntsBvRiTGfhXsypokdO96GOnMB8VRCZAYgBcm+M+t7sDfrVLcXZMf9cXHCqgWBp1I8ived6lT7Zk93F83XMHKP6Iim4rnSUpAk+WM4sQsneVhfEuNs13xS6JaFkskiStJCbMEoefhCXIG0serJI+Y5paVWgdwEizCTzWAbibkz2uGz1Nb9RWJCRKWw8M0h9JGSZdDMIaL7GqpXAgGpd3SC7Wb4oc/32ffJVP4D194lEDxZZqIWGltettNfWjpGKMmvEY8guzGnHYEVQvlCQ5DOJ9tfj10zpBhntg4ylhpKWL82y4AQHaTwhUGTVcVEEszkyPHDALS0tuhZ5iYMQVa3SquTKOBuyujGO92BcWRBS6h8RvIiQHAUhr6nfG9c4TZQyzc4Z3b9IRBSuPzlLBQqPXLBrsOa84WYNUpiYwDSTZZJodiS69nsjEdmQon+LJWHwwLMcrwoFBL4xxbm1USotro3bs0h8w1zPdnbR4mTT9ZccNbs4tS39S9L5HvffmJ5hdi1p/kni57eUhK07Un1KCiPi/9p0zL+zdKoCIuzxb5h/1veK7GQjHrlNVQVFLbL7sC36I+3X519iNQat9Epbq/Du0opryQ5kQWBaGkPL9Jg6+NC2RaU2/FrS/Ouur/br4ndaXXrx/LqmTV3C7NsTuArI/PMJkFakVOGor27bHjVSX3/61OIggDPXt/+Iw+teiLOU6OqRCqZ+W+/UeEjhRaanjy4aibG1K2TduTGnbbnDNi3ca3H/sEZLAsvNX9Tf1draoXi/+ELVQOLpV+blmlozCGJn19/xYj3bdRt6plWg8FBNw9G96gRDSHvPChAIXBla+INMct3km7+CVuR7t//XA7bFGsWNK8OffoeIoW2isR1u1PCVts1x6xeM5Z72coX1PPfBFg6tvZbEN/hzxUP+iwYuKD73GRZ2KEl3qBH0J5LOczTTrXZp4YNK1hZUFrxljZ79IYQSQhN3M42ba/VzLT4bMcEtbYoFlnRNtmBkLwbmn7g0nNBBf36zYJcxkCXtQAXJS4HlKiaAGPzp+eQRElfqIpW3o7hNp/KpVnhaFKq4URQ36UjxLTfGciOy+6Iy2Lxa3oXSRTtRbJ44NbcilvnpnHVXx3YAA5wZgKg8fMsY/OQjRuuwd1AiBP1QtkV+nrxJG5rOPkAJElilujq+1FMFsR0/+1fYVv1csnY6Qxa0WqXI4O4PAvQ2NtvcMaDzUnH3q9yZRHcK334RByOvbZsJ+n0EME267ErvSEgCTR6di7Gi00LOP/HSjCrNZ99bxGPr3etJwftz3KLlKufNFcWlnr0ulh335K8cpvyDC4Y3cTWxfZqdtvns8ejn4jdRvk1qx7GC/fjxOJ2S7OSjK7U6c76YwZUEvCC19uLAzblfsNIPPopy9Kbu1eK/Lq5QYl2saPpx+f/esAuBJOkkj2ktKyJeEInxREKuX9zLENksLVIKx8QNQ5u8KCFyMiSO9TIVTT5VWJVPsZEWbgRz5hiQjfPfMhY3bXmZjJGaNBhbQ0lhx/nb6lMKxqPvBWKkhSegPlB5/UJrTZaOZ1r/RAzdoTCBSQSUmoEhWvQer+Hmf4bWQlgOYn7KhNQB/Ti5cLIFIj7F+imYxrc6u8i61umXfafRWyq/DSECEoiwRWgecQq0tbJ9Rmh6C7T+3ftA3/kvcbnbDFqTyd6bGq3DtpqEVUYlbJkU+hy3S8YSdDpiPx7OEDYZVYZ2v+3OjKu860BG7Qpo5RIgvZORYs4oub5SVmbBnyWXlxzWwTvDGzwMq24EM5qCswxdGaNW80gnbJtjiXKwz/IV0wuvZ0w7yasGEHMcZtOqb7DiEre/Ws2xtKe/mgaKY2dhU2dtxNYjoddzyu6/ZFmeGu5nCttwQP1GSDoPk0MkOL0c2MJ9m/gYtgPw2+hZq/ngoNNoh+wiCYiLIvWFHFxyzA9C78hEmzhN5uhesKbVJrAOJiy8m8Gau1lc2xG3Vt8nJet6kuoKqCwVXQeIoeJMj6GrKkPCvzG6nueO2bLuandqvPh9HULX8wRtP56Ni9eJumgv64h6u/TWFxzkQEDaTpJWy4g7Q+3twwcSHzO6XbelnhK/34Mw55fQ4DnsL/RMppO/ic5cq4eFR+l0r9GK7K9pYwXrpPiP6uoNS6LQbDDpsnVmlDeEYlmXOlwUn39icXA6oamVEf2x2sxVhNBw4597U/Qb11RyL3G8ce59brSrRhTzoTGmZY/qpnkVxj+mv4JfTxrtEmMX4DjaPGsrckUOCBuqFLzQDtJ78cYl48Li2oG9mZ7vtzDBFQp+zpnY20fR92B0IDMS8F629huOmYYrLl6DXS108E4O2LyiL1LKfUt0AWMku0jCf8GYEmEq6RBc/GPspEcYT7vXz9uIUVFo8ZjbcolJD5/QfWQdBFSzK30RqUHyun1unNNpuXSHiQSNi97S+IxKYntsDt1zaUqttFVwlJLfKhvtgdXwzGI3/o1Rh/4SrLNXupsFjNwfCRxuiccmExDtmZRhpCpIsVHCClDcfeENJvBO/cTc5HikYNQY0XbQEJ862OPGmHQjT1Czb7qaIZncMwpzNaoqbtzdVPGCcLoG3vnSy9bOzx85MEr9PXBtj0ehgF/rv+euFzph6VV3KffeMBEXeL/3dVr3seMpTHcg+517b4xZEyEMeIyEvnx2PUmYyy0V+tQGL+yPUx8dNFf6WhIa4uoJJQ0ehQaR2XU4JA5TsPUIciB6zg/7N6FlmRu/7j0qCZfdPXJ/LHGXLA1nE34E1pMZlLB1RhvU9DbxZsVjwmR0BINpf2lNHu+crZ3cIFKcjMt0wkraiq7RcqoVxsWaA0Y6LsrHzkLKfRFydyxc1BboV9yPdwcGHcDYPnP2hXLdR5pLInPd+Hdm7/ouJW09co9cLjk/VajhVz1MMmyYq8YjljKm/+Ws55Zn21XdVls61hHNAHOBLSnb9APK4JSQhKaRCDi+5niDWxhZMMfAdjCqo/EtppyQINVqbH5DaGn547vpvUUx3gB6yABXVVblNorgtPEbfWSHpXI38lpuxd/6mJ6tXYhKKeytXVJZ0Zi2fff91/XWtbBixi4hwdARqR7ZBz3SyjKdi0upyEGYlkcOcLZTgQ+Pm45HWuLxXdsBurzTTmiG97WARt3RfYTmQ+KrwECw2ADXF4PDxMJcyWIJeu9CHICWdIcLUh0H7wyaO8yHgnM77D/m1DKS3Q3DS+1udX8sKAnBDzx5cZv4JiTIaWR1Eir/I+Vkq9Q+kHkcY4CfJySiVSjiAl4KQmaF1ui3WOv8m1ZGNAmW7ljQhCoVh80cDmE0hIRrexK3rS8Zj6gv/5vEZJ52fKq+EKIRGDKxB3Yx87iGAT6TrdcRrTM8x7Cgwd6VtkDwIswEL4dXDztFbzLarve9N1TdZDuQJ8DDpCH76d6X92fj3sQD0bjywzqMXRZxLjbx/ForX1PEu5nRsuC1CtVn8EXHaYUeC2aADZQ4wXc4npoMqXbqDZu3hKEKWzumc4EXP3a99DAWd8zVkeG4pfFSkHn1L78itxOtDDJeBIzXG1TQPhLBlVIkQMyIWql1EE1NjaZJ+vgeN1ya9t2vD0nr2iIPxWNEtRL4k77hCI+/8VgVUYWVDrRYltCRLiyspH386e1CFLzoCo8XIAoU+vEq/NdFVq2e3XzW6Dezv6QRMV6fDMcQL2CzC7CwBlhal7DKDMPdq06re9t50r7AsnGSynJ/fJyXxuUxRDX9pvafmvmxgCtyRFHIQpHDzO5MtlEmQ/D+oI+v1177S24DRYxg27jgWXS3oytF8NeUo9LfMHM58VFFAj9jjMzrdOf/UMP1q3EwwZo3SfBn59NaVPHbkr5TtFpLzVgNrb5d3BLTAYs4XzOkS3d2C5LKgFvApiS4b59EUA4anvNBNelKqrQqtD1+davhRXwUliKhVMfrSZQmYBkrvvspT3zbnTs9Ac70CZOEV2uu8WIJzi3/4VTvzfcly0FxA9VVW8+Sme/ryscJf1PMeOikGr/XQ2zawa/BFp74LzBvmR6Iu15vdeoC01P9D7S/V2Cya5nb7d0cz6nvlRQCBhp+4BhXt6ZJ70AkGXaqXNiR8BVicXdVsqIBJsfl1BLvwLMga6R51yaOjivs5AhnpDZodF+NoKDbK8j1c9bebruUzRHg0EhxY1TWApHhy6CXeUdiIOJydKAIL/vd3/ge42C5l9onL9p0z+BHN8w+976cqjMvXebBUu8EW0Lln/U/eliq/cHGoZVEIOZCFlLiSq3uTxfqNhwPsJZ6anjGpnBds3+LSQCOoeO24n95Ctbsm9m8txLhyEwUcm65W/plUDO8uDmiLq5Hx1i2kZ59cXds3r77bYczqPPOyC8U3qi8GQw8aDsQcem7yFsL7qh25TOpa9LSdK++0CTJGDEYoBfTK+3GycZPJQrB0pcDVeix6dI41VXhTeOXG9/AWqWaRimn15fXDpRmlMwi1Fyk1TFNUu+S+WvLY/KHLMfgCvzxp9mk+Th7V1cvA3Ixnnocu9yzZC6n0MhrPTG0UEIlUkdqxN41vFdBTeUZwPvCQGtFIh03sG2urIRY9BJ1h0q93BQXfQcfC3yL7lI9WyL7HuGqWI1ifAdjlEc/8o508SxNM23wh4Uafdkf3S/9EwUye70hCCzl4ZqvnZGyIZ+u49RWQbMsyK6cpUTsYZ3HZtolSIQ+/2IZ+r6FJKlonveLmEZQGKO8kNdgvRAi1tBugpBufHeFH5Z9q39M/nNodkUO6p/Zx/eRDffiDXOmWuG0OSk9t29Xi6UaEJgTE2qUU+OusLKwSqRts0fN4Ru6emvi8swAv5fSLPUdlhclrNKqwEnsQv2y5HNblRSSOPGzPEJ0H/KpXz0hHImcfQweaGJb83qlfTjpltwC5hwU/czKPezXwzo7ELN92jOug7dYHReo6JtHogd2WS3ULDvioup4jsHY+s+4w35tujpZmo2b571DVw/Ht3lfuqX86JOIOxscRnoqriW1mjPm7h2vyE6lrtK6GEWl9zqOcms+7E73380oH224rWQQW63tDxWOywQozjZmrCD9Rk63KJEimrDhZ1EeOG7KvT5+mfDz+OVQIVLrvceWfzU+K83gLRQWoY8WDNmZPFXgZoaYryeybZv73h2r8Y8vLRwn7tz6Y3Hdq10d9HX6/Y5ERcVtdBFlON80hXwzOJ0Sq9KoKAU2YAE6OfW7UYt1GQICBRkmqoIAVR6RcZ6kOTKpMUEmZpPVVnfaRjf2H4u2Es6MGiGEEqcfXAj5TvFrpAHFCwpVX6DnZs/G7U+w4lKFJ522tL/V6M7I+iEE7TG3qa/3DN7ae9hIFRRLlUmON5cHS/YpsrEiBk7ssK+7odg3UU4CFO2JbPIUZLO0gznXMeA095tT47EwDocpbUDjASFCLqxccj3KeZuxxZltqd7F89bfazcfi9o3zPvuaQWDFiATTcu9werXkhp+dEZScXtyf1VwDLu79PnnP+7ddJmPBpiNazXmzhgeTbroKWaUuS1TY/9y2C/sd21waeobs0BtxU6E16P07Ou2XlP9dZEFLbFd+h47zDIYFL5mt/lHOir1Rn+0bd3fuRaZLct0TAtXp0k5blB4K2L7vqNJLJ7+p+Bl7Ir5ZdQp6HCq01DVZOjjvhgKKlzBSebRtO9dF3SiIlw452n+XjbrL/C/LZ/FyKgbjyb5+LmjQt9iroz4SJlytvyMjrGFQFsxd/6vAtBxoYM/dGdFezDKejQ7r+oORa7UWhxp1FBSYLARGKKjGerTz4fSAytDa06rnMv5OhR21y7ayyS8d9LQvmdmlgE8UDTqpAKwTB2NEvWiZzWht1ZW4NpzArHRS55vWHiFXs45BImrKKU/b92RCvGuuG3JEpcptp/aJLJuVj10gPvQavnC13DPd+PIue96kIdmb7YQP13nNUnKk9BzEPTEjeJfKuRzK9DhZhQab09iYFawr8rTG3Nqxz93+KTYSCPewCcsY+7yJE82tSKG0sQJyVlx5Y7GV7ndkFUx4DDJS3+Q2kwCCAxcxfNQHA+04MbHD6njdLQ4E0fsTItLWqmy9WUU4t2+/AarFloUOi/qMu+1x8CsdSjvFGTmxcCJQf5k5T0VI5fXSXc0aA8j8rRXgJ7RUq8N3GyYm+phD87NTiKkr1oqZPsCjPGBXjWrVfozE9F+Ly+jZnIHR/Hr4k1IscOlc5eNwk+GfTv/9aoqmQt/JaGy1eHvfkwENqQiq3Pnf5/SAgMfJwMbMEBW/HbF9fc8NuqiqHKAJ/ez/vwt7QAJn9BrJDhFcqaofPlWd6iG1lnSDIlmMv/F7ZmGWS/UBSds7cbxqCg8UEKCGqsqbvtkBKi+WeVXNjApXwFaFWsNTXM0nBfw4w+nj1XYnb/2PwBQSwMEFAACAAgAeYx7UR1DiAxjAAAAawAAABsAAAB1bml2ZXJzYWwvdW5pdmVyc2FsLnBuZy54bWyzsa/IzVEoSy0qzszPs1Uy1DNQsrfj5bIpKEoty0wtV6iwVTIyN9WzMAADJYVKWyUTAz0DUyi3PDOlJMNWyczCXM/QzNLC0NBYSSEjNTM9o8RWydTQVM/Y3NzY1MJUSR9oJgBQSwECAAAUAAIACADzjslM1qN+2kcDAADhCQAAFAAAAAAAAAABAAAAAAAAAAAAdW5pdmVyc2FsL3BsYXllci54bWxQSwECAAAUAAIACABUhD1STDIDzxYGAAAeFQAAHQAAAAAAAAABAAAAAAB5AwAAdW5pdmVyc2FsL2NvbW1vbl9tZXNzYWdlcy5sbmdQSwECAAAUAAIACABUhD1StrL3yKUAAACCAQAALgAAAAAAAAABAAAAAADKCQAAdW5pdmVyc2FsL3BsYXliYWNrX2FuZF9uYXZpZ2F0aW9uX3NldHRpbmdzLnhtbFBLAQIAABQAAgAIAFSEPVKJSrEsFAYAAFocAAAnAAAAAAAAAAEAAAAAALsKAAB1bml2ZXJzYWwvZmxhc2hfcHVibGlzaGluZ19zZXR0aW5ncy54bWxQSwECAAAUAAIACABUhD1SwqdnFIQDAADDCwAAIQAAAAAAAAABAAAAAAAUEQAAdW5pdmVyc2FsL2ZsYXNoX3NraW5fc2V0dGluZ3MueG1sUEsBAgAAFAACAAgAVIQ9UsSYgqX+BQAA6xsAACYAAAAAAAAAAQAAAAAA1xQAAHVuaXZlcnNhbC9odG1sX3B1Ymxpc2hpbmdfc2V0dGluZ3MueG1sUEsBAgAAFAACAAgAVIQ9UsXcTLmsAQAAPQYAAB8AAAAAAAAAAQAAAAAAGRsAAHVuaXZlcnNhbC9odG1sX3NraW5fc2V0dGluZ3MuanNQSwECAAAUAAIACACZYntRxpwuP2hCAAA7XwAAFwAAAAAAAAAAAAAAAAACHQAAdW5pdmVyc2FsL3VuaXZlcnNhbC5wbmdQSwECAAAUAAIACAB5jHtRHUOIDGMAAABrAAAAGwAAAAAAAAABAAAAAACfXwAAdW5pdmVyc2FsL3VuaXZlcnNhbC5wbmcueG1sUEsFBgAAAAAJAAkAvAIAADtgAAAAAA=="/>
  <p:tag name="ISPRING_CURRENT_PLAYER_ID" val="universal"/>
  <p:tag name="ISPRING_SCORM_RATE_QUIZZES" val="1"/>
  <p:tag name="ISPRING_SCORM_PASSING_SCORE" val="80.000000"/>
  <p:tag name="ISPRING_RESOURCE_FOLDER" val="D:\du lieu\pp Huong\nguon tk gop trong pv4\nguon thiet ke toan gop pv4\GOP TRONG PV 4 VA DEM - 22"/>
  <p:tag name="ISPRING_PRESENTATION_PATH" val="D:\du lieu\pp Huong\nguon tk gop trong pv4\nguon thiet ke toan gop pv4\GOP TRONG PV 4 VA DEM - 22.pptx"/>
  <p:tag name="ISPRING_SCREEN_RECS_UPDATED" val="D:\du lieu\pp Huong\nguon tk gop trong pv4\nguon thiet ke toan gop pv4\GOP TRONG PV 4 VA DEM - 22"/>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74&quot;/&gt;&lt;/object&gt;&lt;object type=&quot;3&quot; unique_id=&quot;10005&quot;&gt;&lt;property id=&quot;20148&quot; value=&quot;5&quot;/&gt;&lt;property id=&quot;20300&quot; value=&quot;Slide 3&quot;/&gt;&lt;property id=&quot;20307&quot; value=&quot;276&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7&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67&quot;/&gt;&lt;/object&gt;&lt;object type=&quot;3&quot; unique_id=&quot;10015&quot;&gt;&lt;property id=&quot;20148&quot; value=&quot;5&quot;/&gt;&lt;property id=&quot;20300&quot; value=&quot;Slide 13&quot;/&gt;&lt;property id=&quot;20307&quot; value=&quot;272&quot;/&gt;&lt;/object&gt;&lt;object type=&quot;3&quot; unique_id=&quot;10016&quot;&gt;&lt;property id=&quot;20148&quot; value=&quot;5&quot;/&gt;&lt;property id=&quot;20300&quot; value=&quot;Slide 14&quot;/&gt;&lt;property id=&quot;20307&quot; value=&quot;278&quot;/&gt;&lt;/object&gt;&lt;object type=&quot;3&quot; unique_id=&quot;10017&quot;&gt;&lt;property id=&quot;20148&quot; value=&quot;5&quot;/&gt;&lt;property id=&quot;20300&quot; value=&quot;Slide 15&quot;/&gt;&lt;property id=&quot;20307&quot; value=&quot;269&quot;/&gt;&lt;/object&gt;&lt;/object&gt;&lt;object type=&quot;8&quot; unique_id=&quot;10034&quot;&gt;&lt;/object&gt;&lt;/object&gt;&lt;/database&gt;"/>
  <p:tag name="MMPROD_NEXTUNIQUEID" val="10113"/>
  <p:tag name="FLASHSPRING_ZOOM_TAG" val="43"/>
  <p:tag name="ISPRING_PRESENTATION_INFO_2" val="&lt;?xml version=&quot;1.0&quot; encoding=&quot;UTF-8&quot; standalone=&quot;no&quot; ?&gt;&#10;&lt;presentation2&gt;&#10;&#10;  &lt;slides&gt;&#10;    &lt;slide id=&quot;{6F61FC27-9097-4AEB-9E53-D58AB89B80A9}&quot; pptId=&quot;277&quot;/&gt;&#10;    &lt;slide id=&quot;{9CEF52AB-67AB-4EC8-9744-C60F6480333B}&quot; pptId=&quot;274&quot;/&gt;&#10;    &lt;slide id=&quot;{9A3E4EDD-628F-436B-9B93-E637079AD1E8}&quot; pptId=&quot;276&quot;/&gt;&#10;    &lt;slide id=&quot;{F1619B51-E1E7-4F21-AF7D-6E198FB81AA0}&quot; pptId=&quot;258&quot;/&gt;&#10;    &lt;slide id=&quot;{A26D1F20-62ED-4CD3-8B1C-292F78EE9868}&quot; pptId=&quot;257&quot;/&gt;&#10;    &lt;slide id=&quot;{F835B95B-2289-48C3-80D0-DF43D0617A5F}&quot; pptId=&quot;270&quot;/&gt;&#10;    &lt;slide id=&quot;{383A46AD-A412-4F37-9699-81F159364FFF}&quot; pptId=&quot;261&quot;/&gt;&#10;    &lt;slide id=&quot;{EC3D6E73-241C-43E2-BF16-96577C60A3D8}&quot; pptId=&quot;262&quot;/&gt;&#10;    &lt;slide id=&quot;{5F3F23DB-310A-44F4-8405-1E8F32F41BBA}&quot; pptId=&quot;263&quot;/&gt;&#10;    &lt;slide id=&quot;{891633F8-236D-4CC1-9091-7C1E570F8A2C}&quot; pptId=&quot;264&quot;/&gt;&#10;    &lt;slide id=&quot;{836E2DED-A6D6-4F42-93C0-0A42F7AAFC2F}&quot; pptId=&quot;266&quot;/&gt;&#10;    &lt;slide id=&quot;{8CDAFD71-21E0-4151-929D-92A030703D36}&quot; pptId=&quot;267&quot;/&gt;&#10;    &lt;slide id=&quot;{DFAD4F83-467F-42C6-9C4F-CD81580DE9D8}&quot; pptId=&quot;272&quot;/&gt;&#10;    &lt;slide id=&quot;{579157BD-5837-4FBE-A8D3-9CDD7030471C}&quot; pptId=&quot;278&quot;/&gt;&#10;    &lt;slide id=&quot;{1DF594E9-0CA6-4BF5-8169-0ED130CC7F45}&quot; pptId=&quot;269&quot;/&gt;&#10;  &lt;/slides&gt;&#10;&#10;  &lt;narration&gt;&#10;    &lt;audioTracks&gt;&#10;      &lt;audioTrack muted=&quot;false&quot; name=&quot; Âm thanh  1&quot; resource=&quot;e92bf58d&quot; slideId=&quot;{F1619B51-E1E7-4F21-AF7D-6E198FB81AA0}&quot; startTime=&quot;0&quot; stepIndex=&quot;0&quot; volume=&quot;1&quot;&gt;&#10;        &lt;audio channels=&quot;1&quot; format=&quot;s16&quot; sampleRate=&quot;44100&quot;/&gt;&#10;      &lt;/audioTrack&gt;&#10;      &lt;audioTrack muted=&quot;false&quot; name=&quot; Âm thanh  2&quot; resource=&quot;0993e453&quot; slideId=&quot;{A26D1F20-62ED-4CD3-8B1C-292F78EE9868}&quot; startTime=&quot;0&quot; stepIndex=&quot;0&quot; volume=&quot;1&quot;&gt;&#10;        &lt;audio channels=&quot;1&quot; format=&quot;s16&quot; sampleRate=&quot;44100&quot;/&gt;&#10;      &lt;/audioTrack&gt;&#10;      &lt;audioTrack muted=&quot;false&quot; name=&quot; Âm thanh  4&quot; resource=&quot;c8c41bd8&quot; slideId=&quot;{F835B95B-2289-48C3-80D0-DF43D0617A5F}&quot; startTime=&quot;0&quot; stepIndex=&quot;0&quot; volume=&quot;1&quot;&gt;&#10;        &lt;audio channels=&quot;1&quot; format=&quot;s16&quot; sampleRate=&quot;44100&quot;/&gt;&#10;      &lt;/audioTrack&gt;&#10;      &lt;audioTrack muted=&quot;false&quot; name=&quot; Âm thanh  5&quot; resource=&quot;c95534ea&quot; slideId=&quot;{383A46AD-A412-4F37-9699-81F159364FFF}&quot; startTime=&quot;0&quot; stepIndex=&quot;0&quot; volume=&quot;1&quot;&gt;&#10;        &lt;audio channels=&quot;1&quot; format=&quot;s16&quot; sampleRate=&quot;44100&quot;/&gt;&#10;      &lt;/audioTrack&gt;&#10;      &lt;audioTrack muted=&quot;false&quot; name=&quot; Âm thanh  6&quot; resource=&quot;df8caf34&quot; slideId=&quot;{EC3D6E73-241C-43E2-BF16-96577C60A3D8}&quot; startTime=&quot;0&quot; stepIndex=&quot;0&quot; volume=&quot;1&quot;&gt;&#10;        &lt;audio channels=&quot;1&quot; format=&quot;s16&quot; sampleRate=&quot;44100&quot;/&gt;&#10;      &lt;/audioTrack&gt;&#10;      &lt;audioTrack muted=&quot;false&quot; name=&quot; Âm thanh  9&quot; resource=&quot;b2fc11b1&quot; slideId=&quot;{5F3F23DB-310A-44F4-8405-1E8F32F41BBA}&quot; startTime=&quot;0&quot; stepIndex=&quot;0&quot; volume=&quot;1&quot;&gt;&#10;        &lt;audio channels=&quot;1&quot; format=&quot;s16&quot; sampleRate=&quot;44100&quot;/&gt;&#10;      &lt;/audioTrack&gt;&#10;      &lt;audioTrack muted=&quot;false&quot; name=&quot; Âm thanh  10&quot; resource=&quot;91380907&quot; slideId=&quot;{836E2DED-A6D6-4F42-93C0-0A42F7AAFC2F}&quot; startTime=&quot;0&quot; stepIndex=&quot;0&quot; volume=&quot;1&quot;&gt;&#10;        &lt;audio channels=&quot;1&quot; format=&quot;s16&quot; sampleRate=&quot;44100&quot;/&gt;&#10;      &lt;/audioTrack&gt;&#10;      &lt;audioTrack muted=&quot;false&quot; name=&quot; Âm thanh  11&quot; resource=&quot;0da9733a&quot; slideId=&quot;{891633F8-236D-4CC1-9091-7C1E570F8A2C}&quot; startTime=&quot;0&quot; stepIndex=&quot;0&quot; volume=&quot;1&quot;&gt;&#10;        &lt;audio channels=&quot;1&quot; format=&quot;s16&quot; sampleRate=&quot;44100&quot;/&gt;&#10;      &lt;/audioTrack&gt;&#10;      &lt;audioTrack muted=&quot;false&quot; name=&quot; Âm thanh  12&quot; resource=&quot;99051653&quot; slideId=&quot;{8CDAFD71-21E0-4151-929D-92A030703D36}&quot; startTime=&quot;0&quot; stepIndex=&quot;0&quot; volume=&quot;1&quot;&gt;&#10;        &lt;audio channels=&quot;1&quot; format=&quot;s16&quot; sampleRate=&quot;44100&quot;/&gt;&#10;      &lt;/audioTrack&gt;&#10;      &lt;audioTrack muted=&quot;false&quot; name=&quot; Âm thanh  16&quot; resource=&quot;c438f609&quot; slideId=&quot;{1DF594E9-0CA6-4BF5-8169-0ED130CC7F45}&quot; startTime=&quot;0&quot; stepIndex=&quot;0&quot; volume=&quot;1&quot;&gt;&#10;        &lt;audio channels=&quot;1&quot; format=&quot;s16&quot; sampleRate=&quot;44100&quot;/&gt;&#10;      &lt;/audioTrack&gt;&#10;      &lt;audioTrack muted=&quot;false&quot; name=&quot;NhacNen-Hoatau_r2t9&quot; resource=&quot;876824aa&quot; slideId=&quot;{9CEF52AB-67AB-4EC8-9744-C60F6480333B}&quot; startTime=&quot;0&quot; stepIndex=&quot;0&quot; volume=&quot;1&quot;&gt;&#10;        &lt;audio channels=&quot;2&quot; format=&quot;s16p&quot; sampleRate=&quot;44100&quot;/&gt;&#10;      &lt;/audioTrack&gt;&#10;      &lt;audioTrack muted=&quot;false&quot; name=&quot; Âm thanh  17&quot; resource=&quot;afe7d9c2&quot; slideId=&quot;{9A3E4EDD-628F-436B-9B93-E637079AD1E8}&quot; startTime=&quot;0&quot; stepIndex=&quot;0&quot; volume=&quot;1&quot;&gt;&#10;        &lt;audio channels=&quot;1&quot; format=&quot;s16&quot; sampleRate=&quot;44100&quot;/&gt;&#10;      &lt;/audioTrack&gt;&#10;    &lt;/audioTracks&gt;&#10;    &lt;videoTracks&gt;&#10;      &lt;videoTrack muted=&quot;false&quot; name=&quot;videoplayback (2)&quot; resource=&quot;7fc6b369&quot; slideId=&quot;{1DF594E9-0CA6-4BF5-8169-0ED130CC7F45}&quot; startTime=&quot;8761&quot; stepIndex=&quot;0&quot; volume=&quot;1&quot;&gt;&#10;        &lt;video format=&quot;yuv420p&quot; frameRate=&quot;25&quot; height=&quot;360&quot; pixelAspectRatio=&quot;1&quot; width=&quot;640&quot;/&gt;&#10;        &lt;audio channels=&quot;2&quot; format=&quot;fltp&quot; sampleRate=&quot;44100&quot;/&gt;&#10;      &lt;/videoTrack&gt;&#10;      &lt;videoTrack muted=&quot;false&quot; name=&quot;IMG_6273&quot; resource=&quot;4e7d85dd&quot; slideId=&quot;{6F61FC27-9097-4AEB-9E53-D58AB89B80A9}&quot; startTime=&quot;0&quot; stepIndex=&quot;0&quot; volume=&quot;1&quot;&gt;&#10;        &lt;video format=&quot;yuv420p&quot; frameRate=&quot;30&quot; height=&quot;1080&quot; pixelAspectRatio=&quot;1&quot; width=&quot;1920&quot;/&gt;&#10;        &lt;audio channels=&quot;1&quot; format=&quot;fltp&quot; sampleRate=&quot;44100&quot;/&gt;&#10;      &lt;/videoTrack&gt;&#10;    &lt;/videoTracks&gt;&#10;  &lt;/narration&gt;&#10;&#10;&lt;/presentation2&gt;&#10;"/>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PRESENTATION_REFERENCES" val=""/>
  <p:tag name="ISPRING_ULTRA_SCORM_COURCE_TITLE" val="GOP TRONG PV 4 VA DEM chuan 4"/>
  <p:tag name="ISPRING_SCORM_ENDPOINT" val="&lt;endpoint&gt;&lt;enable&gt;0&lt;/enable&gt;&lt;lrs&gt;http://&lt;/lrs&gt;&lt;auth&gt;0&lt;/auth&gt;&lt;login&gt;&lt;/login&gt;&lt;password&gt;&lt;/password&gt;&lt;key&gt;&lt;/key&gt;&lt;name&gt;&lt;/name&gt;&lt;email&gt;&lt;/email&gt;&lt;/endpoint&gt;&#10;"/>
  <p:tag name="ISPRING_PRESENTATION_TITLE" val="GOP TRONG PV 4 VA DEM chuan 4"/>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TIMING" val="|1.152|0.855|2.597|1.875|2.441"/>
  <p:tag name="GENSWF_SLIDE_TITLE" val="khái quát"/>
  <p:tag name="ISPRING_SLIDE_INDENT_LEVEL" val="1"/>
  <p:tag name="GENSWF_ADVANCE_TIME" val="10.962"/>
  <p:tag name="ISPRING_SLIDE_ID_2" val="{891633F8-236D-4CC1-9091-7C1E570F8A2C}"/>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TIMING" val="|2.131|2.877|0.811|0.803|0.601|0.553|0.557|0.797|0.865|0.854|0.581|0.646|0.664|0.786|0.569|0.787|0.655|0.713|0.633"/>
  <p:tag name="GENSWF_SLIDE_TITLE" val="ktoonge kết 2 cách gộp"/>
  <p:tag name="ISPRING_SLIDE_INDENT_LEVEL" val="1"/>
  <p:tag name="GENSWF_ADVANCE_TIME" val="18.226"/>
  <p:tag name="ISPRING_SLIDE_ID_2" val="{836E2DED-A6D6-4F42-93C0-0A42F7AAFC2F}"/>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ò chơi Ai tinh mắt"/>
  <p:tag name="ISPRING_SLIDE_INDENT_LEVEL" val="0"/>
  <p:tag name="ISPRING_SLIDE_ID_2" val="{8CDAFD71-21E0-4151-929D-92A030703D36}"/>
  <p:tag name="GENSWF_ADVANCE_TIME" val="15.024"/>
</p:tagLst>
</file>

<file path=ppt/tags/tag13.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CUSTOM_TIMING_USED" val="1"/>
  <p:tag name="ISPRING_QUIZ_RELATIVE_PATH" val="GOP TRONG PV 4 VA DEM - 22\quiz\quiz1.quiz"/>
  <p:tag name="GENSWF_SLIDE_TITLE" val="trò chơi"/>
  <p:tag name="ISPRING_SLIDE_INDENT_LEVEL" val="1"/>
  <p:tag name="ISPRING_QUIZ_FULL_PATH" val="D:\du lieu\pp Huong\nguon tk gop trong pv4\nguon thiet ke toan gop pv4\GOP TRONG PV 4 VA DEM - 22\quiz\quiz1.quiz"/>
  <p:tag name="ISPRING_SLIDE_ID_2" val="{DFAD4F83-467F-42C6-9C4F-CD81580DE9D8}"/>
  <p:tag name="GENSWF_ADVANCE_TIME" val="5.002"/>
</p:tagLst>
</file>

<file path=ppt/tags/tag14.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2.quiz"/>
  <p:tag name="ISPRING_QUIZ_RELATIVE_PATH" val="GOP TRONG PV 4 VA DEM - 22\quiz\quiz2.quiz"/>
  <p:tag name="ISPRING_QUIZ_FULL_PATH" val="D:\du lieu\pp Huong\nguon tk gop trong pv4\nguon thiet ke toan gop pv4\GOP TRONG PV 4 VA DEM - 22\quiz\quiz2.quiz"/>
  <p:tag name="ISPRING_SLIDE_ID_2" val="{579157BD-5837-4FBE-A8D3-9CDD7030471C}"/>
  <p:tag name="GENSWF_ADVANCE_TIME" val="5"/>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thúc"/>
  <p:tag name="ISPRING_SLIDE_INDENT_LEVEL" val="0"/>
  <p:tag name="GENSWF_ADVANCE_TIME" val="122.051"/>
  <p:tag name="ISPRING_SLIDE_ID_2" val="{1DF594E9-0CA6-4BF5-8169-0ED130CC7F4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16903497-C2E6-4502-9414-70BC18D56E41}"/>
  <p:tag name="GENSWF_SLIDE_TITLE" val="bìa"/>
  <p:tag name="GENSWF_ADVANCE_TIME" val="15.179"/>
  <p:tag name="ISPRING_SLIDE_ID_2" val="{9CEF52AB-67AB-4EC8-9744-C60F6480333B}"/>
  <p:tag name="TIMING" val="|1.641|2.308|2.275|2.599"/>
</p:tagLst>
</file>

<file path=ppt/tags/tag3.xml><?xml version="1.0" encoding="utf-8"?>
<p:tagLst xmlns:a="http://schemas.openxmlformats.org/drawingml/2006/main" xmlns:r="http://schemas.openxmlformats.org/officeDocument/2006/relationships" xmlns:p="http://schemas.openxmlformats.org/presentationml/2006/main">
  <p:tag name="GENSWF_SLIDE_TITLE" val="Mục đích - yêu cầu"/>
  <p:tag name="ISPRING_SLIDE_INDENT_LEVEL" val="0"/>
  <p:tag name="ISPRING_CUSTOM_TIMING_USED" val="1"/>
  <p:tag name="ISPRING_PRESENTER_ID" val="{16903497-C2E6-4502-9414-70BC18D56E41}"/>
  <p:tag name="TIMING" val="|3.137|11.345|6.473"/>
  <p:tag name="ISPRING_SLIDE_ID_2" val="{9A3E4EDD-628F-436B-9B93-E637079AD1E8}"/>
  <p:tag name="GENSWF_ADVANCE_TIME" val="28.2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ò chơi Ai nhanh nhất"/>
  <p:tag name="ISPRING_SLIDE_INDENT_LEVEL" val="0"/>
  <p:tag name="GENSWF_ADVANCE_TIME" val="8.436"/>
  <p:tag name="ISPRING_SLIDE_ID_2" val="{F1619B51-E1E7-4F21-AF7D-6E198FB81AA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32.396|8.084|16.823"/>
  <p:tag name="ISPRING_SLIDE_INDENT_LEVEL" val="1"/>
  <p:tag name="GENSWF_ADVANCE_TIME" val="58.695"/>
  <p:tag name="ISPRING_SLIDE_ID_2" val="{A26D1F20-62ED-4CD3-8B1C-292F78EE9868}"/>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ộp 2 nhóm đối tượng trong pv4 và đếm"/>
  <p:tag name="ISPRING_SLIDE_INDENT_LEVEL" val="0"/>
  <p:tag name="GENSWF_ADVANCE_TIME" val="3.806"/>
  <p:tag name="ISPRING_SLIDE_ID_2" val="{F835B95B-2289-48C3-80D0-DF43D0617A5F}"/>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3.478|5.532|0.68|1.011|0.622|4.812|1.801|2.567|3.418|2.495|0.18|6.946|0.955|1.032|1.064|1.182|4.409"/>
  <p:tag name="GENSWF_SLIDE_TITLE" val="cách gộp 1"/>
  <p:tag name="ISPRING_SLIDE_INDENT_LEVEL" val="1"/>
  <p:tag name="ISPRING_SLIDE_ID_2" val="{383A46AD-A412-4F37-9699-81F159364FFF}"/>
  <p:tag name="GENSWF_ADVANCE_TIME" val="44.04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TIMING" val="|0.554|1.493|0.849|1.2|3.555"/>
  <p:tag name="GENSWF_SLIDE_TITLE" val="khái quát"/>
  <p:tag name="ISPRING_SLIDE_INDENT_LEVEL" val="1"/>
  <p:tag name="GENSWF_ADVANCE_TIME" val="8.67"/>
  <p:tag name="ISPRING_SLIDE_ID_2" val="{EC3D6E73-241C-43E2-BF16-96577C60A3D8}"/>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TIMING" val="|1.815|1.519|0.733|1.309|3.08|0.382|0.761|0.842|3.842|0.801|8.311|0.797|0.809|0.772|3.322"/>
  <p:tag name="GENSWF_SLIDE_TITLE" val="cách gộp 2"/>
  <p:tag name="ISPRING_SLIDE_INDENT_LEVEL" val="1"/>
  <p:tag name="GENSWF_ADVANCE_TIME" val="31.226"/>
  <p:tag name="ISPRING_SLIDE_ID_2" val="{5F3F23DB-310A-44F4-8405-1E8F32F41BBA}"/>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1609</TotalTime>
  <Words>799</Words>
  <Application>Microsoft Office PowerPoint</Application>
  <PresentationFormat>Widescreen</PresentationFormat>
  <Paragraphs>77</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Century Gothic</vt:lpstr>
      <vt:lpstr>Times New Roman</vt:lpstr>
      <vt:lpstr>Wingdings 3</vt:lpstr>
      <vt:lpstr>Slice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GOP TRONG PV 4 VA DEM chuan 4</dc:title>
  <dc:creator>ADMIN</dc:creator>
  <cp:lastModifiedBy>Admin</cp:lastModifiedBy>
  <cp:revision>134</cp:revision>
  <dcterms:created xsi:type="dcterms:W3CDTF">2021-02-18T08:20:36Z</dcterms:created>
  <dcterms:modified xsi:type="dcterms:W3CDTF">2024-02-21T03:31:37Z</dcterms:modified>
</cp:coreProperties>
</file>