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6" r:id="rId12"/>
    <p:sldId id="264" r:id="rId13"/>
    <p:sldId id="270" r:id="rId14"/>
    <p:sldId id="268" r:id="rId15"/>
    <p:sldId id="272" r:id="rId16"/>
    <p:sldId id="274" r:id="rId17"/>
    <p:sldId id="273" r:id="rId18"/>
    <p:sldId id="277" r:id="rId19"/>
    <p:sldId id="26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0968" autoAdjust="0"/>
  </p:normalViewPr>
  <p:slideViewPr>
    <p:cSldViewPr>
      <p:cViewPr varScale="1">
        <p:scale>
          <a:sx n="91" d="100"/>
          <a:sy n="91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6D2B3-27AC-435F-9CE8-791ED9A391AC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E753D-424E-4DBF-9406-0FE1A59A23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79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3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9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4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23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7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33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45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03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53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microsoft.com/office/2007/relationships/hdphoto" Target="../media/hdphoto2.wdp"/><Relationship Id="rId4" Type="http://schemas.openxmlformats.org/officeDocument/2006/relationships/image" Target="../media/image17.jp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23.gif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image" Target="../media/image23.gif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openxmlformats.org/officeDocument/2006/relationships/image" Target="../media/image23.gif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457200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UBND QUẬN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LONG BIÊN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1600" b="1" i="0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TRƯỜNG </a:t>
            </a: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MẦM NON HỒNG TIẾN</a:t>
            </a:r>
            <a:r>
              <a:rPr kumimoji="0" lang="en-US" sz="1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1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en-US" sz="1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90600" y="2971800"/>
            <a:ext cx="7162800" cy="2667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0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r>
              <a:rPr lang="en-US" sz="2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LQVT: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bé (3-4 tuổi)</a:t>
            </a:r>
          </a:p>
          <a:p>
            <a:r>
              <a:rPr lang="en-US" sz="28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Lương Thị Diệu Hường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543300" y="1143000"/>
            <a:ext cx="205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1590675"/>
            <a:ext cx="1085850" cy="108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4023177" cy="3567723"/>
          </a:xfrm>
        </p:spPr>
      </p:pic>
    </p:spTree>
    <p:extLst>
      <p:ext uri="{BB962C8B-B14F-4D97-AF65-F5344CB8AC3E}">
        <p14:creationId xmlns:p14="http://schemas.microsoft.com/office/powerpoint/2010/main" val="31793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33800"/>
            <a:ext cx="2438400" cy="2617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33800"/>
            <a:ext cx="2438400" cy="261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09600"/>
            <a:ext cx="2819400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-1852" r="15111"/>
          <a:stretch/>
        </p:blipFill>
        <p:spPr>
          <a:xfrm>
            <a:off x="5486401" y="1295400"/>
            <a:ext cx="213498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04" y="4191000"/>
            <a:ext cx="3545995" cy="182880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76" y="609600"/>
            <a:ext cx="4184035" cy="2686235"/>
          </a:xfrm>
        </p:spPr>
      </p:pic>
      <p:pic>
        <p:nvPicPr>
          <p:cNvPr id="12" name="Content Placeholder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7600"/>
            <a:ext cx="2939098" cy="25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0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B0F0"/>
                </a:solidFill>
              </a:rPr>
              <a:t>TRÒ CHƠI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124200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5400" b="1" dirty="0">
                <a:solidFill>
                  <a:srgbClr val="FF0066"/>
                </a:solidFill>
                <a:latin typeface="+mj-lt"/>
              </a:rPr>
              <a:t>BÉ THÔNG MINH</a:t>
            </a:r>
            <a:endParaRPr lang="en-US" sz="5400" b="1" dirty="0">
              <a:solidFill>
                <a:srgbClr val="FF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4435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09800" y="1066800"/>
            <a:ext cx="6477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dirty="0"/>
              <a:t/>
            </a:r>
            <a:br>
              <a:rPr lang="vi-VN" dirty="0"/>
            </a:br>
            <a:endParaRPr lang="en-US" sz="49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3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7100" y="5473310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336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85372" y="5450942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965" y="5455704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52400" y="190270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hãy tìm đồ dùng có số lượng là 1?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A297F-B672-4061-B29B-3F258FDEA146}"/>
              </a:ext>
            </a:extLst>
          </p:cNvPr>
          <p:cNvSpPr txBox="1"/>
          <p:nvPr/>
        </p:nvSpPr>
        <p:spPr>
          <a:xfrm>
            <a:off x="1676400" y="4258806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bát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A1C9C-2815-458A-BC56-E5694270B7B9}"/>
              </a:ext>
            </a:extLst>
          </p:cNvPr>
          <p:cNvSpPr txBox="1"/>
          <p:nvPr/>
        </p:nvSpPr>
        <p:spPr>
          <a:xfrm>
            <a:off x="5334000" y="4280883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b="1" kern="0" noProof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 đĩa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57741-3EFD-4B4F-A533-47E4BBD0E135}"/>
              </a:ext>
            </a:extLst>
          </p:cNvPr>
          <p:cNvSpPr txBox="1"/>
          <p:nvPr/>
        </p:nvSpPr>
        <p:spPr>
          <a:xfrm>
            <a:off x="3200399" y="6384391"/>
            <a:ext cx="4372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thìa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24" y="4634115"/>
            <a:ext cx="2668776" cy="1845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27888"/>
            <a:ext cx="2761362" cy="1889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51" y="2406396"/>
            <a:ext cx="2815659" cy="19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5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50"/>
                            </p:stCondLst>
                            <p:childTnLst>
                              <p:par>
                                <p:cTn id="5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10" grpId="0"/>
      <p:bldP spid="10" grpId="1"/>
      <p:bldP spid="16" grpId="0"/>
      <p:bldP spid="16" grpId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7100" y="5473310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336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85372" y="5450942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965" y="5455704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228600" y="1902705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Câu 2: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 hãy tìm đồ dùng có số lượng 2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A297F-B672-4061-B29B-3F258FDEA146}"/>
              </a:ext>
            </a:extLst>
          </p:cNvPr>
          <p:cNvSpPr txBox="1"/>
          <p:nvPr/>
        </p:nvSpPr>
        <p:spPr>
          <a:xfrm>
            <a:off x="1105809" y="426183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mũ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A1C9C-2815-458A-BC56-E5694270B7B9}"/>
              </a:ext>
            </a:extLst>
          </p:cNvPr>
          <p:cNvSpPr txBox="1"/>
          <p:nvPr/>
        </p:nvSpPr>
        <p:spPr>
          <a:xfrm>
            <a:off x="3125109" y="652657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quần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057741-3EFD-4B4F-A533-47E4BBD0E135}"/>
              </a:ext>
            </a:extLst>
          </p:cNvPr>
          <p:cNvSpPr txBox="1"/>
          <p:nvPr/>
        </p:nvSpPr>
        <p:spPr>
          <a:xfrm>
            <a:off x="5616984" y="4276114"/>
            <a:ext cx="4803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áo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6" b="898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60"/>
          <a:stretch/>
        </p:blipFill>
        <p:spPr>
          <a:xfrm>
            <a:off x="685800" y="2031059"/>
            <a:ext cx="2439309" cy="2230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95" y="2360415"/>
            <a:ext cx="2261577" cy="194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42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70" y="4696170"/>
            <a:ext cx="2500014" cy="210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10" grpId="0"/>
      <p:bldP spid="10" grpId="1"/>
      <p:bldP spid="16" grpId="0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7100" y="5473310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336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85372" y="5450942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965" y="5455704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-228600" y="1968339"/>
            <a:ext cx="960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hãy tìm số để hiển thị số lượng bánh gato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A297F-B672-4061-B29B-3F258FDEA146}"/>
              </a:ext>
            </a:extLst>
          </p:cNvPr>
          <p:cNvSpPr txBox="1"/>
          <p:nvPr/>
        </p:nvSpPr>
        <p:spPr>
          <a:xfrm>
            <a:off x="1265606" y="64640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A1C9C-2815-458A-BC56-E5694270B7B9}"/>
              </a:ext>
            </a:extLst>
          </p:cNvPr>
          <p:cNvSpPr txBox="1"/>
          <p:nvPr/>
        </p:nvSpPr>
        <p:spPr>
          <a:xfrm>
            <a:off x="5697789" y="6417834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1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2" y="5069570"/>
            <a:ext cx="1626638" cy="1409753"/>
          </a:xfrm>
          <a:prstGeom prst="rect">
            <a:avLst/>
          </a:prstGeom>
        </p:spPr>
      </p:pic>
      <p:pic>
        <p:nvPicPr>
          <p:cNvPr id="18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460" y="5150919"/>
            <a:ext cx="1313754" cy="12415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167" r="100000">
                        <a14:foregroundMark x1="60667" y1="73449" x2="83000" y2="75186"/>
                        <a14:foregroundMark x1="60167" y1="58809" x2="69333" y2="58809"/>
                        <a14:foregroundMark x1="56500" y1="54839" x2="58667" y2="54839"/>
                        <a14:foregroundMark x1="71167" y1="96526" x2="75333" y2="96030"/>
                        <a14:foregroundMark x1="84167" y1="60546" x2="88333" y2="66749"/>
                        <a14:foregroundMark x1="78833" y1="53102" x2="70500" y2="51365"/>
                        <a14:foregroundMark x1="57500" y1="51365" x2="54500" y2="55335"/>
                        <a14:foregroundMark x1="53000" y1="58313" x2="55667" y2="51365"/>
                        <a14:foregroundMark x1="81500" y1="92556" x2="88667" y2="89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95" y="2450749"/>
            <a:ext cx="4749938" cy="31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10" grpId="0"/>
      <p:bldP spid="10" grpId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277100" y="5473310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7336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385372" y="5450942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965" y="5455704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-228600" y="2057400"/>
            <a:ext cx="960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Bé hãy tìm số để hiển thị số lượng đồng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hồ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5A297F-B672-4061-B29B-3F258FDEA146}"/>
              </a:ext>
            </a:extLst>
          </p:cNvPr>
          <p:cNvSpPr txBox="1"/>
          <p:nvPr/>
        </p:nvSpPr>
        <p:spPr>
          <a:xfrm>
            <a:off x="620346" y="6417834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A1C9C-2815-458A-BC56-E5694270B7B9}"/>
              </a:ext>
            </a:extLst>
          </p:cNvPr>
          <p:cNvSpPr txBox="1"/>
          <p:nvPr/>
        </p:nvSpPr>
        <p:spPr>
          <a:xfrm>
            <a:off x="5697789" y="6417834"/>
            <a:ext cx="327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1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1" y="5010395"/>
            <a:ext cx="1600200" cy="1386840"/>
          </a:xfrm>
          <a:prstGeom prst="rect">
            <a:avLst/>
          </a:prstGeom>
        </p:spPr>
      </p:pic>
      <p:pic>
        <p:nvPicPr>
          <p:cNvPr id="18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93" y="5154797"/>
            <a:ext cx="1313754" cy="1241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8" b="98071" l="0" r="47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1988877" y="2252061"/>
            <a:ext cx="3738320" cy="338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  <p:bldP spid="10" grpId="0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OÁN NHẬN BIẾT SỐ LƯỢNG 12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19" y="0"/>
            <a:ext cx="9152419" cy="6858000"/>
          </a:xfrm>
        </p:spPr>
      </p:pic>
    </p:spTree>
    <p:extLst>
      <p:ext uri="{BB962C8B-B14F-4D97-AF65-F5344CB8AC3E}">
        <p14:creationId xmlns:p14="http://schemas.microsoft.com/office/powerpoint/2010/main" val="7953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758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Kiến thức: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1, 2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Kỹ năng: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 năng quan sát,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1, 2.</a:t>
            </a:r>
          </a:p>
          <a:p>
            <a:pPr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Thái độ: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Bài hát thiếu nhi cho bé Bé tập đếm_36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6" y="0"/>
            <a:ext cx="9136544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90800"/>
            <a:ext cx="7467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ô tô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0600" y="838200"/>
            <a:ext cx="3886200" cy="529687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-1852" r="15111"/>
          <a:stretch/>
        </p:blipFill>
        <p:spPr>
          <a:xfrm>
            <a:off x="5715000" y="2667000"/>
            <a:ext cx="2227811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ả bón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800" y="1600200"/>
            <a:ext cx="4016826" cy="335279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-1852" r="15111"/>
          <a:stretch/>
        </p:blipFill>
        <p:spPr>
          <a:xfrm>
            <a:off x="5715000" y="2590800"/>
            <a:ext cx="2227811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1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5222265" cy="3352800"/>
          </a:xfrm>
        </p:spPr>
      </p:pic>
    </p:spTree>
    <p:extLst>
      <p:ext uri="{BB962C8B-B14F-4D97-AF65-F5344CB8AC3E}">
        <p14:creationId xmlns:p14="http://schemas.microsoft.com/office/powerpoint/2010/main" val="16075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DH_Laptop\Desktop\Toán\gấu bông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57400"/>
            <a:ext cx="2385392" cy="2286000"/>
          </a:xfrm>
          <a:prstGeom prst="rect">
            <a:avLst/>
          </a:prstGeom>
          <a:noFill/>
        </p:spPr>
      </p:pic>
      <p:pic>
        <p:nvPicPr>
          <p:cNvPr id="4" name="Picture 2" descr="C:\Users\TDH_Laptop\Desktop\Toán\gấu bô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2047631"/>
            <a:ext cx="2385392" cy="2286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438400"/>
            <a:ext cx="3281990" cy="1752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DH_Laptop\Desktop\Toán\kem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088662"/>
            <a:ext cx="2743200" cy="2514600"/>
          </a:xfrm>
          <a:prstGeom prst="rect">
            <a:avLst/>
          </a:prstGeom>
          <a:noFill/>
        </p:spPr>
      </p:pic>
      <p:pic>
        <p:nvPicPr>
          <p:cNvPr id="4" name="Picture 2" descr="C:\Users\TDH_Laptop\Desktop\Toán\k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0938" y="2057400"/>
            <a:ext cx="2819400" cy="25146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438400"/>
            <a:ext cx="3281990" cy="1752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188</Words>
  <Application>Microsoft Office PowerPoint</Application>
  <PresentationFormat>On-screen Show (4:3)</PresentationFormat>
  <Paragraphs>47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.VnTifani Heavy</vt:lpstr>
      <vt:lpstr>Arial</vt:lpstr>
      <vt:lpstr>Calibri</vt:lpstr>
      <vt:lpstr>Times New Roman</vt:lpstr>
      <vt:lpstr>Office Theme</vt:lpstr>
      <vt:lpstr>1_Office Theme</vt:lpstr>
      <vt:lpstr>PowerPoint Presentation</vt:lpstr>
      <vt:lpstr>MỤC ĐÍCH –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TDH_Laptop</dc:creator>
  <cp:lastModifiedBy>Admin</cp:lastModifiedBy>
  <cp:revision>35</cp:revision>
  <dcterms:created xsi:type="dcterms:W3CDTF">2021-10-29T06:48:11Z</dcterms:created>
  <dcterms:modified xsi:type="dcterms:W3CDTF">2024-02-21T03:21:39Z</dcterms:modified>
</cp:coreProperties>
</file>