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NHUNG" initials="TN" lastIdx="1" clrIdx="0">
    <p:extLst>
      <p:ext uri="{19B8F6BF-5375-455C-9EA6-DF929625EA0E}">
        <p15:presenceInfo xmlns:p15="http://schemas.microsoft.com/office/powerpoint/2012/main" userId="TRAN NH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4D97-20C3-3C1D-BC2C-3A3F1B9B6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74983-BD8B-63F1-679E-A7C6BC2D1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22A77-E59E-2BB5-1A37-0AFC3B01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F8E00-B18F-7A1A-0C1A-0CCEF9A8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A2B82-85FF-B325-ABC3-E880A1CD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8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E7DD-6A18-EE38-9ECD-6D59C36B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57B1C-0715-D5E3-FCCE-935773986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EF78-59FA-5173-7C21-89F1CDFFB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ABD99-47C6-64CD-D35F-60ED2B71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8D8D0-24F7-34E0-2391-4B3FE5CD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2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88A2DA-F9DE-6B27-BF4C-8F23BA10A4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3443E-E453-C73F-9D8A-9B46DFD03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55A6D-878B-C141-25BD-6E2376E9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F2E3F-5F71-DD8D-66CF-AD4E866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BDE7D-C64F-3DF1-F4C5-738138B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2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10426-30E0-AE71-03F1-759FAFC2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163A-AB77-0972-64D1-9FE39CE99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D90D7-F085-860F-1D69-B3F72861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CA923-F6C8-35EE-FF84-7F9335769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FE09D-B7EA-8CCD-5E79-B9B3A709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6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6321-C613-7F79-9FC8-F2BE75F1D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88288-ADE8-BBA7-2949-0D1D68C77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BA7D8-7D22-8F9B-AE23-96992F86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9D0F9-8584-65CF-8803-163BEEC7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D4686-974D-4565-CBBE-1E210066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4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6C75-D5C3-EC0F-7C6D-E07A1B85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D8C1A-5E1B-755E-6101-3AD227CF8D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CB8D-F271-E182-811B-566E56493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672F1-F6BE-5B59-0BA4-598C2BA7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ECEF5-AD07-E402-7738-F40DBBBD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BB390-26DA-DAE5-B3D2-9C92915E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FEFD5-1A36-A5A9-007F-D7EAECB7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51765-0E90-0FE6-B74E-638037698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BD88A-2A27-C8A3-99B5-B5FB09AE2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4020A5-78F5-C315-D5CD-51AD7CF4A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7A902E-2733-EFA1-63CE-FCC4010F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1FA547-2A50-C657-FD60-90EA0671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86DA9-75C9-CC4D-D21E-4EA6530A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BA771B-9DBF-27D8-F762-2BE6457D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8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82D57-7C2D-B131-698A-7A5E227BF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ED5A0-1482-6DEE-65AC-F535374F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CC920-053D-0CA3-E281-A9F04004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F7F82-753C-A7D9-9F45-85340842B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7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454A0-F576-8442-6662-D7C276DCC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7816CF-5546-6899-F4DC-45B923506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79A0B-A42E-76E3-B6AB-A91BBAC6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6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BA3B-F359-13FE-77AC-926EAF61D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EAB11-4F8C-5DCC-E31B-0D9DD5E9A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1E855-F650-4D8B-17EE-13618BE9A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CD9B3-EC51-5A40-8653-000D385BC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C6DAA-6378-AE65-1372-3768725CB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54E0E-D08C-6F47-CC14-01EDE320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9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9E40-689A-D674-D94B-B08AC8CB2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5309C0-3D02-4550-2B89-A3D177F30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E342B-BF13-4BC6-70C1-34AED13D8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EE213-F7A3-9DEB-4CBC-89D9E9CC0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B7CA7-52D1-8007-C86E-B1D0231F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208F4-75C7-8B34-A8AF-94E39C1F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5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B4686-EC11-E5E7-A72E-6822944D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16DE1-7DCA-B7E8-ACD6-21A28F854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C2F30-9827-A2CC-5753-51CD445A3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990-70AC-4B61-B70C-136F93C42998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89E2D-8EFD-173B-0384-851A0E585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08760-A575-5F60-385B-1798EDC4C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8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4ED804-3724-D08F-40EA-F01956E18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EA6782-E7E7-1617-8B71-1C72F87658E3}"/>
              </a:ext>
            </a:extLst>
          </p:cNvPr>
          <p:cNvSpPr txBox="1"/>
          <p:nvPr/>
        </p:nvSpPr>
        <p:spPr>
          <a:xfrm>
            <a:off x="3012141" y="199291"/>
            <a:ext cx="6167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7A5573-6B28-BF72-4D19-D82268E915E2}"/>
              </a:ext>
            </a:extLst>
          </p:cNvPr>
          <p:cNvSpPr txBox="1"/>
          <p:nvPr/>
        </p:nvSpPr>
        <p:spPr>
          <a:xfrm>
            <a:off x="2026508" y="2784502"/>
            <a:ext cx="8138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NGÔN NGỮ</a:t>
            </a:r>
            <a:endParaRPr lang="en-US" sz="28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E49B2-F3C8-0740-EBFE-89BAC9DDB9BC}"/>
              </a:ext>
            </a:extLst>
          </p:cNvPr>
          <p:cNvSpPr txBox="1"/>
          <p:nvPr/>
        </p:nvSpPr>
        <p:spPr>
          <a:xfrm>
            <a:off x="2450364" y="3369277"/>
            <a:ext cx="729127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(4-5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</p:txBody>
      </p:sp>
      <p:pic>
        <p:nvPicPr>
          <p:cNvPr id="2" name="Nhac-nen-ke-chuyen-mam-non-www_tiengdong_com">
            <a:hlinkClick r:id="" action="ppaction://media"/>
            <a:extLst>
              <a:ext uri="{FF2B5EF4-FFF2-40B4-BE49-F238E27FC236}">
                <a16:creationId xmlns:a16="http://schemas.microsoft.com/office/drawing/2014/main" id="{6F8FE892-35CF-1336-2453-E4ECA71BA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8952" y="6390502"/>
            <a:ext cx="304800" cy="3048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934607" y="819807"/>
            <a:ext cx="232278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08" y="1473393"/>
            <a:ext cx="727184" cy="72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4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74BFB-8CE6-DD0F-7E35-AAB063F8E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8288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98B438-9D4E-1FAE-5150-D87181199D91}"/>
              </a:ext>
            </a:extLst>
          </p:cNvPr>
          <p:cNvSpPr txBox="1"/>
          <p:nvPr/>
        </p:nvSpPr>
        <p:spPr>
          <a:xfrm flipH="1">
            <a:off x="1364163" y="1693210"/>
            <a:ext cx="9463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1E24CF-83B3-2A55-E066-7CC9AD8FD4DD}"/>
              </a:ext>
            </a:extLst>
          </p:cNvPr>
          <p:cNvSpPr/>
          <p:nvPr/>
        </p:nvSpPr>
        <p:spPr>
          <a:xfrm>
            <a:off x="7148947" y="3697092"/>
            <a:ext cx="2080677" cy="6318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Sai</a:t>
            </a:r>
          </a:p>
          <a:p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2BAA39-93FE-757D-B56B-A9F2B1055581}"/>
              </a:ext>
            </a:extLst>
          </p:cNvPr>
          <p:cNvSpPr/>
          <p:nvPr/>
        </p:nvSpPr>
        <p:spPr>
          <a:xfrm>
            <a:off x="2641600" y="3715574"/>
            <a:ext cx="2401455" cy="6318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C143F-FC3C-372B-953B-BA17C479B4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91" y="3761671"/>
            <a:ext cx="578830" cy="539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24B75-342D-8359-32F3-ECD617FBB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508359" y="3740912"/>
            <a:ext cx="544201" cy="544201"/>
          </a:xfrm>
          <a:prstGeom prst="rect">
            <a:avLst/>
          </a:prstGeom>
        </p:spPr>
      </p:pic>
      <p:pic>
        <p:nvPicPr>
          <p:cNvPr id="6" name="Ngõ 47 Đức Giang 7">
            <a:hlinkClick r:id="" action="ppaction://media"/>
            <a:extLst>
              <a:ext uri="{FF2B5EF4-FFF2-40B4-BE49-F238E27FC236}">
                <a16:creationId xmlns:a16="http://schemas.microsoft.com/office/drawing/2014/main" id="{434B41A7-BE29-CE38-8894-3B23E26AC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8335" y="65349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4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3344D7-E056-D632-9136-19FA94B5796E}"/>
              </a:ext>
            </a:extLst>
          </p:cNvPr>
          <p:cNvSpPr txBox="1"/>
          <p:nvPr/>
        </p:nvSpPr>
        <p:spPr>
          <a:xfrm>
            <a:off x="2462783" y="644759"/>
            <a:ext cx="67407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Trong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63ADE3-F376-3EE5-FA0F-FA1691EC7735}"/>
              </a:ext>
            </a:extLst>
          </p:cNvPr>
          <p:cNvSpPr/>
          <p:nvPr/>
        </p:nvSpPr>
        <p:spPr>
          <a:xfrm>
            <a:off x="6777343" y="3450204"/>
            <a:ext cx="4852417" cy="10486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5A6DD9-3B8C-4A7B-F73A-5FAEE603CAF6}"/>
              </a:ext>
            </a:extLst>
          </p:cNvPr>
          <p:cNvSpPr/>
          <p:nvPr/>
        </p:nvSpPr>
        <p:spPr>
          <a:xfrm>
            <a:off x="562240" y="3450204"/>
            <a:ext cx="4409069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endParaRPr lang="en-US" sz="2800" dirty="0"/>
          </a:p>
        </p:txBody>
      </p:sp>
      <p:pic>
        <p:nvPicPr>
          <p:cNvPr id="2" name="Ngõ 47 Đức Giang 8">
            <a:hlinkClick r:id="" action="ppaction://media"/>
            <a:extLst>
              <a:ext uri="{FF2B5EF4-FFF2-40B4-BE49-F238E27FC236}">
                <a16:creationId xmlns:a16="http://schemas.microsoft.com/office/drawing/2014/main" id="{9ADA9CC7-12F0-45E1-8241-39477DE53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232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7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 Hình nền mầm non đẹp, dễ thương, ngộ nghĩnh nhất - META.vn">
            <a:extLst>
              <a:ext uri="{FF2B5EF4-FFF2-40B4-BE49-F238E27FC236}">
                <a16:creationId xmlns:a16="http://schemas.microsoft.com/office/drawing/2014/main" id="{ADEAC309-FED0-546F-5508-B9B99714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FE29F4-AF09-86AD-7B6D-5F5BED6B0F93}"/>
              </a:ext>
            </a:extLst>
          </p:cNvPr>
          <p:cNvSpPr txBox="1"/>
          <p:nvPr/>
        </p:nvSpPr>
        <p:spPr>
          <a:xfrm>
            <a:off x="2763774" y="993726"/>
            <a:ext cx="71483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72069-629D-ADC8-E8D7-68E1B3BCBBD8}"/>
              </a:ext>
            </a:extLst>
          </p:cNvPr>
          <p:cNvSpPr/>
          <p:nvPr/>
        </p:nvSpPr>
        <p:spPr>
          <a:xfrm>
            <a:off x="1686931" y="2605118"/>
            <a:ext cx="4409069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9BBAA8-CAFE-C7DF-64A8-4763A794128D}"/>
              </a:ext>
            </a:extLst>
          </p:cNvPr>
          <p:cNvSpPr/>
          <p:nvPr/>
        </p:nvSpPr>
        <p:spPr>
          <a:xfrm>
            <a:off x="6445567" y="2584884"/>
            <a:ext cx="4852417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F77B7B-C136-1667-6B1A-02EF7FA19C75}"/>
              </a:ext>
            </a:extLst>
          </p:cNvPr>
          <p:cNvSpPr/>
          <p:nvPr/>
        </p:nvSpPr>
        <p:spPr>
          <a:xfrm>
            <a:off x="3987096" y="4093904"/>
            <a:ext cx="4409069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2" name="Ngõ 47 Đức Giang 9">
            <a:hlinkClick r:id="" action="ppaction://media"/>
            <a:extLst>
              <a:ext uri="{FF2B5EF4-FFF2-40B4-BE49-F238E27FC236}">
                <a16:creationId xmlns:a16="http://schemas.microsoft.com/office/drawing/2014/main" id="{B2823B70-3E80-9E93-D280-D9E67DF80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1243" y="63503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0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205F8D-9455-CEE5-2CB0-9F69CEAF1E5A}"/>
              </a:ext>
            </a:extLst>
          </p:cNvPr>
          <p:cNvSpPr txBox="1"/>
          <p:nvPr/>
        </p:nvSpPr>
        <p:spPr>
          <a:xfrm>
            <a:off x="2205990" y="1068062"/>
            <a:ext cx="69197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CCCEA2-FD86-5A1C-D814-9921504C67B4}"/>
              </a:ext>
            </a:extLst>
          </p:cNvPr>
          <p:cNvSpPr/>
          <p:nvPr/>
        </p:nvSpPr>
        <p:spPr>
          <a:xfrm>
            <a:off x="1787515" y="2900568"/>
            <a:ext cx="2994797" cy="15012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Xe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2F3ED7-FFB7-2060-CA85-5043554AFFE9}"/>
              </a:ext>
            </a:extLst>
          </p:cNvPr>
          <p:cNvSpPr/>
          <p:nvPr/>
        </p:nvSpPr>
        <p:spPr>
          <a:xfrm>
            <a:off x="3877723" y="5043968"/>
            <a:ext cx="3282030" cy="13934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Xe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6D00B6-1D7E-35CE-E2F8-DBA95AC6EAE9}"/>
              </a:ext>
            </a:extLst>
          </p:cNvPr>
          <p:cNvSpPr/>
          <p:nvPr/>
        </p:nvSpPr>
        <p:spPr>
          <a:xfrm>
            <a:off x="6402187" y="2886118"/>
            <a:ext cx="2994797" cy="15012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AF8BAA-C562-512F-F9DC-D9966BC6F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81" y="3068172"/>
            <a:ext cx="1166051" cy="11660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109D4E-0CC4-6326-AEE0-549075621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05" y="3053721"/>
            <a:ext cx="1166051" cy="1166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EDAE43-F8BF-BB33-4A12-1C1FAFE7B1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77" y="5322227"/>
            <a:ext cx="1129147" cy="935421"/>
          </a:xfrm>
          <a:prstGeom prst="rect">
            <a:avLst/>
          </a:prstGeom>
        </p:spPr>
      </p:pic>
      <p:pic>
        <p:nvPicPr>
          <p:cNvPr id="2" name="Ngõ 47 Đức Giang 10">
            <a:hlinkClick r:id="" action="ppaction://media"/>
            <a:extLst>
              <a:ext uri="{FF2B5EF4-FFF2-40B4-BE49-F238E27FC236}">
                <a16:creationId xmlns:a16="http://schemas.microsoft.com/office/drawing/2014/main" id="{49612E7A-1406-E4AE-BEE0-E1DDDD441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032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1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 Video nền đẹp cho bài giảng mầm non | Hình nền video đẹp - YouTube">
            <a:extLst>
              <a:ext uri="{FF2B5EF4-FFF2-40B4-BE49-F238E27FC236}">
                <a16:creationId xmlns:a16="http://schemas.microsoft.com/office/drawing/2014/main" id="{1A464A10-659A-D3AC-84AA-51FB13526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F95A5F-5FCB-6D9F-63EE-380083336B9A}"/>
              </a:ext>
            </a:extLst>
          </p:cNvPr>
          <p:cNvSpPr txBox="1"/>
          <p:nvPr/>
        </p:nvSpPr>
        <p:spPr>
          <a:xfrm>
            <a:off x="3012186" y="1040630"/>
            <a:ext cx="61676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1BD3E7-48E4-C90A-45E0-DD9511409854}"/>
              </a:ext>
            </a:extLst>
          </p:cNvPr>
          <p:cNvSpPr/>
          <p:nvPr/>
        </p:nvSpPr>
        <p:spPr>
          <a:xfrm>
            <a:off x="6908176" y="2627244"/>
            <a:ext cx="4409069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2E935-788D-FAA8-D42E-0F5E2DA273D5}"/>
              </a:ext>
            </a:extLst>
          </p:cNvPr>
          <p:cNvSpPr/>
          <p:nvPr/>
        </p:nvSpPr>
        <p:spPr>
          <a:xfrm>
            <a:off x="1418959" y="2663820"/>
            <a:ext cx="4852417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Xe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pic>
        <p:nvPicPr>
          <p:cNvPr id="2" name="Ngõ 47 Đức Giang 11">
            <a:hlinkClick r:id="" action="ppaction://media"/>
            <a:extLst>
              <a:ext uri="{FF2B5EF4-FFF2-40B4-BE49-F238E27FC236}">
                <a16:creationId xmlns:a16="http://schemas.microsoft.com/office/drawing/2014/main" id="{BC2C9B24-5F78-5991-45EC-F0E20FE7B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159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8866DF-28F1-F264-70C3-9CABB00B7D40}"/>
              </a:ext>
            </a:extLst>
          </p:cNvPr>
          <p:cNvSpPr txBox="1"/>
          <p:nvPr/>
        </p:nvSpPr>
        <p:spPr>
          <a:xfrm>
            <a:off x="703383" y="1181073"/>
            <a:ext cx="90384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Ai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050F72-9D8D-F882-8808-B848D4D5B3B7}"/>
              </a:ext>
            </a:extLst>
          </p:cNvPr>
          <p:cNvSpPr/>
          <p:nvPr/>
        </p:nvSpPr>
        <p:spPr>
          <a:xfrm>
            <a:off x="3576006" y="4353489"/>
            <a:ext cx="3657132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/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BC16D4-603F-0125-BC7D-D99D5E68BC45}"/>
              </a:ext>
            </a:extLst>
          </p:cNvPr>
          <p:cNvSpPr/>
          <p:nvPr/>
        </p:nvSpPr>
        <p:spPr>
          <a:xfrm>
            <a:off x="6845114" y="2627244"/>
            <a:ext cx="3204875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EC39B4-331D-BBC9-CB8D-356CC07A9D14}"/>
              </a:ext>
            </a:extLst>
          </p:cNvPr>
          <p:cNvSpPr/>
          <p:nvPr/>
        </p:nvSpPr>
        <p:spPr>
          <a:xfrm>
            <a:off x="874756" y="2627244"/>
            <a:ext cx="3204875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095E8-3810-610A-A588-6598CDF19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77" y="2710570"/>
            <a:ext cx="977778" cy="973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074E5D-762A-2FA4-CFD8-AD1289B5F2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4"/>
          <a:stretch/>
        </p:blipFill>
        <p:spPr>
          <a:xfrm>
            <a:off x="9119534" y="2734270"/>
            <a:ext cx="809912" cy="926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9511A3-14A1-5E1F-0B1D-04C5C6D0D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578" y="4416156"/>
            <a:ext cx="1014750" cy="1014750"/>
          </a:xfrm>
          <a:prstGeom prst="rect">
            <a:avLst/>
          </a:prstGeom>
        </p:spPr>
      </p:pic>
      <p:pic>
        <p:nvPicPr>
          <p:cNvPr id="9" name="Ngõ 47 Đức Giang 13">
            <a:hlinkClick r:id="" action="ppaction://media"/>
            <a:extLst>
              <a:ext uri="{FF2B5EF4-FFF2-40B4-BE49-F238E27FC236}">
                <a16:creationId xmlns:a16="http://schemas.microsoft.com/office/drawing/2014/main" id="{4C2E28D6-30D7-3BB9-55E4-EF2094FDC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0940" y="6629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D0DFE4-3427-BDCE-CB40-3F774155C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9BB4B3-A1A1-5D8F-E0A6-7405B32C5CCE}"/>
              </a:ext>
            </a:extLst>
          </p:cNvPr>
          <p:cNvSpPr txBox="1"/>
          <p:nvPr/>
        </p:nvSpPr>
        <p:spPr>
          <a:xfrm>
            <a:off x="2526324" y="2491154"/>
            <a:ext cx="71393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i="0" dirty="0">
                <a:solidFill>
                  <a:srgbClr val="002060"/>
                </a:solidFill>
                <a:effectLst/>
                <a:latin typeface="+mj-lt"/>
              </a:rPr>
              <a:t>Bạn Kiến và các bạn trong truyện rất đáng khen,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mong rằng 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i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!.</a:t>
            </a:r>
            <a:r>
              <a:rPr lang="vi-VN" sz="3200" i="0" smtClean="0">
                <a:solidFill>
                  <a:srgbClr val="002060"/>
                </a:solidFill>
                <a:effectLst/>
                <a:latin typeface="+mj-lt"/>
              </a:rPr>
              <a:t>Và </a:t>
            </a:r>
            <a:r>
              <a:rPr lang="vi-VN" sz="3200" i="0" dirty="0">
                <a:solidFill>
                  <a:srgbClr val="002060"/>
                </a:solidFill>
                <a:effectLst/>
                <a:latin typeface="+mj-lt"/>
              </a:rPr>
              <a:t>khi ngồi trên xe chúng mình không được thò tay, đầu ra ngoài cửa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200" i="0" dirty="0">
                <a:solidFill>
                  <a:srgbClr val="002060"/>
                </a:solidFill>
                <a:effectLst/>
                <a:latin typeface="+mj-lt"/>
              </a:rPr>
              <a:t> nhớ chưa nào!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3B623-8D11-F6AF-5D15-ABBC9CA831D4}"/>
              </a:ext>
            </a:extLst>
          </p:cNvPr>
          <p:cNvSpPr txBox="1"/>
          <p:nvPr/>
        </p:nvSpPr>
        <p:spPr>
          <a:xfrm>
            <a:off x="3681046" y="82741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</p:txBody>
      </p:sp>
      <p:pic>
        <p:nvPicPr>
          <p:cNvPr id="4" name="Ngõ 47 Đức Giang 14">
            <a:hlinkClick r:id="" action="ppaction://media"/>
            <a:extLst>
              <a:ext uri="{FF2B5EF4-FFF2-40B4-BE49-F238E27FC236}">
                <a16:creationId xmlns:a16="http://schemas.microsoft.com/office/drawing/2014/main" id="{916092F5-5DBE-427B-7DCC-3BFA34019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475" y="651407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5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mầm non đẹp nhất">
            <a:extLst>
              <a:ext uri="{FF2B5EF4-FFF2-40B4-BE49-F238E27FC236}">
                <a16:creationId xmlns:a16="http://schemas.microsoft.com/office/drawing/2014/main" id="{3B54A21E-3E85-521F-E073-BBD84907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8C0686-5518-CAAA-801E-F8C0EEE4CD76}"/>
              </a:ext>
            </a:extLst>
          </p:cNvPr>
          <p:cNvSpPr txBox="1"/>
          <p:nvPr/>
        </p:nvSpPr>
        <p:spPr>
          <a:xfrm>
            <a:off x="3563816" y="1521042"/>
            <a:ext cx="618978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D9DB3-AF44-019B-5591-528C44F8A992}"/>
              </a:ext>
            </a:extLst>
          </p:cNvPr>
          <p:cNvSpPr txBox="1"/>
          <p:nvPr/>
        </p:nvSpPr>
        <p:spPr>
          <a:xfrm>
            <a:off x="105507" y="2718919"/>
            <a:ext cx="54629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Ngõ 47 Đức Giang 15 (1)">
            <a:hlinkClick r:id="" action="ppaction://media"/>
            <a:extLst>
              <a:ext uri="{FF2B5EF4-FFF2-40B4-BE49-F238E27FC236}">
                <a16:creationId xmlns:a16="http://schemas.microsoft.com/office/drawing/2014/main" id="{35AECF02-B606-C1E0-4AAA-A69D9CD98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237" y="65689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8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2D7E9B-C0C7-C99E-6FC8-B1B425FDD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FE6168-EB6B-B148-E70D-F373E02F727E}"/>
              </a:ext>
            </a:extLst>
          </p:cNvPr>
          <p:cNvSpPr txBox="1"/>
          <p:nvPr/>
        </p:nvSpPr>
        <p:spPr>
          <a:xfrm>
            <a:off x="5585012" y="43838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1FE8E-1CCB-BA19-E71D-EFA02663AF5D}"/>
              </a:ext>
            </a:extLst>
          </p:cNvPr>
          <p:cNvSpPr txBox="1"/>
          <p:nvPr/>
        </p:nvSpPr>
        <p:spPr>
          <a:xfrm>
            <a:off x="4204448" y="2528047"/>
            <a:ext cx="7614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" name="Ngõ 47 Đức Giang">
            <a:hlinkClick r:id="" action="ppaction://media"/>
            <a:extLst>
              <a:ext uri="{FF2B5EF4-FFF2-40B4-BE49-F238E27FC236}">
                <a16:creationId xmlns:a16="http://schemas.microsoft.com/office/drawing/2014/main" id="{F09883FB-DE34-28D7-4746-4D50CB7A1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756" y="700834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4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Năm Học Kiến Thức Nền Của đại Dương, Sách, Học, Khai Giảng  Background Vector để tải xuống miễn phí - Pngtree">
            <a:extLst>
              <a:ext uri="{FF2B5EF4-FFF2-40B4-BE49-F238E27FC236}">
                <a16:creationId xmlns:a16="http://schemas.microsoft.com/office/drawing/2014/main" id="{F35575B3-D334-E4F8-A7AA-580E55434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5" y="0"/>
            <a:ext cx="12206345" cy="692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8E7782-CC5D-895D-6C02-43AD3A9AE656}"/>
              </a:ext>
            </a:extLst>
          </p:cNvPr>
          <p:cNvSpPr txBox="1"/>
          <p:nvPr/>
        </p:nvSpPr>
        <p:spPr>
          <a:xfrm>
            <a:off x="2541493" y="1401197"/>
            <a:ext cx="8763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529AE-84B0-61DC-891D-A2DFA715A5DC}"/>
              </a:ext>
            </a:extLst>
          </p:cNvPr>
          <p:cNvSpPr txBox="1"/>
          <p:nvPr/>
        </p:nvSpPr>
        <p:spPr>
          <a:xfrm>
            <a:off x="3836407" y="2469776"/>
            <a:ext cx="4621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B2E991-470A-5AE1-A95F-277FFC0DF6F8}"/>
              </a:ext>
            </a:extLst>
          </p:cNvPr>
          <p:cNvSpPr txBox="1"/>
          <p:nvPr/>
        </p:nvSpPr>
        <p:spPr>
          <a:xfrm>
            <a:off x="1607817" y="3476800"/>
            <a:ext cx="89763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:”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Ngõ 47 Đức Giang 2">
            <a:hlinkClick r:id="" action="ppaction://media"/>
            <a:extLst>
              <a:ext uri="{FF2B5EF4-FFF2-40B4-BE49-F238E27FC236}">
                <a16:creationId xmlns:a16="http://schemas.microsoft.com/office/drawing/2014/main" id="{D304A923-EBF9-F7FF-3896-DFAAC92F0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347" y="698561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8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ivi Smart Asher Full HD 43inch A-43GF6900">
            <a:extLst>
              <a:ext uri="{FF2B5EF4-FFF2-40B4-BE49-F238E27FC236}">
                <a16:creationId xmlns:a16="http://schemas.microsoft.com/office/drawing/2014/main" id="{C103306F-CD88-6DBB-AC1D-0202F78AC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1" y="-636494"/>
            <a:ext cx="11438965" cy="80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iến ô tô">
            <a:hlinkClick r:id="" action="ppaction://media"/>
            <a:extLst>
              <a:ext uri="{FF2B5EF4-FFF2-40B4-BE49-F238E27FC236}">
                <a16:creationId xmlns:a16="http://schemas.microsoft.com/office/drawing/2014/main" id="{C24901A5-24B3-C88B-BEA3-565ED879BD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2377" y="690300"/>
            <a:ext cx="9279705" cy="5258555"/>
          </a:xfrm>
          <a:prstGeom prst="rect">
            <a:avLst/>
          </a:prstGeom>
        </p:spPr>
      </p:pic>
      <p:sp>
        <p:nvSpPr>
          <p:cNvPr id="3" name="AutoShape 2" descr="Android Tivi Casper 32 inch 32HG5200 - Casper Việt Nam">
            <a:extLst>
              <a:ext uri="{FF2B5EF4-FFF2-40B4-BE49-F238E27FC236}">
                <a16:creationId xmlns:a16="http://schemas.microsoft.com/office/drawing/2014/main" id="{C67EAAD8-7F47-2DBF-764C-F152BF403A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844ABD-C0B8-1040-5C6D-90C6CF7D7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8C491-9ECD-713C-E67D-BBAE39DF8014}"/>
              </a:ext>
            </a:extLst>
          </p:cNvPr>
          <p:cNvSpPr txBox="1"/>
          <p:nvPr/>
        </p:nvSpPr>
        <p:spPr>
          <a:xfrm>
            <a:off x="5638799" y="281203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98532-2FDA-D45E-87C8-3763B4D419A0}"/>
              </a:ext>
            </a:extLst>
          </p:cNvPr>
          <p:cNvSpPr txBox="1"/>
          <p:nvPr/>
        </p:nvSpPr>
        <p:spPr>
          <a:xfrm>
            <a:off x="1461247" y="1896497"/>
            <a:ext cx="9567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9CB00-96C7-F056-1D5A-A9B76D564BC4}"/>
              </a:ext>
            </a:extLst>
          </p:cNvPr>
          <p:cNvSpPr txBox="1"/>
          <p:nvPr/>
        </p:nvSpPr>
        <p:spPr>
          <a:xfrm>
            <a:off x="3379694" y="22322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532EB6-58F4-1F2F-F039-D61A1CAC7557}"/>
              </a:ext>
            </a:extLst>
          </p:cNvPr>
          <p:cNvSpPr/>
          <p:nvPr/>
        </p:nvSpPr>
        <p:spPr>
          <a:xfrm>
            <a:off x="6617968" y="2893623"/>
            <a:ext cx="3657601" cy="6318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DB46D0-0BDE-71F4-50A9-A561FA851251}"/>
              </a:ext>
            </a:extLst>
          </p:cNvPr>
          <p:cNvSpPr txBox="1"/>
          <p:nvPr/>
        </p:nvSpPr>
        <p:spPr>
          <a:xfrm>
            <a:off x="3010662" y="3024878"/>
            <a:ext cx="6167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1282DF-6EFF-D253-2489-F383BF717B09}"/>
              </a:ext>
            </a:extLst>
          </p:cNvPr>
          <p:cNvSpPr/>
          <p:nvPr/>
        </p:nvSpPr>
        <p:spPr>
          <a:xfrm>
            <a:off x="2161031" y="2893623"/>
            <a:ext cx="3657601" cy="6318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pic>
        <p:nvPicPr>
          <p:cNvPr id="6" name="Ngõ 47 Đức Giang 3">
            <a:hlinkClick r:id="" action="ppaction://media"/>
            <a:extLst>
              <a:ext uri="{FF2B5EF4-FFF2-40B4-BE49-F238E27FC236}">
                <a16:creationId xmlns:a16="http://schemas.microsoft.com/office/drawing/2014/main" id="{D94E38AC-3E99-859A-139A-4838F9089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9755" y="716485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6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ộ sưu tập hình nền mầm non 4K đa dạng - Top hơn 999 hình ảnh mầm non vô  cùng đẹp">
            <a:extLst>
              <a:ext uri="{FF2B5EF4-FFF2-40B4-BE49-F238E27FC236}">
                <a16:creationId xmlns:a16="http://schemas.microsoft.com/office/drawing/2014/main" id="{7E96B6AA-51CF-D1CE-9D4F-78B841D83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20 Hình nền mầm non đẹp, dễ thương, ngộ nghĩnh nhất - META.vn">
            <a:extLst>
              <a:ext uri="{FF2B5EF4-FFF2-40B4-BE49-F238E27FC236}">
                <a16:creationId xmlns:a16="http://schemas.microsoft.com/office/drawing/2014/main" id="{FCA4B2B2-360C-4005-A27C-F85287DBAE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69624-405D-3B23-7FFD-BFA5ACBFE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73403-ACC5-A107-D4DA-9128060AB574}"/>
              </a:ext>
            </a:extLst>
          </p:cNvPr>
          <p:cNvSpPr txBox="1"/>
          <p:nvPr/>
        </p:nvSpPr>
        <p:spPr>
          <a:xfrm>
            <a:off x="3012186" y="1126849"/>
            <a:ext cx="61676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i="0" dirty="0">
                <a:solidFill>
                  <a:srgbClr val="FFFF00"/>
                </a:solidFill>
                <a:effectLst/>
                <a:latin typeface="+mj-lt"/>
              </a:rPr>
              <a:t>Câu chuyện kể về bạn Kiến con đi xe buýt vào rừng xanh thăm bà ngoại</a:t>
            </a:r>
            <a:r>
              <a:rPr lang="en-US" sz="3600" i="0" dirty="0">
                <a:solidFill>
                  <a:srgbClr val="FFFF00"/>
                </a:solidFill>
                <a:effectLst/>
                <a:latin typeface="+mj-lt"/>
              </a:rPr>
              <a:t>.</a:t>
            </a:r>
            <a:r>
              <a:rPr lang="vi-VN" sz="3600" i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360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600" i="0" dirty="0">
                <a:solidFill>
                  <a:srgbClr val="FFFF00"/>
                </a:solidFill>
                <a:effectLst/>
                <a:latin typeface="+mj-lt"/>
              </a:rPr>
              <a:t>ới trí thông minh và lòng tốt bụng, chú đã nhanh nhẹn nhường chỗ ngồi của mình cho bác Gấu khi xe đã chật kín người.</a:t>
            </a:r>
            <a:endParaRPr lang="en-US" sz="3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BB388-88CF-D6C3-2164-DA660DDE440C}"/>
              </a:ext>
            </a:extLst>
          </p:cNvPr>
          <p:cNvSpPr txBox="1"/>
          <p:nvPr/>
        </p:nvSpPr>
        <p:spPr>
          <a:xfrm>
            <a:off x="4014216" y="210312"/>
            <a:ext cx="5788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</a:p>
        </p:txBody>
      </p:sp>
      <p:pic>
        <p:nvPicPr>
          <p:cNvPr id="5" name="Ngõ 47 Đức Giang 4">
            <a:hlinkClick r:id="" action="ppaction://media"/>
            <a:extLst>
              <a:ext uri="{FF2B5EF4-FFF2-40B4-BE49-F238E27FC236}">
                <a16:creationId xmlns:a16="http://schemas.microsoft.com/office/drawing/2014/main" id="{43BCAD4F-F4BB-0AC1-620C-F33AC2746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8119" y="70660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2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8912D4-0D4F-9E38-8D28-03AA7400F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395452-FE5F-8F98-FF42-5100993DC8F4}"/>
              </a:ext>
            </a:extLst>
          </p:cNvPr>
          <p:cNvSpPr txBox="1"/>
          <p:nvPr/>
        </p:nvSpPr>
        <p:spPr>
          <a:xfrm flipH="1">
            <a:off x="3749040" y="1801368"/>
            <a:ext cx="6391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8E0B1-BBF9-75A4-39B0-A7F652FA884F}"/>
              </a:ext>
            </a:extLst>
          </p:cNvPr>
          <p:cNvSpPr txBox="1"/>
          <p:nvPr/>
        </p:nvSpPr>
        <p:spPr>
          <a:xfrm>
            <a:off x="3749040" y="2556073"/>
            <a:ext cx="61676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Ngõ 47 Đức Giang 5">
            <a:hlinkClick r:id="" action="ppaction://media"/>
            <a:extLst>
              <a:ext uri="{FF2B5EF4-FFF2-40B4-BE49-F238E27FC236}">
                <a16:creationId xmlns:a16="http://schemas.microsoft.com/office/drawing/2014/main" id="{CE1E2BF9-50AF-8605-9215-27F95844F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4596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2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ivi Smart Asher Full HD 43inch A-43GF6900">
            <a:extLst>
              <a:ext uri="{FF2B5EF4-FFF2-40B4-BE49-F238E27FC236}">
                <a16:creationId xmlns:a16="http://schemas.microsoft.com/office/drawing/2014/main" id="{C103306F-CD88-6DBB-AC1D-0202F78AC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7" y="-941294"/>
            <a:ext cx="11438965" cy="80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iến ô tô">
            <a:hlinkClick r:id="" action="ppaction://media"/>
            <a:extLst>
              <a:ext uri="{FF2B5EF4-FFF2-40B4-BE49-F238E27FC236}">
                <a16:creationId xmlns:a16="http://schemas.microsoft.com/office/drawing/2014/main" id="{C24901A5-24B3-C88B-BEA3-565ED879BD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1874" y="399393"/>
            <a:ext cx="9237657" cy="5269238"/>
          </a:xfrm>
          <a:prstGeom prst="rect">
            <a:avLst/>
          </a:prstGeom>
        </p:spPr>
      </p:pic>
      <p:sp>
        <p:nvSpPr>
          <p:cNvPr id="3" name="AutoShape 2" descr="Android Tivi Casper 32 inch 32HG5200 - Casper Việt Nam">
            <a:extLst>
              <a:ext uri="{FF2B5EF4-FFF2-40B4-BE49-F238E27FC236}">
                <a16:creationId xmlns:a16="http://schemas.microsoft.com/office/drawing/2014/main" id="{C67EAAD8-7F47-2DBF-764C-F152BF403A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23DAC2-D201-CCFA-E62F-29FDA4C3E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6097CD-50AA-BB90-E97F-4AF6B3167050}"/>
              </a:ext>
            </a:extLst>
          </p:cNvPr>
          <p:cNvSpPr txBox="1"/>
          <p:nvPr/>
        </p:nvSpPr>
        <p:spPr>
          <a:xfrm>
            <a:off x="2246376" y="604613"/>
            <a:ext cx="7699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2458D-AF23-6BB4-2C54-DD6B3E1F1C69}"/>
              </a:ext>
            </a:extLst>
          </p:cNvPr>
          <p:cNvSpPr txBox="1"/>
          <p:nvPr/>
        </p:nvSpPr>
        <p:spPr>
          <a:xfrm>
            <a:off x="2774327" y="2105561"/>
            <a:ext cx="7306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2" name="Ngõ 47 Đức Giang 6">
            <a:hlinkClick r:id="" action="ppaction://media"/>
            <a:extLst>
              <a:ext uri="{FF2B5EF4-FFF2-40B4-BE49-F238E27FC236}">
                <a16:creationId xmlns:a16="http://schemas.microsoft.com/office/drawing/2014/main" id="{E2D41329-C1B3-23AE-0310-2BB4230D6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091" y="638432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552</Words>
  <Application>Microsoft Office PowerPoint</Application>
  <PresentationFormat>Widescreen</PresentationFormat>
  <Paragraphs>70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NHUNG</dc:creator>
  <cp:lastModifiedBy>Admin</cp:lastModifiedBy>
  <cp:revision>12</cp:revision>
  <dcterms:created xsi:type="dcterms:W3CDTF">2023-10-18T14:58:56Z</dcterms:created>
  <dcterms:modified xsi:type="dcterms:W3CDTF">2024-02-21T03:16:01Z</dcterms:modified>
</cp:coreProperties>
</file>