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267" r:id="rId3"/>
    <p:sldId id="268" r:id="rId4"/>
    <p:sldId id="265" r:id="rId5"/>
    <p:sldId id="256" r:id="rId6"/>
    <p:sldId id="283" r:id="rId7"/>
    <p:sldId id="284" r:id="rId8"/>
    <p:sldId id="285" r:id="rId9"/>
    <p:sldId id="286" r:id="rId10"/>
    <p:sldId id="287" r:id="rId11"/>
    <p:sldId id="288" r:id="rId12"/>
    <p:sldId id="289"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p:cViewPr varScale="1">
        <p:scale>
          <a:sx n="86" d="100"/>
          <a:sy n="86" d="100"/>
        </p:scale>
        <p:origin x="157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35909-59DC-4325-AA4B-4B3FA8B85899}" type="datetimeFigureOut">
              <a:rPr lang="en-US" smtClean="0"/>
              <a:pPr/>
              <a:t>20/2/2024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6DB9A-15C2-4E50-9459-12D63AB1B879}" type="slidenum">
              <a:rPr lang="en-US" smtClean="0"/>
              <a:pPr/>
              <a:t>‹#›</a:t>
            </a:fld>
            <a:endParaRPr lang="en-US"/>
          </a:p>
        </p:txBody>
      </p:sp>
    </p:spTree>
    <p:extLst>
      <p:ext uri="{BB962C8B-B14F-4D97-AF65-F5344CB8AC3E}">
        <p14:creationId xmlns:p14="http://schemas.microsoft.com/office/powerpoint/2010/main" val="82862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999397B7-491E-4DCD-91F8-3BD9716EA0AC}" type="slidenum">
              <a:rPr lang="en-US" smtClean="0"/>
              <a:pPr/>
              <a:t>24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vi-VN"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74117-E7BA-4BD0-BB74-74930E764D49}" type="datetimeFigureOut">
              <a:rPr lang="en-US" smtClean="0"/>
              <a:pPr/>
              <a:t>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63938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74117-E7BA-4BD0-BB74-74930E764D49}" type="datetimeFigureOut">
              <a:rPr lang="en-US" smtClean="0"/>
              <a:pPr/>
              <a:t>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247417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74117-E7BA-4BD0-BB74-74930E764D49}" type="datetimeFigureOut">
              <a:rPr lang="en-US" smtClean="0"/>
              <a:pPr/>
              <a:t>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33096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74117-E7BA-4BD0-BB74-74930E764D49}" type="datetimeFigureOut">
              <a:rPr lang="en-US" smtClean="0"/>
              <a:pPr/>
              <a:t>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29204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74117-E7BA-4BD0-BB74-74930E764D49}" type="datetimeFigureOut">
              <a:rPr lang="en-US" smtClean="0"/>
              <a:pPr/>
              <a:t>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359754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74117-E7BA-4BD0-BB74-74930E764D49}" type="datetimeFigureOut">
              <a:rPr lang="en-US" smtClean="0"/>
              <a:pPr/>
              <a:t>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103413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74117-E7BA-4BD0-BB74-74930E764D49}" type="datetimeFigureOut">
              <a:rPr lang="en-US" smtClean="0"/>
              <a:pPr/>
              <a:t>20/2/2024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391629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74117-E7BA-4BD0-BB74-74930E764D49}" type="datetimeFigureOut">
              <a:rPr lang="en-US" smtClean="0"/>
              <a:pPr/>
              <a:t>20/2/2024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360921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74117-E7BA-4BD0-BB74-74930E764D49}" type="datetimeFigureOut">
              <a:rPr lang="en-US" smtClean="0"/>
              <a:pPr/>
              <a:t>20/2/2024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68560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74117-E7BA-4BD0-BB74-74930E764D49}" type="datetimeFigureOut">
              <a:rPr lang="en-US" smtClean="0"/>
              <a:pPr/>
              <a:t>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8838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74117-E7BA-4BD0-BB74-74930E764D49}" type="datetimeFigureOut">
              <a:rPr lang="en-US" smtClean="0"/>
              <a:pPr/>
              <a:t>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280744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74117-E7BA-4BD0-BB74-74930E764D49}" type="datetimeFigureOut">
              <a:rPr lang="en-US" smtClean="0"/>
              <a:pPr/>
              <a:t>20/2/2024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2BE8C-FE1F-4E83-94E8-AE9800150B4F}" type="slidenum">
              <a:rPr lang="en-US" smtClean="0"/>
              <a:pPr/>
              <a:t>‹#›</a:t>
            </a:fld>
            <a:endParaRPr lang="en-US"/>
          </a:p>
        </p:txBody>
      </p:sp>
    </p:spTree>
    <p:extLst>
      <p:ext uri="{BB962C8B-B14F-4D97-AF65-F5344CB8AC3E}">
        <p14:creationId xmlns:p14="http://schemas.microsoft.com/office/powerpoint/2010/main" val="3717274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042.pn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2095500" y="152400"/>
            <a:ext cx="4953000" cy="707886"/>
          </a:xfrm>
          <a:prstGeom prst="rect">
            <a:avLst/>
          </a:prstGeom>
          <a:noFill/>
        </p:spPr>
        <p:txBody>
          <a:bodyPr wrap="square" rtlCol="0">
            <a:spAutoFit/>
          </a:bodyPr>
          <a:lstStyle/>
          <a:p>
            <a:pPr algn="ctr"/>
            <a:r>
              <a:rPr lang="en-US" sz="2000" dirty="0" smtClean="0">
                <a:solidFill>
                  <a:srgbClr val="002060"/>
                </a:solidFill>
                <a:latin typeface="Times New Roman" pitchFamily="18" charset="0"/>
                <a:cs typeface="Times New Roman" pitchFamily="18" charset="0"/>
              </a:rPr>
              <a:t>UBND QUẬN LONG BIÊN</a:t>
            </a:r>
          </a:p>
          <a:p>
            <a:pPr algn="ctr"/>
            <a:r>
              <a:rPr lang="en-US" sz="2000" b="1" dirty="0" smtClean="0">
                <a:solidFill>
                  <a:srgbClr val="002060"/>
                </a:solidFill>
                <a:latin typeface="Times New Roman" pitchFamily="18" charset="0"/>
                <a:cs typeface="Times New Roman" pitchFamily="18" charset="0"/>
              </a:rPr>
              <a:t>TRƯỜNG MẦM NON HỒNG TIẾN</a:t>
            </a:r>
            <a:endParaRPr lang="en-US" dirty="0">
              <a:solidFill>
                <a:srgbClr val="002060"/>
              </a:solidFill>
              <a:latin typeface="Times New Roman" pitchFamily="18" charset="0"/>
              <a:cs typeface="Times New Roman" pitchFamily="18" charset="0"/>
            </a:endParaRPr>
          </a:p>
        </p:txBody>
      </p:sp>
      <p:sp>
        <p:nvSpPr>
          <p:cNvPr id="10" name="TextBox 9"/>
          <p:cNvSpPr txBox="1"/>
          <p:nvPr/>
        </p:nvSpPr>
        <p:spPr>
          <a:xfrm>
            <a:off x="685800" y="2098591"/>
            <a:ext cx="7772400" cy="2554545"/>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LÀM QUEN VĂN HỌC</a:t>
            </a:r>
          </a:p>
          <a:p>
            <a:pPr algn="ctr"/>
            <a:r>
              <a:rPr lang="en-US" sz="3200" smtClean="0">
                <a:solidFill>
                  <a:srgbClr val="7030A0"/>
                </a:solidFill>
                <a:latin typeface="Times New Roman" pitchFamily="18" charset="0"/>
                <a:cs typeface="Times New Roman" pitchFamily="18" charset="0"/>
              </a:rPr>
              <a:t>Lĩnh </a:t>
            </a:r>
            <a:r>
              <a:rPr lang="en-US" sz="3200" dirty="0" err="1" smtClean="0">
                <a:solidFill>
                  <a:srgbClr val="7030A0"/>
                </a:solidFill>
                <a:latin typeface="Times New Roman" pitchFamily="18" charset="0"/>
                <a:cs typeface="Times New Roman" pitchFamily="18" charset="0"/>
              </a:rPr>
              <a:t>vực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Phát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triển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ngôn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ngữ</a:t>
            </a:r>
            <a:endParaRPr lang="en-US" sz="3200" dirty="0">
              <a:solidFill>
                <a:srgbClr val="7030A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Truyện: Nàng </a:t>
            </a:r>
            <a:r>
              <a:rPr lang="en-US" sz="3200" dirty="0" err="1" smtClean="0">
                <a:solidFill>
                  <a:srgbClr val="002060"/>
                </a:solidFill>
                <a:latin typeface="Times New Roman" pitchFamily="18" charset="0"/>
                <a:cs typeface="Times New Roman" pitchFamily="18" charset="0"/>
              </a:rPr>
              <a:t>tiên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mưa</a:t>
            </a:r>
            <a:endParaRPr lang="en-US" sz="3200" dirty="0" smtClean="0">
              <a:solidFill>
                <a:srgbClr val="002060"/>
              </a:solidFill>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tuổi</a:t>
            </a:r>
            <a:r>
              <a:rPr lang="en-US" sz="2800" smtClean="0">
                <a:solidFill>
                  <a:srgbClr val="002060"/>
                </a:solidFill>
                <a:latin typeface="Times New Roman" pitchFamily="18" charset="0"/>
                <a:cs typeface="Times New Roman" pitchFamily="18" charset="0"/>
              </a:rPr>
              <a:t>: </a:t>
            </a:r>
            <a:r>
              <a:rPr lang="en-US" sz="2800" smtClean="0">
                <a:solidFill>
                  <a:srgbClr val="002060"/>
                </a:solidFill>
                <a:latin typeface="Times New Roman" pitchFamily="18" charset="0"/>
                <a:cs typeface="Times New Roman" pitchFamily="18" charset="0"/>
              </a:rPr>
              <a:t>MGB (3 </a:t>
            </a:r>
            <a:r>
              <a:rPr lang="en-US" sz="2800" dirty="0" smtClean="0">
                <a:solidFill>
                  <a:srgbClr val="002060"/>
                </a:solidFill>
                <a:latin typeface="Times New Roman" pitchFamily="18" charset="0"/>
                <a:cs typeface="Times New Roman" pitchFamily="18" charset="0"/>
              </a:rPr>
              <a:t>– </a:t>
            </a:r>
            <a:r>
              <a:rPr lang="en-US" sz="2800" smtClean="0">
                <a:solidFill>
                  <a:srgbClr val="002060"/>
                </a:solidFill>
                <a:latin typeface="Times New Roman" pitchFamily="18" charset="0"/>
                <a:cs typeface="Times New Roman" pitchFamily="18" charset="0"/>
              </a:rPr>
              <a:t>4 </a:t>
            </a:r>
            <a:r>
              <a:rPr lang="en-US" sz="2800" smtClean="0">
                <a:solidFill>
                  <a:srgbClr val="002060"/>
                </a:solidFill>
                <a:latin typeface="Times New Roman" pitchFamily="18" charset="0"/>
                <a:cs typeface="Times New Roman" pitchFamily="18" charset="0"/>
              </a:rPr>
              <a:t>tuổi</a:t>
            </a:r>
            <a:r>
              <a:rPr lang="en-US" sz="2800" dirty="0">
                <a:solidFill>
                  <a:srgbClr val="002060"/>
                </a:solidFill>
                <a:latin typeface="Times New Roman" pitchFamily="18" charset="0"/>
                <a:cs typeface="Times New Roman" pitchFamily="18" charset="0"/>
              </a:rPr>
              <a:t>)</a:t>
            </a:r>
            <a:endParaRPr lang="en-US" sz="2800" dirty="0" smtClean="0">
              <a:solidFill>
                <a:srgbClr val="002060"/>
              </a:solidFill>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viên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Thùy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Linh</a:t>
            </a:r>
            <a:endParaRPr lang="en-US" sz="2800" dirty="0">
              <a:solidFill>
                <a:srgbClr val="002060"/>
              </a:solidFill>
              <a:latin typeface="Times New Roman" pitchFamily="18" charset="0"/>
              <a:cs typeface="Times New Roman" pitchFamily="18" charset="0"/>
            </a:endParaRPr>
          </a:p>
        </p:txBody>
      </p:sp>
      <p:cxnSp>
        <p:nvCxnSpPr>
          <p:cNvPr id="3" name="Straight Connector 2"/>
          <p:cNvCxnSpPr/>
          <p:nvPr/>
        </p:nvCxnSpPr>
        <p:spPr>
          <a:xfrm>
            <a:off x="3311860" y="836712"/>
            <a:ext cx="25202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4795" y="990414"/>
            <a:ext cx="854410" cy="8544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9144000" cy="5532472"/>
          </a:xfrm>
          <a:prstGeom prst="rect">
            <a:avLst/>
          </a:prstGeom>
          <a:noFill/>
          <a:ln>
            <a:noFill/>
          </a:ln>
        </p:spPr>
      </p:pic>
      <p:sp>
        <p:nvSpPr>
          <p:cNvPr id="4" name="Rectangle 1"/>
          <p:cNvSpPr>
            <a:spLocks noChangeArrowheads="1"/>
          </p:cNvSpPr>
          <p:nvPr/>
        </p:nvSpPr>
        <p:spPr bwMode="auto">
          <a:xfrm>
            <a:off x="0" y="5411450"/>
            <a:ext cx="9144000" cy="144655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Đúng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lúc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đó</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thì</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chị</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Gió</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ào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tới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làm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chiếc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lang="en-US" sz="2200" dirty="0" err="1" smtClean="0">
                <a:solidFill>
                  <a:srgbClr val="211F1F"/>
                </a:solidFill>
                <a:latin typeface="Times New Roman" pitchFamily="18" charset="0"/>
                <a:cs typeface="Times New Roman" pitchFamily="18" charset="0"/>
              </a:rPr>
              <a:t>l</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á</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vàng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rơi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đầy</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một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góc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sân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tia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chớp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ngang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trời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lóe</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Thế</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trận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mưa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rào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chiều</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nay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đã</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đổ</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xuống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Âm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thanh</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vang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như</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bản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nhạc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giao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mùa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ngắm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nhìn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cảm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thấy</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rất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sung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sướng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Rectangle 4"/>
          <p:cNvSpPr/>
          <p:nvPr/>
        </p:nvSpPr>
        <p:spPr>
          <a:xfrm>
            <a:off x="7136" y="5411450"/>
            <a:ext cx="9136864" cy="1446550"/>
          </a:xfrm>
          <a:prstGeom prst="rect">
            <a:avLst/>
          </a:prstGeom>
          <a:solidFill>
            <a:schemeClr val="accent6">
              <a:lumMod val="60000"/>
              <a:lumOff val="40000"/>
            </a:schemeClr>
          </a:solidFill>
        </p:spPr>
        <p:txBody>
          <a:bodyPr wrap="square">
            <a:spAutoFit/>
          </a:bodyPr>
          <a:lstStyle/>
          <a:p>
            <a:pPr algn="just"/>
            <a:r>
              <a:rPr lang="vi-VN" sz="2200" dirty="0">
                <a:solidFill>
                  <a:srgbClr val="002060"/>
                </a:solidFill>
                <a:latin typeface="+mj-lt"/>
              </a:rPr>
              <a:t>Cơn mưa ngớt dần, bầu trời sáng hẳn ra. Những đám mây đen biến đâu mất. Vịt con lạch bạch chạy ra luống rau mới trồng hôm trước: “Ôi chao! Sao những ngọn rau xanh mởn lạ lùng thế này!”. Vịt con chạy ào tới, dang đôi cánh nâng niu những giọt nước. Vịt con thì thầm: “Sao các bạn lại thành mưa được thế</a:t>
            </a:r>
            <a:r>
              <a:rPr lang="vi-VN" sz="2200" dirty="0" smtClean="0">
                <a:solidFill>
                  <a:srgbClr val="002060"/>
                </a:solidFill>
                <a:latin typeface="+mj-lt"/>
              </a:rPr>
              <a:t>?”.</a:t>
            </a:r>
            <a:endParaRPr lang="en-US" sz="2000" dirty="0">
              <a:solidFill>
                <a:srgbClr val="002060"/>
              </a:solidFill>
            </a:endParaRPr>
          </a:p>
        </p:txBody>
      </p:sp>
    </p:spTree>
    <p:extLst>
      <p:ext uri="{BB962C8B-B14F-4D97-AF65-F5344CB8AC3E}">
        <p14:creationId xmlns:p14="http://schemas.microsoft.com/office/powerpoint/2010/main" val="835228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725144"/>
          </a:xfrm>
          <a:prstGeom prst="rect">
            <a:avLst/>
          </a:prstGeom>
          <a:noFill/>
          <a:ln>
            <a:noFill/>
          </a:ln>
        </p:spPr>
      </p:pic>
      <p:sp>
        <p:nvSpPr>
          <p:cNvPr id="3" name="Rectangle 2"/>
          <p:cNvSpPr/>
          <p:nvPr/>
        </p:nvSpPr>
        <p:spPr>
          <a:xfrm>
            <a:off x="0" y="4365104"/>
            <a:ext cx="9144000" cy="2462213"/>
          </a:xfrm>
          <a:prstGeom prst="rect">
            <a:avLst/>
          </a:prstGeom>
          <a:solidFill>
            <a:schemeClr val="accent6">
              <a:lumMod val="60000"/>
              <a:lumOff val="40000"/>
            </a:schemeClr>
          </a:solidFill>
        </p:spPr>
        <p:txBody>
          <a:bodyPr wrap="square">
            <a:spAutoFit/>
          </a:bodyPr>
          <a:lstStyle/>
          <a:p>
            <a:pPr algn="just"/>
            <a:r>
              <a:rPr lang="vi-VN" sz="2200" dirty="0" smtClean="0">
                <a:solidFill>
                  <a:srgbClr val="002060"/>
                </a:solidFill>
                <a:latin typeface="+mj-lt"/>
              </a:rPr>
              <a:t>– </a:t>
            </a:r>
            <a:r>
              <a:rPr lang="vi-VN" sz="2200" dirty="0">
                <a:solidFill>
                  <a:srgbClr val="002060"/>
                </a:solidFill>
                <a:latin typeface="+mj-lt"/>
              </a:rPr>
              <a:t>Vịt con biết không? Hơi nước bốc lên trời tạo thành những đám mây đen. Khi gặp không khí lạnh, những đám mây tụ lại thành mưa rơi xuống mặt đất và chúng tôi lại trở thành những hạt nước bé xíu </a:t>
            </a:r>
            <a:r>
              <a:rPr lang="vi-VN" sz="2200">
                <a:solidFill>
                  <a:srgbClr val="002060"/>
                </a:solidFill>
                <a:latin typeface="+mj-lt"/>
              </a:rPr>
              <a:t>đấy</a:t>
            </a:r>
            <a:r>
              <a:rPr lang="vi-VN" sz="2200" smtClean="0">
                <a:solidFill>
                  <a:srgbClr val="002060"/>
                </a:solidFill>
                <a:latin typeface="+mj-lt"/>
              </a:rPr>
              <a:t>!</a:t>
            </a:r>
            <a:endParaRPr lang="en-US" sz="2200" smtClean="0">
              <a:solidFill>
                <a:srgbClr val="002060"/>
              </a:solidFill>
              <a:latin typeface="+mj-lt"/>
            </a:endParaRPr>
          </a:p>
          <a:p>
            <a:r>
              <a:rPr lang="vi-VN" sz="2200" smtClean="0">
                <a:solidFill>
                  <a:srgbClr val="002060"/>
                </a:solidFill>
                <a:latin typeface="+mj-lt"/>
              </a:rPr>
              <a:t>– </a:t>
            </a:r>
            <a:r>
              <a:rPr lang="vi-VN" sz="2200" dirty="0">
                <a:solidFill>
                  <a:srgbClr val="002060"/>
                </a:solidFill>
                <a:latin typeface="+mj-lt"/>
              </a:rPr>
              <a:t>Những hạt nước thi nhau kể với Vịt con.</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Ôi, hay quá! – Vịt con reo lên – Vậy thì từ nay, Vịt con sẽ không gọi các bạn là những hạt nước bé xíu nữa đâu mà sẽ gọi các bạn là những “nàng tiên mưa” nhé! Các bạn có thích không?</a:t>
            </a:r>
            <a:endParaRPr lang="en-US" sz="2200" dirty="0">
              <a:solidFill>
                <a:srgbClr val="002060"/>
              </a:solidFill>
              <a:latin typeface="+mj-lt"/>
            </a:endParaRPr>
          </a:p>
        </p:txBody>
      </p:sp>
    </p:spTree>
    <p:extLst>
      <p:ext uri="{BB962C8B-B14F-4D97-AF65-F5344CB8AC3E}">
        <p14:creationId xmlns:p14="http://schemas.microsoft.com/office/powerpoint/2010/main" val="4171780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495"/>
            <a:ext cx="9143999" cy="6044783"/>
          </a:xfrm>
          <a:prstGeom prst="rect">
            <a:avLst/>
          </a:prstGeom>
          <a:noFill/>
          <a:ln>
            <a:noFill/>
          </a:ln>
        </p:spPr>
      </p:pic>
      <p:sp>
        <p:nvSpPr>
          <p:cNvPr id="3" name="Rectangle 2"/>
          <p:cNvSpPr/>
          <p:nvPr/>
        </p:nvSpPr>
        <p:spPr>
          <a:xfrm>
            <a:off x="0" y="6027003"/>
            <a:ext cx="9176226" cy="830997"/>
          </a:xfrm>
          <a:prstGeom prst="rect">
            <a:avLst/>
          </a:prstGeom>
          <a:solidFill>
            <a:schemeClr val="accent6">
              <a:lumMod val="60000"/>
              <a:lumOff val="40000"/>
            </a:schemeClr>
          </a:solidFill>
        </p:spPr>
        <p:txBody>
          <a:bodyPr wrap="square">
            <a:spAutoFit/>
          </a:bodyPr>
          <a:lstStyle/>
          <a:p>
            <a:pPr algn="just"/>
            <a:r>
              <a:rPr lang="vi-VN" sz="2400" dirty="0">
                <a:solidFill>
                  <a:srgbClr val="002060"/>
                </a:solidFill>
                <a:latin typeface="Times New Roman" pitchFamily="18" charset="0"/>
                <a:cs typeface="Times New Roman" pitchFamily="18" charset="0"/>
              </a:rPr>
              <a:t>Những “Nàng tiên mưa” thích thú, cười rung những ngọn rau, và tí tách rơi xuống chơi đùa với Vịt con.</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11743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023.png"/>
          <p:cNvPicPr>
            <a:picLocks noGrp="1" noChangeAspect="1"/>
          </p:cNvPicPr>
          <p:nvPr isPhoto="1"/>
        </p:nvPicPr>
        <p:blipFill>
          <a:blip r:embed="rId2" cstate="print"/>
          <a:srcRect l="9167" t="14775" r="9167" b="13277"/>
          <a:stretch>
            <a:fillRect/>
          </a:stretch>
        </p:blipFill>
        <p:spPr bwMode="auto">
          <a:xfrm>
            <a:off x="-76200" y="0"/>
            <a:ext cx="9220200" cy="6858000"/>
          </a:xfrm>
          <a:prstGeom prst="rect">
            <a:avLst/>
          </a:prstGeom>
          <a:noFill/>
          <a:ln w="9525">
            <a:noFill/>
            <a:miter lim="800000"/>
            <a:headEnd/>
            <a:tailEnd/>
          </a:ln>
        </p:spPr>
      </p:pic>
      <p:sp>
        <p:nvSpPr>
          <p:cNvPr id="99331" name="WordArt 3"/>
          <p:cNvSpPr>
            <a:spLocks noChangeArrowheads="1" noChangeShapeType="1" noTextEdit="1"/>
          </p:cNvSpPr>
          <p:nvPr/>
        </p:nvSpPr>
        <p:spPr bwMode="auto">
          <a:xfrm>
            <a:off x="457200" y="457200"/>
            <a:ext cx="4724400" cy="1143000"/>
          </a:xfrm>
          <a:prstGeom prst="rect">
            <a:avLst/>
          </a:prstGeom>
        </p:spPr>
        <p:txBody>
          <a:bodyPr wrap="none" fromWordArt="1">
            <a:prstTxWarp prst="textDeflate">
              <a:avLst>
                <a:gd name="adj" fmla="val 18750"/>
              </a:avLst>
            </a:prstTxWarp>
          </a:bodyPr>
          <a:lstStyle/>
          <a:p>
            <a:pPr algn="ctr"/>
            <a:r>
              <a:rPr lang="vi-VN"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Hoạt động </a:t>
            </a:r>
            <a:r>
              <a:rPr lang="en-US" sz="2800" b="1" kern="10" dirty="0" smtClean="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3</a:t>
            </a:r>
            <a:endParaRPr lang="en-US"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endParaRPr>
          </a:p>
        </p:txBody>
      </p:sp>
      <p:sp>
        <p:nvSpPr>
          <p:cNvPr id="99332" name="WordArt 4"/>
          <p:cNvSpPr>
            <a:spLocks noChangeArrowheads="1" noChangeShapeType="1" noTextEdit="1"/>
          </p:cNvSpPr>
          <p:nvPr/>
        </p:nvSpPr>
        <p:spPr bwMode="auto">
          <a:xfrm>
            <a:off x="3347864" y="1676400"/>
            <a:ext cx="5491336" cy="1905000"/>
          </a:xfrm>
          <a:prstGeom prst="rect">
            <a:avLst/>
          </a:prstGeom>
        </p:spPr>
        <p:txBody>
          <a:bodyPr wrap="none" fromWordArt="1">
            <a:prstTxWarp prst="textDeflateBottom">
              <a:avLst>
                <a:gd name="adj" fmla="val 53125"/>
              </a:avLst>
            </a:prstTxWarp>
          </a:bodyPr>
          <a:lstStyle/>
          <a:p>
            <a:pPr algn="ctr"/>
            <a:r>
              <a:rPr lang="en-US"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Đ</a:t>
            </a:r>
            <a:r>
              <a:rPr lang="vi-VN"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àm thoại </a:t>
            </a:r>
            <a:r>
              <a:rPr lang="en-US"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 </a:t>
            </a:r>
            <a:r>
              <a:rPr lang="vi-VN"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Trích dẫn</a:t>
            </a:r>
            <a:endParaRPr lang="en-US" sz="2800" b="1" kern="10" dirty="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box(in)">
                                      <p:cBhvr>
                                        <p:cTn id="7" dur="500"/>
                                        <p:tgtEl>
                                          <p:spTgt spid="993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9332"/>
                                        </p:tgtEl>
                                        <p:attrNameLst>
                                          <p:attrName>style.visibility</p:attrName>
                                        </p:attrNameLst>
                                      </p:cBhvr>
                                      <p:to>
                                        <p:strVal val="visible"/>
                                      </p:to>
                                    </p:set>
                                    <p:animEffect transition="in" filter="box(in)">
                                      <p:cBhvr>
                                        <p:cTn id="10" dur="5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38207"/>
          </a:xfrm>
          <a:prstGeom prst="rect">
            <a:avLst/>
          </a:prstGeom>
          <a:noFill/>
          <a:ln>
            <a:noFill/>
          </a:ln>
        </p:spPr>
      </p:pic>
      <p:sp>
        <p:nvSpPr>
          <p:cNvPr id="5" name="Rectangle 4"/>
          <p:cNvSpPr/>
          <p:nvPr/>
        </p:nvSpPr>
        <p:spPr>
          <a:xfrm>
            <a:off x="0" y="5657671"/>
            <a:ext cx="9144000" cy="1200329"/>
          </a:xfrm>
          <a:prstGeom prst="rect">
            <a:avLst/>
          </a:prstGeom>
          <a:solidFill>
            <a:schemeClr val="accent6">
              <a:lumMod val="60000"/>
              <a:lumOff val="40000"/>
            </a:schemeClr>
          </a:solidFill>
        </p:spPr>
        <p:txBody>
          <a:bodyPr wrap="square">
            <a:spAutoFit/>
          </a:bodyPr>
          <a:lstStyle/>
          <a:p>
            <a:r>
              <a:rPr lang="vi-VN" sz="2400" dirty="0">
                <a:latin typeface="+mj-lt"/>
              </a:rPr>
              <a:t>Hôm nay, Vịt con được mẹ cho ra sông tắm mát. Vịt con </a:t>
            </a:r>
            <a:r>
              <a:rPr lang="vi-VN" sz="2400" dirty="0" smtClean="0">
                <a:latin typeface="+mj-lt"/>
              </a:rPr>
              <a:t>thích</a:t>
            </a:r>
            <a:r>
              <a:rPr lang="en-US" sz="2400" dirty="0" smtClean="0">
                <a:latin typeface="+mj-lt"/>
              </a:rPr>
              <a:t> </a:t>
            </a:r>
            <a:r>
              <a:rPr lang="vi-VN" sz="2400" dirty="0" smtClean="0">
                <a:latin typeface="+mj-lt"/>
              </a:rPr>
              <a:t>lắm</a:t>
            </a:r>
            <a:r>
              <a:rPr lang="vi-VN" sz="2400" dirty="0">
                <a:latin typeface="+mj-lt"/>
              </a:rPr>
              <a:t>. </a:t>
            </a:r>
            <a:endParaRPr lang="en-US" sz="2400" dirty="0" smtClean="0">
              <a:latin typeface="+mj-lt"/>
            </a:endParaRPr>
          </a:p>
          <a:p>
            <a:r>
              <a:rPr lang="vi-VN" sz="2400" dirty="0" smtClean="0">
                <a:latin typeface="+mj-lt"/>
              </a:rPr>
              <a:t>Vịt </a:t>
            </a:r>
            <a:r>
              <a:rPr lang="vi-VN" sz="2400" dirty="0">
                <a:latin typeface="+mj-lt"/>
              </a:rPr>
              <a:t>con đằm mình trong dòng nước. Những giọt nước bé tí </a:t>
            </a:r>
            <a:r>
              <a:rPr lang="vi-VN" sz="2400" dirty="0" smtClean="0">
                <a:latin typeface="+mj-lt"/>
              </a:rPr>
              <a:t>xíu</a:t>
            </a:r>
            <a:r>
              <a:rPr lang="en-US" sz="2400" dirty="0" smtClean="0">
                <a:latin typeface="+mj-lt"/>
              </a:rPr>
              <a:t> </a:t>
            </a:r>
            <a:r>
              <a:rPr lang="vi-VN" sz="2400" dirty="0" smtClean="0">
                <a:latin typeface="+mj-lt"/>
              </a:rPr>
              <a:t>tinh </a:t>
            </a:r>
            <a:r>
              <a:rPr lang="vi-VN" sz="2400" dirty="0">
                <a:latin typeface="+mj-lt"/>
              </a:rPr>
              <a:t>nghịch rủ nhau trèo lên lưng, lên đầu Vịt con rồi lại lăn xuống mặt nước.</a:t>
            </a:r>
            <a:endParaRPr lang="en-US" sz="2400" dirty="0">
              <a:latin typeface="+mj-lt"/>
            </a:endParaRPr>
          </a:p>
        </p:txBody>
      </p:sp>
      <p:sp>
        <p:nvSpPr>
          <p:cNvPr id="6" name="TextBox 5"/>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Vịt</a:t>
            </a:r>
            <a:r>
              <a:rPr lang="en-US" sz="2000" b="1" dirty="0" smtClean="0">
                <a:solidFill>
                  <a:srgbClr val="002060"/>
                </a:solidFill>
                <a:latin typeface="Times New Roman" pitchFamily="18" charset="0"/>
                <a:cs typeface="Times New Roman" pitchFamily="18" charset="0"/>
              </a:rPr>
              <a:t> con </a:t>
            </a:r>
            <a:r>
              <a:rPr lang="en-US" sz="2000" b="1" dirty="0" err="1" smtClean="0">
                <a:solidFill>
                  <a:srgbClr val="002060"/>
                </a:solidFill>
                <a:latin typeface="Times New Roman" pitchFamily="18" charset="0"/>
                <a:cs typeface="Times New Roman" pitchFamily="18" charset="0"/>
              </a:rPr>
              <a:t>được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vịt</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mẹ</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cho</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đâu</a:t>
            </a:r>
            <a:r>
              <a:rPr lang="en-US" sz="2000" b="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Vịt</a:t>
            </a:r>
            <a:r>
              <a:rPr lang="en-US" sz="2000" i="1" dirty="0" smtClean="0">
                <a:solidFill>
                  <a:srgbClr val="002060"/>
                </a:solidFill>
                <a:latin typeface="Times New Roman" pitchFamily="18" charset="0"/>
                <a:cs typeface="Times New Roman" pitchFamily="18" charset="0"/>
              </a:rPr>
              <a:t> con </a:t>
            </a:r>
            <a:r>
              <a:rPr lang="en-US" sz="2000" i="1" dirty="0" err="1" smtClean="0">
                <a:solidFill>
                  <a:srgbClr val="002060"/>
                </a:solidFill>
                <a:latin typeface="Times New Roman" pitchFamily="18" charset="0"/>
                <a:cs typeface="Times New Roman" pitchFamily="18" charset="0"/>
              </a:rPr>
              <a:t>được</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vịt</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mẹ</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cho</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ra</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sông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tắm</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mát</a:t>
            </a:r>
            <a:r>
              <a:rPr lang="en-US" sz="2000" i="1" dirty="0" smtClean="0">
                <a:solidFill>
                  <a:srgbClr val="002060"/>
                </a:solidFill>
                <a:latin typeface="Times New Roman" pitchFamily="18" charset="0"/>
                <a:cs typeface="Times New Roman" pitchFamily="18" charset="0"/>
              </a:rPr>
              <a:t>)</a:t>
            </a:r>
            <a:endParaRPr lang="en-US" sz="20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67660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898b_1.JPG"/>
          <p:cNvPicPr>
            <a:picLocks noChangeAspect="1"/>
          </p:cNvPicPr>
          <p:nvPr/>
        </p:nvPicPr>
        <p:blipFill>
          <a:blip r:embed="rId2" cstate="print"/>
          <a:stretch>
            <a:fillRect/>
          </a:stretch>
        </p:blipFill>
        <p:spPr>
          <a:xfrm>
            <a:off x="0" y="0"/>
            <a:ext cx="9144000" cy="5229200"/>
          </a:xfrm>
          <a:prstGeom prst="rect">
            <a:avLst/>
          </a:prstGeom>
        </p:spPr>
      </p:pic>
      <p:sp>
        <p:nvSpPr>
          <p:cNvPr id="3" name="Rectangle 2"/>
          <p:cNvSpPr/>
          <p:nvPr/>
        </p:nvSpPr>
        <p:spPr>
          <a:xfrm>
            <a:off x="0" y="4919008"/>
            <a:ext cx="9144000" cy="2462213"/>
          </a:xfrm>
          <a:prstGeom prst="rect">
            <a:avLst/>
          </a:prstGeom>
          <a:solidFill>
            <a:schemeClr val="accent6">
              <a:lumMod val="60000"/>
              <a:lumOff val="40000"/>
            </a:schemeClr>
          </a:solidFill>
        </p:spPr>
        <p:txBody>
          <a:bodyPr wrap="square">
            <a:spAutoFit/>
          </a:bodyPr>
          <a:lstStyle/>
          <a:p>
            <a:pPr algn="just"/>
            <a:r>
              <a:rPr lang="vi-VN" sz="2200" dirty="0" smtClean="0">
                <a:solidFill>
                  <a:srgbClr val="002060"/>
                </a:solidFill>
                <a:latin typeface="+mj-lt"/>
              </a:rPr>
              <a:t>Bỗng nhiên, một giọt nước bé tí xíu chạy đến ghé vào tai Vịt thì thầm: “Vịt con ơi! Chúng tôi chào bạn, chúng tôi sắp phải đi xa đây”. Vịt con ngơ ngác nhìn những giọt nước biến thành hơi bốc lên trời như những nàng tiên cất cánh bay.</a:t>
            </a:r>
          </a:p>
          <a:p>
            <a:pPr algn="just"/>
            <a:r>
              <a:rPr lang="vi-VN" sz="2200" dirty="0" smtClean="0">
                <a:solidFill>
                  <a:srgbClr val="002060"/>
                </a:solidFill>
                <a:latin typeface="+mj-lt"/>
              </a:rPr>
              <a:t>Ông Mặt Trời cười càng lúc càng tươi, ánh nắng ngày càng gay gắt hơn. À! Thì ra ánh nắng của ông Mặt Trời chiếu xuống mặt sông làm những hạt nước biến thành hơi. “Nhưng hơi nước bốc lên trời để làm gì nhỉ?” – Vịt con vừa đi về vừa nghĩ.</a:t>
            </a:r>
          </a:p>
        </p:txBody>
      </p:sp>
      <p:sp>
        <p:nvSpPr>
          <p:cNvPr id="5" name="TextBox 4"/>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Giọt</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nước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nhỏ</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nói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với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vịt</a:t>
            </a:r>
            <a:r>
              <a:rPr lang="en-US" sz="2000" b="1" dirty="0" smtClean="0">
                <a:solidFill>
                  <a:srgbClr val="002060"/>
                </a:solidFill>
                <a:latin typeface="Times New Roman" pitchFamily="18" charset="0"/>
                <a:cs typeface="Times New Roman" pitchFamily="18" charset="0"/>
              </a:rPr>
              <a:t> con </a:t>
            </a:r>
            <a:r>
              <a:rPr lang="en-US" sz="2000" b="1" dirty="0" err="1" smtClean="0">
                <a:solidFill>
                  <a:srgbClr val="002060"/>
                </a:solidFill>
                <a:latin typeface="Times New Roman" pitchFamily="18" charset="0"/>
                <a:cs typeface="Times New Roman" pitchFamily="18" charset="0"/>
              </a:rPr>
              <a:t>điều</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gì</a:t>
            </a:r>
            <a:r>
              <a:rPr lang="en-US" sz="2000" b="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Giọt</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nước</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nhỏ</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nói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rằng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sắp</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phải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xa</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vịt</a:t>
            </a:r>
            <a:r>
              <a:rPr lang="en-US" sz="2000" i="1" dirty="0" smtClean="0">
                <a:solidFill>
                  <a:srgbClr val="002060"/>
                </a:solidFill>
                <a:latin typeface="Times New Roman" pitchFamily="18" charset="0"/>
                <a:cs typeface="Times New Roman" pitchFamily="18" charset="0"/>
              </a:rPr>
              <a:t> con)</a:t>
            </a:r>
            <a:endParaRPr lang="en-US" sz="20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787928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1" cy="5445223"/>
          </a:xfrm>
          <a:prstGeom prst="rect">
            <a:avLst/>
          </a:prstGeom>
          <a:noFill/>
          <a:ln>
            <a:noFill/>
          </a:ln>
        </p:spPr>
      </p:pic>
      <p:sp>
        <p:nvSpPr>
          <p:cNvPr id="3" name="Rectangle 2"/>
          <p:cNvSpPr/>
          <p:nvPr/>
        </p:nvSpPr>
        <p:spPr>
          <a:xfrm>
            <a:off x="-36512" y="5411450"/>
            <a:ext cx="9180512" cy="1446550"/>
          </a:xfrm>
          <a:prstGeom prst="rect">
            <a:avLst/>
          </a:prstGeom>
          <a:solidFill>
            <a:schemeClr val="accent6">
              <a:lumMod val="60000"/>
              <a:lumOff val="40000"/>
            </a:schemeClr>
          </a:solidFill>
        </p:spPr>
        <p:txBody>
          <a:bodyPr wrap="square">
            <a:spAutoFit/>
          </a:bodyPr>
          <a:lstStyle/>
          <a:p>
            <a:pPr algn="just"/>
            <a:r>
              <a:rPr lang="vi-VN" sz="2200" dirty="0">
                <a:solidFill>
                  <a:srgbClr val="002060"/>
                </a:solidFill>
                <a:latin typeface="+mj-lt"/>
              </a:rPr>
              <a:t>Chiều nay, những đám mây đen kéo về che lấp cả một khoảng trời rộng lớn. Từ trong đám mây, những giọng nói quen thuộc cất lên:</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Vịt con ơi, có thấy chúng mình không? Chúng mình là những hạt nước bé xíu từ sông, từ biển cả đấy</a:t>
            </a:r>
            <a:r>
              <a:rPr lang="vi-VN" sz="2200" dirty="0" smtClean="0">
                <a:solidFill>
                  <a:srgbClr val="002060"/>
                </a:solidFill>
                <a:latin typeface="+mj-lt"/>
              </a:rPr>
              <a:t>!</a:t>
            </a:r>
            <a:endParaRPr lang="en-US" sz="2200" dirty="0">
              <a:solidFill>
                <a:srgbClr val="002060"/>
              </a:solidFill>
              <a:latin typeface="+mj-lt"/>
            </a:endParaRPr>
          </a:p>
        </p:txBody>
      </p:sp>
      <p:sp>
        <p:nvSpPr>
          <p:cNvPr id="4" name="TextBox 3"/>
          <p:cNvSpPr txBox="1"/>
          <p:nvPr/>
        </p:nvSpPr>
        <p:spPr>
          <a:xfrm>
            <a:off x="0" y="0"/>
            <a:ext cx="9144000" cy="677108"/>
          </a:xfrm>
          <a:prstGeom prst="rect">
            <a:avLst/>
          </a:prstGeom>
          <a:noFill/>
        </p:spPr>
        <p:txBody>
          <a:bodyPr wrap="square" rtlCol="0">
            <a:spAutoFit/>
          </a:bodyPr>
          <a:lstStyle/>
          <a:p>
            <a:pPr algn="ctr"/>
            <a:r>
              <a:rPr lang="en-US" sz="2000" b="1" dirty="0" err="1" smtClean="0">
                <a:solidFill>
                  <a:srgbClr val="FFFF00"/>
                </a:solidFill>
                <a:latin typeface="Times New Roman" pitchFamily="18" charset="0"/>
                <a:cs typeface="Times New Roman" pitchFamily="18" charset="0"/>
              </a:rPr>
              <a:t>Chiều</a:t>
            </a:r>
            <a:r>
              <a:rPr lang="en-US" sz="2000" b="1" dirty="0" smtClean="0">
                <a:solidFill>
                  <a:srgbClr val="FFFF00"/>
                </a:solidFill>
                <a:latin typeface="Times New Roman" pitchFamily="18" charset="0"/>
                <a:cs typeface="Times New Roman" pitchFamily="18" charset="0"/>
              </a:rPr>
              <a:t> nay </a:t>
            </a:r>
            <a:r>
              <a:rPr lang="en-US" sz="2000" b="1" dirty="0" err="1" smtClean="0">
                <a:solidFill>
                  <a:srgbClr val="FFFF00"/>
                </a:solidFill>
                <a:latin typeface="Times New Roman" pitchFamily="18" charset="0"/>
                <a:cs typeface="Times New Roman" pitchFamily="18" charset="0"/>
              </a:rPr>
              <a:t>điều</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gì</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đã</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xảy</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ra</a:t>
            </a:r>
            <a:r>
              <a:rPr lang="en-US" sz="2000" b="1" dirty="0" smtClean="0">
                <a:solidFill>
                  <a:srgbClr val="FFFF00"/>
                </a:solidFill>
                <a:latin typeface="Times New Roman" pitchFamily="18" charset="0"/>
                <a:cs typeface="Times New Roman" pitchFamily="18" charset="0"/>
              </a:rPr>
              <a:t>? </a:t>
            </a:r>
            <a:r>
              <a:rPr lang="en-US" sz="2000" i="1" dirty="0" smtClean="0">
                <a:solidFill>
                  <a:srgbClr val="FFFF00"/>
                </a:solidFill>
                <a:latin typeface="Times New Roman" pitchFamily="18" charset="0"/>
                <a:cs typeface="Times New Roman" pitchFamily="18" charset="0"/>
              </a:rPr>
              <a:t>(</a:t>
            </a:r>
            <a:r>
              <a:rPr lang="vi-VN" i="1" dirty="0" smtClean="0">
                <a:solidFill>
                  <a:srgbClr val="FFFF00"/>
                </a:solidFill>
                <a:latin typeface="+mj-lt"/>
              </a:rPr>
              <a:t>Chiều nay, những đám mây đen kéo về che lấp cả một khoảng trời rộng lớn</a:t>
            </a:r>
            <a:r>
              <a:rPr lang="en-US" i="1" dirty="0" smtClean="0">
                <a:solidFill>
                  <a:srgbClr val="FFFF00"/>
                </a:solidFill>
                <a:latin typeface="+mj-lt"/>
                <a:cs typeface="Times New Roman" pitchFamily="18" charset="0"/>
              </a:rPr>
              <a:t>)</a:t>
            </a:r>
            <a:endParaRPr lang="en-US" sz="2000" i="1" dirty="0">
              <a:solidFill>
                <a:srgbClr val="FFFF00"/>
              </a:solidFill>
              <a:latin typeface="+mj-lt"/>
              <a:cs typeface="Times New Roman" pitchFamily="18" charset="0"/>
            </a:endParaRPr>
          </a:p>
        </p:txBody>
      </p:sp>
    </p:spTree>
    <p:extLst>
      <p:ext uri="{BB962C8B-B14F-4D97-AF65-F5344CB8AC3E}">
        <p14:creationId xmlns:p14="http://schemas.microsoft.com/office/powerpoint/2010/main" val="1017403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4797152"/>
          </a:xfrm>
          <a:prstGeom prst="rect">
            <a:avLst/>
          </a:prstGeom>
          <a:noFill/>
          <a:ln>
            <a:noFill/>
          </a:ln>
        </p:spPr>
      </p:pic>
      <p:sp>
        <p:nvSpPr>
          <p:cNvPr id="3" name="Rectangle 2"/>
          <p:cNvSpPr/>
          <p:nvPr/>
        </p:nvSpPr>
        <p:spPr>
          <a:xfrm>
            <a:off x="0" y="4734342"/>
            <a:ext cx="9144000" cy="2123658"/>
          </a:xfrm>
          <a:prstGeom prst="rect">
            <a:avLst/>
          </a:prstGeom>
          <a:solidFill>
            <a:schemeClr val="accent6">
              <a:lumMod val="60000"/>
              <a:lumOff val="40000"/>
            </a:schemeClr>
          </a:solidFill>
        </p:spPr>
        <p:txBody>
          <a:bodyPr wrap="square">
            <a:spAutoFit/>
          </a:bodyPr>
          <a:lstStyle/>
          <a:p>
            <a:r>
              <a:rPr lang="vi-VN" sz="2200" dirty="0" smtClean="0">
                <a:solidFill>
                  <a:srgbClr val="002060"/>
                </a:solidFill>
                <a:latin typeface="+mj-lt"/>
              </a:rPr>
              <a:t>– </a:t>
            </a:r>
            <a:r>
              <a:rPr lang="vi-VN" sz="2200" dirty="0">
                <a:solidFill>
                  <a:srgbClr val="002060"/>
                </a:solidFill>
                <a:latin typeface="+mj-lt"/>
              </a:rPr>
              <a:t>Các bạn ở đâu? – Vịt con hỏi.</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Chúng tôi ở trên những đám mây đen nặng trĩu này này. Từ những hơi nước bốc lên, chúng tôi kết bạn thân với nhau tạo thành mây đấy!</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Vậy các bạn có xuống mặt đất và trở lại thành những hạt nước bé xíu được nữa không? – Vịt con lại hỏi.</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Có chứ! Chúng tôi sắp gặp lại bạn để cùng nhau đùa nghịch đấy!</a:t>
            </a:r>
            <a:endParaRPr lang="en-US" sz="2200" dirty="0">
              <a:solidFill>
                <a:srgbClr val="002060"/>
              </a:solidFill>
              <a:latin typeface="+mj-lt"/>
            </a:endParaRPr>
          </a:p>
        </p:txBody>
      </p:sp>
      <p:sp>
        <p:nvSpPr>
          <p:cNvPr id="4" name="TextBox 3"/>
          <p:cNvSpPr txBox="1"/>
          <p:nvPr/>
        </p:nvSpPr>
        <p:spPr>
          <a:xfrm>
            <a:off x="0" y="0"/>
            <a:ext cx="9144000" cy="707886"/>
          </a:xfrm>
          <a:prstGeom prst="rect">
            <a:avLst/>
          </a:prstGeom>
          <a:noFill/>
        </p:spPr>
        <p:txBody>
          <a:bodyPr wrap="square" rtlCol="0">
            <a:spAutoFit/>
          </a:bodyPr>
          <a:lstStyle/>
          <a:p>
            <a:pPr algn="ctr"/>
            <a:r>
              <a:rPr lang="en-US" sz="2000" b="1" dirty="0" err="1" smtClean="0">
                <a:solidFill>
                  <a:srgbClr val="FFFF00"/>
                </a:solidFill>
                <a:latin typeface="Times New Roman" pitchFamily="18" charset="0"/>
                <a:cs typeface="Times New Roman" pitchFamily="18" charset="0"/>
              </a:rPr>
              <a:t>Vì</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sao</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những</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giọt</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nước</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có</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thể</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tạo</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thành</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mây</a:t>
            </a:r>
            <a:r>
              <a:rPr lang="en-US" sz="2000" b="1" dirty="0" smtClean="0">
                <a:solidFill>
                  <a:srgbClr val="FFFF00"/>
                </a:solidFill>
                <a:latin typeface="Times New Roman" pitchFamily="18" charset="0"/>
                <a:cs typeface="Times New Roman" pitchFamily="18" charset="0"/>
              </a:rPr>
              <a:t>? </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Nước</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bốc</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hơi</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và</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kết</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lại</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với</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nhau</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tạo</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thành</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mây</a:t>
            </a:r>
            <a:r>
              <a:rPr lang="en-US" sz="2000" i="1" dirty="0" smtClean="0">
                <a:solidFill>
                  <a:srgbClr val="FFFF00"/>
                </a:solidFill>
                <a:latin typeface="Times New Roman" pitchFamily="18" charset="0"/>
                <a:cs typeface="Times New Roman" pitchFamily="18" charset="0"/>
              </a:rPr>
              <a:t>)</a:t>
            </a:r>
            <a:endParaRPr lang="en-US" sz="2000"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827720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899a_1.JPG"/>
          <p:cNvPicPr>
            <a:picLocks noChangeAspect="1"/>
          </p:cNvPicPr>
          <p:nvPr/>
        </p:nvPicPr>
        <p:blipFill>
          <a:blip r:embed="rId2" cstate="print"/>
          <a:stretch>
            <a:fillRect/>
          </a:stretch>
        </p:blipFill>
        <p:spPr>
          <a:xfrm>
            <a:off x="0" y="1"/>
            <a:ext cx="9144000" cy="5949280"/>
          </a:xfrm>
          <a:prstGeom prst="rect">
            <a:avLst/>
          </a:prstGeom>
        </p:spPr>
      </p:pic>
      <p:sp>
        <p:nvSpPr>
          <p:cNvPr id="4" name="Rectangle 1"/>
          <p:cNvSpPr>
            <a:spLocks noChangeArrowheads="1"/>
          </p:cNvSpPr>
          <p:nvPr/>
        </p:nvSpPr>
        <p:spPr bwMode="auto">
          <a:xfrm>
            <a:off x="0" y="5411450"/>
            <a:ext cx="9144000" cy="144655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Đúng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lúc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đó</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thì</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chị</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Gió</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ào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tới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làm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chiếc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l</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á</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vàng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rơi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đầy</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một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góc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sân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tia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chớp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ngang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trời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lóe</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Thế</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trận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mưa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rào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chiều</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nay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đã</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đổ</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xuống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Âm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thanh</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vang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như</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bản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nhạc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giao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mùa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ngắm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nhìn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cảm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thấy</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rất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sung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sướng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p>
        </p:txBody>
      </p:sp>
      <p:sp>
        <p:nvSpPr>
          <p:cNvPr id="6" name="TextBox 5"/>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FFFF00"/>
                </a:solidFill>
                <a:latin typeface="Times New Roman" pitchFamily="18" charset="0"/>
                <a:cs typeface="Times New Roman" pitchFamily="18" charset="0"/>
              </a:rPr>
              <a:t>Mưa</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rơi</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xuống</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tạo</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ra</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âm</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thanh</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như</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thế</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nào</a:t>
            </a:r>
            <a:r>
              <a:rPr lang="en-US" sz="2000" b="1" dirty="0" smtClean="0">
                <a:solidFill>
                  <a:srgbClr val="FFFF00"/>
                </a:solidFill>
                <a:latin typeface="Times New Roman" pitchFamily="18" charset="0"/>
                <a:cs typeface="Times New Roman" pitchFamily="18" charset="0"/>
              </a:rPr>
              <a:t>? </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Lộp</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bộp</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Lộp</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bộp</a:t>
            </a:r>
            <a:r>
              <a:rPr lang="en-US" sz="2000" i="1" dirty="0" smtClean="0">
                <a:solidFill>
                  <a:srgbClr val="FFFF00"/>
                </a:solidFill>
                <a:latin typeface="Times New Roman" pitchFamily="18" charset="0"/>
                <a:cs typeface="Times New Roman" pitchFamily="18" charset="0"/>
              </a:rPr>
              <a:t>!)</a:t>
            </a:r>
            <a:endParaRPr lang="en-US" sz="2000"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835228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9144000" cy="5532472"/>
          </a:xfrm>
          <a:prstGeom prst="rect">
            <a:avLst/>
          </a:prstGeom>
          <a:noFill/>
          <a:ln>
            <a:noFill/>
          </a:ln>
        </p:spPr>
      </p:pic>
      <p:sp>
        <p:nvSpPr>
          <p:cNvPr id="4" name="Rectangle 1"/>
          <p:cNvSpPr>
            <a:spLocks noChangeArrowheads="1"/>
          </p:cNvSpPr>
          <p:nvPr/>
        </p:nvSpPr>
        <p:spPr bwMode="auto">
          <a:xfrm>
            <a:off x="0" y="5411450"/>
            <a:ext cx="9144000" cy="144655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Đúng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lúc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đó</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thì</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chị</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Gió</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ào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tới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làm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chiếc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lang="en-US" sz="2200" dirty="0" err="1" smtClean="0">
                <a:solidFill>
                  <a:srgbClr val="211F1F"/>
                </a:solidFill>
                <a:latin typeface="Times New Roman" pitchFamily="18" charset="0"/>
                <a:cs typeface="Times New Roman" pitchFamily="18" charset="0"/>
              </a:rPr>
              <a:t>l</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á</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vàng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rơi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đầy</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một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góc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sân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tia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chớp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ngang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trời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lóe</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Thế</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trận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mưa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rào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chiều</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nay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đã</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đổ</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xuống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Âm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thanh</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vang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như</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bản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nhạc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giao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mùa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ngắm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nhìn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cảm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thấy</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rất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sung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sướng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Rectangle 4"/>
          <p:cNvSpPr/>
          <p:nvPr/>
        </p:nvSpPr>
        <p:spPr>
          <a:xfrm>
            <a:off x="7136" y="5411450"/>
            <a:ext cx="9136864" cy="1446550"/>
          </a:xfrm>
          <a:prstGeom prst="rect">
            <a:avLst/>
          </a:prstGeom>
          <a:solidFill>
            <a:schemeClr val="accent6">
              <a:lumMod val="60000"/>
              <a:lumOff val="40000"/>
            </a:schemeClr>
          </a:solidFill>
        </p:spPr>
        <p:txBody>
          <a:bodyPr wrap="square">
            <a:spAutoFit/>
          </a:bodyPr>
          <a:lstStyle/>
          <a:p>
            <a:pPr algn="just"/>
            <a:r>
              <a:rPr lang="vi-VN" sz="2200" dirty="0">
                <a:solidFill>
                  <a:srgbClr val="002060"/>
                </a:solidFill>
                <a:latin typeface="+mj-lt"/>
              </a:rPr>
              <a:t>Cơn mưa ngớt dần, bầu trời sáng hẳn ra. Những đám mây đen biến đâu mất. Vịt con lạch bạch chạy ra luống rau mới trồng hôm trước: “Ôi chao! Sao những ngọn rau xanh mởn lạ lùng thế này!”. Vịt con chạy ào tới, dang đôi cánh nâng niu những giọt nước. Vịt con thì thầm: “Sao các bạn lại thành mưa được thế</a:t>
            </a:r>
            <a:r>
              <a:rPr lang="vi-VN" sz="2200" dirty="0" smtClean="0">
                <a:solidFill>
                  <a:srgbClr val="002060"/>
                </a:solidFill>
                <a:latin typeface="+mj-lt"/>
              </a:rPr>
              <a:t>?”.</a:t>
            </a:r>
            <a:endParaRPr lang="en-US" sz="2000" dirty="0">
              <a:solidFill>
                <a:srgbClr val="002060"/>
              </a:solidFill>
            </a:endParaRPr>
          </a:p>
        </p:txBody>
      </p:sp>
      <p:sp>
        <p:nvSpPr>
          <p:cNvPr id="6" name="TextBox 5"/>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FFFF00"/>
                </a:solidFill>
                <a:latin typeface="Times New Roman" pitchFamily="18" charset="0"/>
                <a:cs typeface="Times New Roman" pitchFamily="18" charset="0"/>
              </a:rPr>
              <a:t>Sau</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cơn</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mưa</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những</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ngọn</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rau</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có</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gì</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thay</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đổi</a:t>
            </a:r>
            <a:r>
              <a:rPr lang="en-US" sz="2000" b="1" dirty="0" smtClean="0">
                <a:solidFill>
                  <a:srgbClr val="FFFF00"/>
                </a:solidFill>
                <a:latin typeface="Times New Roman" pitchFamily="18" charset="0"/>
                <a:cs typeface="Times New Roman" pitchFamily="18" charset="0"/>
              </a:rPr>
              <a:t>? </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Những</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ngọn</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rau</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xanh</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mởn</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lạ</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lùng</a:t>
            </a:r>
            <a:r>
              <a:rPr lang="en-US" sz="2000" i="1" dirty="0" smtClean="0">
                <a:solidFill>
                  <a:srgbClr val="FFFF00"/>
                </a:solidFill>
                <a:latin typeface="Times New Roman" pitchFamily="18" charset="0"/>
                <a:cs typeface="Times New Roman" pitchFamily="18" charset="0"/>
              </a:rPr>
              <a:t>)</a:t>
            </a:r>
            <a:endParaRPr lang="en-US" sz="2000"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835228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023.png"/>
          <p:cNvPicPr>
            <a:picLocks noGrp="1" noChangeAspect="1"/>
          </p:cNvPicPr>
          <p:nvPr isPhoto="1"/>
        </p:nvPicPr>
        <p:blipFill>
          <a:blip r:embed="rId2" cstate="print"/>
          <a:srcRect l="9167" t="14775" r="9167" b="13277"/>
          <a:stretch>
            <a:fillRect/>
          </a:stretch>
        </p:blipFill>
        <p:spPr bwMode="auto">
          <a:xfrm>
            <a:off x="-76200" y="0"/>
            <a:ext cx="9220200" cy="6858000"/>
          </a:xfrm>
          <a:prstGeom prst="rect">
            <a:avLst/>
          </a:prstGeom>
          <a:noFill/>
          <a:ln w="9525">
            <a:noFill/>
            <a:miter lim="800000"/>
            <a:headEnd/>
            <a:tailEnd/>
          </a:ln>
        </p:spPr>
      </p:pic>
      <p:sp>
        <p:nvSpPr>
          <p:cNvPr id="99331" name="WordArt 3"/>
          <p:cNvSpPr>
            <a:spLocks noChangeArrowheads="1" noChangeShapeType="1" noTextEdit="1"/>
          </p:cNvSpPr>
          <p:nvPr/>
        </p:nvSpPr>
        <p:spPr bwMode="auto">
          <a:xfrm>
            <a:off x="457200" y="457200"/>
            <a:ext cx="4724400" cy="1143000"/>
          </a:xfrm>
          <a:prstGeom prst="rect">
            <a:avLst/>
          </a:prstGeom>
        </p:spPr>
        <p:txBody>
          <a:bodyPr wrap="none" fromWordArt="1">
            <a:prstTxWarp prst="textDeflate">
              <a:avLst>
                <a:gd name="adj" fmla="val 18750"/>
              </a:avLst>
            </a:prstTxWarp>
          </a:bodyPr>
          <a:lstStyle/>
          <a:p>
            <a:pPr algn="ctr"/>
            <a:r>
              <a:rPr lang="vi-VN"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Hoạt động </a:t>
            </a:r>
            <a:r>
              <a:rPr lang="en-US" sz="2800" b="1" kern="10" dirty="0" smtClean="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1</a:t>
            </a:r>
            <a:endParaRPr lang="en-US"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endParaRPr>
          </a:p>
        </p:txBody>
      </p:sp>
      <p:sp>
        <p:nvSpPr>
          <p:cNvPr id="99332" name="WordArt 4"/>
          <p:cNvSpPr>
            <a:spLocks noChangeArrowheads="1" noChangeShapeType="1" noTextEdit="1"/>
          </p:cNvSpPr>
          <p:nvPr/>
        </p:nvSpPr>
        <p:spPr bwMode="auto">
          <a:xfrm>
            <a:off x="3657600" y="1676400"/>
            <a:ext cx="5181600" cy="1905000"/>
          </a:xfrm>
          <a:prstGeom prst="rect">
            <a:avLst/>
          </a:prstGeom>
        </p:spPr>
        <p:txBody>
          <a:bodyPr wrap="none" fromWordArt="1">
            <a:prstTxWarp prst="textDeflateBottom">
              <a:avLst>
                <a:gd name="adj" fmla="val 53125"/>
              </a:avLst>
            </a:prstTxWarp>
          </a:bodyPr>
          <a:lstStyle/>
          <a:p>
            <a:pPr algn="ctr"/>
            <a:r>
              <a:rPr lang="en-US" sz="2800" b="1" kern="10" dirty="0" err="1"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Gây</a:t>
            </a:r>
            <a:r>
              <a:rPr lang="en-US"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 </a:t>
            </a:r>
            <a:r>
              <a:rPr lang="en-US" sz="2800" b="1" kern="10" dirty="0" err="1"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hứng</a:t>
            </a:r>
            <a:r>
              <a:rPr lang="en-US"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 </a:t>
            </a:r>
            <a:r>
              <a:rPr lang="en-US" sz="2800" b="1" kern="10" dirty="0" err="1"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thú</a:t>
            </a:r>
            <a:endParaRPr lang="en-US" sz="2800" b="1" kern="10" dirty="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box(in)">
                                      <p:cBhvr>
                                        <p:cTn id="7" dur="500"/>
                                        <p:tgtEl>
                                          <p:spTgt spid="993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9332"/>
                                        </p:tgtEl>
                                        <p:attrNameLst>
                                          <p:attrName>style.visibility</p:attrName>
                                        </p:attrNameLst>
                                      </p:cBhvr>
                                      <p:to>
                                        <p:strVal val="visible"/>
                                      </p:to>
                                    </p:set>
                                    <p:animEffect transition="in" filter="box(in)">
                                      <p:cBhvr>
                                        <p:cTn id="10" dur="5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725144"/>
          </a:xfrm>
          <a:prstGeom prst="rect">
            <a:avLst/>
          </a:prstGeom>
          <a:noFill/>
          <a:ln>
            <a:noFill/>
          </a:ln>
        </p:spPr>
      </p:pic>
      <p:sp>
        <p:nvSpPr>
          <p:cNvPr id="3" name="Rectangle 2"/>
          <p:cNvSpPr/>
          <p:nvPr/>
        </p:nvSpPr>
        <p:spPr>
          <a:xfrm>
            <a:off x="0" y="4365104"/>
            <a:ext cx="9144000" cy="2462213"/>
          </a:xfrm>
          <a:prstGeom prst="rect">
            <a:avLst/>
          </a:prstGeom>
          <a:solidFill>
            <a:schemeClr val="accent6">
              <a:lumMod val="60000"/>
              <a:lumOff val="40000"/>
            </a:schemeClr>
          </a:solidFill>
        </p:spPr>
        <p:txBody>
          <a:bodyPr wrap="square">
            <a:spAutoFit/>
          </a:bodyPr>
          <a:lstStyle/>
          <a:p>
            <a:pPr algn="just"/>
            <a:r>
              <a:rPr lang="vi-VN" sz="2200" dirty="0" smtClean="0">
                <a:solidFill>
                  <a:srgbClr val="002060"/>
                </a:solidFill>
                <a:latin typeface="+mj-lt"/>
              </a:rPr>
              <a:t>– </a:t>
            </a:r>
            <a:r>
              <a:rPr lang="vi-VN" sz="2200" dirty="0">
                <a:solidFill>
                  <a:srgbClr val="002060"/>
                </a:solidFill>
                <a:latin typeface="+mj-lt"/>
              </a:rPr>
              <a:t>Vịt con biết không? Hơi nước bốc lên trời tạo thành những đám mây đen. Khi gặp không khí lạnh, những đám mây tụ lại thành mưa rơi xuống mặt đất và chúng tôi lại trở thành những hạt nước bé xíu </a:t>
            </a:r>
            <a:r>
              <a:rPr lang="vi-VN" sz="2200">
                <a:solidFill>
                  <a:srgbClr val="002060"/>
                </a:solidFill>
                <a:latin typeface="+mj-lt"/>
              </a:rPr>
              <a:t>đấy</a:t>
            </a:r>
            <a:r>
              <a:rPr lang="vi-VN" sz="2200" smtClean="0">
                <a:solidFill>
                  <a:srgbClr val="002060"/>
                </a:solidFill>
                <a:latin typeface="+mj-lt"/>
              </a:rPr>
              <a:t>!</a:t>
            </a:r>
            <a:endParaRPr lang="en-US" sz="2200" smtClean="0">
              <a:solidFill>
                <a:srgbClr val="002060"/>
              </a:solidFill>
              <a:latin typeface="+mj-lt"/>
            </a:endParaRPr>
          </a:p>
          <a:p>
            <a:r>
              <a:rPr lang="vi-VN" sz="2200" smtClean="0">
                <a:solidFill>
                  <a:srgbClr val="002060"/>
                </a:solidFill>
                <a:latin typeface="+mj-lt"/>
              </a:rPr>
              <a:t> </a:t>
            </a:r>
            <a:r>
              <a:rPr lang="vi-VN" sz="2200" dirty="0">
                <a:solidFill>
                  <a:srgbClr val="002060"/>
                </a:solidFill>
                <a:latin typeface="+mj-lt"/>
              </a:rPr>
              <a:t>– Những hạt nước thi nhau kể với Vịt con.</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Ôi, hay quá! – Vịt con reo lên – Vậy thì từ nay, Vịt con sẽ không gọi các bạn là những hạt nước bé xíu nữa đâu mà sẽ gọi các bạn là những “nàng tiên mưa” nhé! Các bạn có thích không?</a:t>
            </a:r>
            <a:endParaRPr lang="en-US" sz="2200" dirty="0">
              <a:solidFill>
                <a:srgbClr val="002060"/>
              </a:solidFill>
              <a:latin typeface="+mj-lt"/>
            </a:endParaRPr>
          </a:p>
        </p:txBody>
      </p:sp>
      <p:sp>
        <p:nvSpPr>
          <p:cNvPr id="4" name="TextBox 3"/>
          <p:cNvSpPr txBox="1"/>
          <p:nvPr/>
        </p:nvSpPr>
        <p:spPr>
          <a:xfrm>
            <a:off x="0" y="0"/>
            <a:ext cx="9144000" cy="707886"/>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Vì</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sao</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những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giọt</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nước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lại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thành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mưa</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được</a:t>
            </a:r>
            <a:r>
              <a:rPr lang="en-US" sz="2000" b="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Nước</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bốc</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hơi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tạo</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thành</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mây</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gặp</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không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khí</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lạnh</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mây</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tụ</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lại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thành</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mưa</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rơi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xuống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mặt</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đất</a:t>
            </a:r>
            <a:r>
              <a:rPr lang="en-US" sz="2000" i="1" dirty="0" smtClean="0">
                <a:solidFill>
                  <a:srgbClr val="002060"/>
                </a:solidFill>
                <a:latin typeface="Times New Roman" pitchFamily="18" charset="0"/>
                <a:cs typeface="Times New Roman" pitchFamily="18" charset="0"/>
              </a:rPr>
              <a:t>.)</a:t>
            </a:r>
            <a:endParaRPr lang="en-US" sz="20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780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495"/>
            <a:ext cx="9143999" cy="6044783"/>
          </a:xfrm>
          <a:prstGeom prst="rect">
            <a:avLst/>
          </a:prstGeom>
          <a:noFill/>
          <a:ln>
            <a:noFill/>
          </a:ln>
        </p:spPr>
      </p:pic>
      <p:sp>
        <p:nvSpPr>
          <p:cNvPr id="3" name="Rectangle 2"/>
          <p:cNvSpPr/>
          <p:nvPr/>
        </p:nvSpPr>
        <p:spPr>
          <a:xfrm>
            <a:off x="0" y="6027003"/>
            <a:ext cx="9176226" cy="830997"/>
          </a:xfrm>
          <a:prstGeom prst="rect">
            <a:avLst/>
          </a:prstGeom>
          <a:solidFill>
            <a:schemeClr val="accent6">
              <a:lumMod val="60000"/>
              <a:lumOff val="40000"/>
            </a:schemeClr>
          </a:solidFill>
        </p:spPr>
        <p:txBody>
          <a:bodyPr wrap="square">
            <a:spAutoFit/>
          </a:bodyPr>
          <a:lstStyle/>
          <a:p>
            <a:pPr algn="just"/>
            <a:r>
              <a:rPr lang="vi-VN" sz="2400" dirty="0">
                <a:solidFill>
                  <a:srgbClr val="002060"/>
                </a:solidFill>
                <a:latin typeface="Times New Roman" pitchFamily="18" charset="0"/>
                <a:cs typeface="Times New Roman" pitchFamily="18" charset="0"/>
              </a:rPr>
              <a:t>Những “Nàng tiên mưa” thích thú, cười rung những ngọn rau, và tí tách rơi xuống chơi đùa với Vịt con.</a:t>
            </a:r>
            <a:endParaRPr lang="en-US" sz="2400" dirty="0">
              <a:solidFill>
                <a:srgbClr val="002060"/>
              </a:solidFill>
              <a:latin typeface="Times New Roman" pitchFamily="18" charset="0"/>
              <a:cs typeface="Times New Roman" pitchFamily="18" charset="0"/>
            </a:endParaRPr>
          </a:p>
        </p:txBody>
      </p:sp>
      <p:sp>
        <p:nvSpPr>
          <p:cNvPr id="4" name="TextBox 3"/>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Vịt</a:t>
            </a:r>
            <a:r>
              <a:rPr lang="en-US" sz="2000" b="1" dirty="0" smtClean="0">
                <a:solidFill>
                  <a:srgbClr val="002060"/>
                </a:solidFill>
                <a:latin typeface="Times New Roman" pitchFamily="18" charset="0"/>
                <a:cs typeface="Times New Roman" pitchFamily="18" charset="0"/>
              </a:rPr>
              <a:t> con </a:t>
            </a:r>
            <a:r>
              <a:rPr lang="en-US" sz="2000" b="1" dirty="0" err="1" smtClean="0">
                <a:solidFill>
                  <a:srgbClr val="002060"/>
                </a:solidFill>
                <a:latin typeface="Times New Roman" pitchFamily="18" charset="0"/>
                <a:cs typeface="Times New Roman" pitchFamily="18" charset="0"/>
              </a:rPr>
              <a:t>gọi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những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giọt</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nước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là</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gì</a:t>
            </a:r>
            <a:r>
              <a:rPr lang="en-US" sz="2000" b="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Vịt</a:t>
            </a:r>
            <a:r>
              <a:rPr lang="en-US" sz="2000" i="1" dirty="0" smtClean="0">
                <a:solidFill>
                  <a:srgbClr val="002060"/>
                </a:solidFill>
                <a:latin typeface="Times New Roman" pitchFamily="18" charset="0"/>
                <a:cs typeface="Times New Roman" pitchFamily="18" charset="0"/>
              </a:rPr>
              <a:t> con </a:t>
            </a:r>
            <a:r>
              <a:rPr lang="en-US" sz="2000" i="1" dirty="0" err="1" smtClean="0">
                <a:solidFill>
                  <a:srgbClr val="002060"/>
                </a:solidFill>
                <a:latin typeface="Times New Roman" pitchFamily="18" charset="0"/>
                <a:cs typeface="Times New Roman" pitchFamily="18" charset="0"/>
              </a:rPr>
              <a:t>gọi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những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giọt</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nước</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là</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nàng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tiên</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mưa</a:t>
            </a:r>
            <a:r>
              <a:rPr lang="en-US" sz="2000" i="1" dirty="0" smtClean="0">
                <a:solidFill>
                  <a:srgbClr val="002060"/>
                </a:solidFill>
                <a:latin typeface="Times New Roman" pitchFamily="18" charset="0"/>
                <a:cs typeface="Times New Roman" pitchFamily="18" charset="0"/>
              </a:rPr>
              <a:t>)</a:t>
            </a:r>
            <a:endParaRPr lang="en-US" sz="20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11743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Mưa</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có</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ích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lợi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như</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thế</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nào</a:t>
            </a:r>
            <a:r>
              <a:rPr lang="en-US" sz="2000" b="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Với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cây</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cối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động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vật</a:t>
            </a:r>
            <a:r>
              <a:rPr lang="en-US" sz="2000" i="1" dirty="0" smtClean="0">
                <a:solidFill>
                  <a:srgbClr val="002060"/>
                </a:solidFill>
                <a:latin typeface="Times New Roman" pitchFamily="18" charset="0"/>
                <a:cs typeface="Times New Roman" pitchFamily="18" charset="0"/>
              </a:rPr>
              <a:t>, con </a:t>
            </a:r>
            <a:r>
              <a:rPr lang="en-US" sz="2000" i="1" dirty="0" err="1" smtClean="0">
                <a:solidFill>
                  <a:srgbClr val="002060"/>
                </a:solidFill>
                <a:latin typeface="Times New Roman" pitchFamily="18" charset="0"/>
                <a:cs typeface="Times New Roman" pitchFamily="18" charset="0"/>
              </a:rPr>
              <a:t>người</a:t>
            </a:r>
            <a:r>
              <a:rPr lang="en-US" sz="2000" i="1" dirty="0" smtClean="0">
                <a:solidFill>
                  <a:srgbClr val="002060"/>
                </a:solidFill>
                <a:latin typeface="Times New Roman" pitchFamily="18" charset="0"/>
                <a:cs typeface="Times New Roman" pitchFamily="18" charset="0"/>
              </a:rPr>
              <a:t>…)</a:t>
            </a:r>
            <a:endParaRPr lang="en-US" sz="2000" i="1" dirty="0">
              <a:solidFill>
                <a:srgbClr val="002060"/>
              </a:solidFill>
              <a:latin typeface="Times New Roman" pitchFamily="18" charset="0"/>
              <a:cs typeface="Times New Roman" pitchFamily="18" charset="0"/>
            </a:endParaRPr>
          </a:p>
        </p:txBody>
      </p:sp>
      <p:pic>
        <p:nvPicPr>
          <p:cNvPr id="4" name="Picture 3" descr="80dNao-ca-vang.jpg"/>
          <p:cNvPicPr>
            <a:picLocks noChangeAspect="1"/>
          </p:cNvPicPr>
          <p:nvPr/>
        </p:nvPicPr>
        <p:blipFill>
          <a:blip r:embed="rId2" cstate="print"/>
          <a:stretch>
            <a:fillRect/>
          </a:stretch>
        </p:blipFill>
        <p:spPr>
          <a:xfrm>
            <a:off x="0" y="404665"/>
            <a:ext cx="4427984" cy="3168352"/>
          </a:xfrm>
          <a:prstGeom prst="rect">
            <a:avLst/>
          </a:prstGeom>
        </p:spPr>
      </p:pic>
      <p:pic>
        <p:nvPicPr>
          <p:cNvPr id="5" name="Picture 4" descr="tải xuống.jpg"/>
          <p:cNvPicPr>
            <a:picLocks noChangeAspect="1"/>
          </p:cNvPicPr>
          <p:nvPr/>
        </p:nvPicPr>
        <p:blipFill>
          <a:blip r:embed="rId3" cstate="print"/>
          <a:stretch>
            <a:fillRect/>
          </a:stretch>
        </p:blipFill>
        <p:spPr>
          <a:xfrm>
            <a:off x="0" y="3717032"/>
            <a:ext cx="4427984" cy="3140968"/>
          </a:xfrm>
          <a:prstGeom prst="rect">
            <a:avLst/>
          </a:prstGeom>
        </p:spPr>
      </p:pic>
      <p:pic>
        <p:nvPicPr>
          <p:cNvPr id="6" name="Picture 5" descr="unnamed (1).jpg"/>
          <p:cNvPicPr>
            <a:picLocks noChangeAspect="1"/>
          </p:cNvPicPr>
          <p:nvPr/>
        </p:nvPicPr>
        <p:blipFill>
          <a:blip r:embed="rId4" cstate="print"/>
          <a:stretch>
            <a:fillRect/>
          </a:stretch>
        </p:blipFill>
        <p:spPr>
          <a:xfrm>
            <a:off x="4572000" y="404664"/>
            <a:ext cx="4572000" cy="64533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a-trinh-hinh-thanh-mua.jpg"/>
          <p:cNvPicPr>
            <a:picLocks noChangeAspect="1"/>
          </p:cNvPicPr>
          <p:nvPr/>
        </p:nvPicPr>
        <p:blipFill>
          <a:blip r:embed="rId2" cstate="print"/>
          <a:stretch>
            <a:fillRect/>
          </a:stretch>
        </p:blipFill>
        <p:spPr>
          <a:xfrm>
            <a:off x="-34984" y="476672"/>
            <a:ext cx="9178984" cy="6381328"/>
          </a:xfrm>
          <a:prstGeom prst="rect">
            <a:avLst/>
          </a:prstGeom>
        </p:spPr>
      </p:pic>
      <p:sp>
        <p:nvSpPr>
          <p:cNvPr id="3" name="TextBox 2"/>
          <p:cNvSpPr txBox="1"/>
          <p:nvPr/>
        </p:nvSpPr>
        <p:spPr>
          <a:xfrm>
            <a:off x="0" y="0"/>
            <a:ext cx="9144000" cy="461665"/>
          </a:xfrm>
          <a:prstGeom prst="rect">
            <a:avLst/>
          </a:prstGeom>
          <a:solidFill>
            <a:schemeClr val="accent6">
              <a:lumMod val="60000"/>
              <a:lumOff val="40000"/>
            </a:schemeClr>
          </a:solidFill>
        </p:spPr>
        <p:txBody>
          <a:bodyPr wrap="square" rtlCol="0">
            <a:spAutoFit/>
          </a:bodyPr>
          <a:lstStyle/>
          <a:p>
            <a:pPr algn="ctr"/>
            <a:r>
              <a:rPr lang="en-US" sz="2400" dirty="0" err="1" smtClean="0">
                <a:solidFill>
                  <a:srgbClr val="002060"/>
                </a:solidFill>
                <a:latin typeface="Times New Roman" pitchFamily="18" charset="0"/>
                <a:cs typeface="Times New Roman" pitchFamily="18" charset="0"/>
              </a:rPr>
              <a:t>Bé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hãy</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quan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sát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và</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nói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về</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vòng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tuần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hoàn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của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nước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nhé</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J0201"/>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0483" name="Text Box 3"/>
          <p:cNvSpPr txBox="1">
            <a:spLocks noChangeArrowheads="1"/>
          </p:cNvSpPr>
          <p:nvPr/>
        </p:nvSpPr>
        <p:spPr bwMode="auto">
          <a:xfrm>
            <a:off x="647700" y="2514600"/>
            <a:ext cx="7848600" cy="1723549"/>
          </a:xfrm>
          <a:prstGeom prst="rect">
            <a:avLst/>
          </a:prstGeom>
          <a:noFill/>
          <a:ln w="9525" algn="ctr">
            <a:noFill/>
            <a:miter lim="800000"/>
            <a:headEnd/>
            <a:tailEnd/>
          </a:ln>
          <a:effectLst/>
        </p:spPr>
        <p:txBody>
          <a:bodyPr>
            <a:spAutoFit/>
          </a:bodyPr>
          <a:lstStyle/>
          <a:p>
            <a:pPr algn="ctr" eaLnBrk="1" hangingPunct="1">
              <a:spcBef>
                <a:spcPts val="600"/>
              </a:spcBef>
            </a:pPr>
            <a:r>
              <a:rPr lang="en-US" sz="3200" b="1" dirty="0" smtClean="0">
                <a:solidFill>
                  <a:srgbClr val="FF0000"/>
                </a:solidFill>
                <a:latin typeface="Times New Roman" pitchFamily="18" charset="0"/>
                <a:cs typeface="Times New Roman" pitchFamily="18" charset="0"/>
              </a:rPr>
              <a:t>BÀI </a:t>
            </a:r>
            <a:r>
              <a:rPr lang="en-US" sz="3200" b="1" dirty="0">
                <a:solidFill>
                  <a:srgbClr val="FF0000"/>
                </a:solidFill>
                <a:latin typeface="Times New Roman" pitchFamily="18" charset="0"/>
                <a:cs typeface="Times New Roman" pitchFamily="18" charset="0"/>
              </a:rPr>
              <a:t>HỌC KẾT THÚC</a:t>
            </a:r>
          </a:p>
          <a:p>
            <a:pPr algn="ctr" eaLnBrk="1" hangingPunct="1">
              <a:spcBef>
                <a:spcPts val="600"/>
              </a:spcBef>
            </a:pPr>
            <a:r>
              <a:rPr lang="en-US" sz="3200" b="1" dirty="0">
                <a:solidFill>
                  <a:srgbClr val="FF0000"/>
                </a:solidFill>
                <a:latin typeface="Times New Roman" pitchFamily="18" charset="0"/>
                <a:cs typeface="Times New Roman" pitchFamily="18" charset="0"/>
              </a:rPr>
              <a:t>CHÚC CÁC CON VUI </a:t>
            </a:r>
            <a:r>
              <a:rPr lang="en-US" sz="3200" b="1" dirty="0" smtClean="0">
                <a:solidFill>
                  <a:srgbClr val="FF0000"/>
                </a:solidFill>
                <a:latin typeface="Times New Roman" pitchFamily="18" charset="0"/>
                <a:cs typeface="Times New Roman" pitchFamily="18" charset="0"/>
              </a:rPr>
              <a:t>VẺ</a:t>
            </a:r>
          </a:p>
          <a:p>
            <a:pPr algn="ctr" eaLnBrk="1" hangingPunct="1">
              <a:spcBef>
                <a:spcPts val="600"/>
              </a:spcBef>
            </a:pPr>
            <a:r>
              <a:rPr lang="en-US" sz="3200" b="1" dirty="0" smtClean="0">
                <a:solidFill>
                  <a:srgbClr val="FF0000"/>
                </a:solidFill>
                <a:latin typeface="Times New Roman" pitchFamily="18" charset="0"/>
                <a:cs typeface="Times New Roman" pitchFamily="18" charset="0"/>
              </a:rPr>
              <a:t>VÀ HỌC TẬP TỐT</a:t>
            </a:r>
            <a:endParaRPr lang="en-US" sz="3200" b="1" dirty="0">
              <a:solidFill>
                <a:srgbClr val="FF0000"/>
              </a:solidFill>
              <a:latin typeface="Times New Roman" pitchFamily="18" charset="0"/>
              <a:cs typeface="Times New Roman" pitchFamily="18" charset="0"/>
            </a:endParaRPr>
          </a:p>
        </p:txBody>
      </p:sp>
      <p:grpSp>
        <p:nvGrpSpPr>
          <p:cNvPr id="2" name="Group 4"/>
          <p:cNvGrpSpPr>
            <a:grpSpLocks/>
          </p:cNvGrpSpPr>
          <p:nvPr/>
        </p:nvGrpSpPr>
        <p:grpSpPr bwMode="auto">
          <a:xfrm>
            <a:off x="0" y="171450"/>
            <a:ext cx="1600200" cy="1905000"/>
            <a:chOff x="3115" y="0"/>
            <a:chExt cx="2170" cy="2486"/>
          </a:xfrm>
        </p:grpSpPr>
        <p:grpSp>
          <p:nvGrpSpPr>
            <p:cNvPr id="3" name="Group 5"/>
            <p:cNvGrpSpPr>
              <a:grpSpLocks/>
            </p:cNvGrpSpPr>
            <p:nvPr/>
          </p:nvGrpSpPr>
          <p:grpSpPr bwMode="auto">
            <a:xfrm>
              <a:off x="4080" y="1910"/>
              <a:ext cx="768" cy="576"/>
              <a:chOff x="0" y="0"/>
              <a:chExt cx="768" cy="576"/>
            </a:xfrm>
          </p:grpSpPr>
          <p:sp>
            <p:nvSpPr>
              <p:cNvPr id="21292" name="Oval 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1293" name="Oval 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4" name="Group 8"/>
            <p:cNvGrpSpPr>
              <a:grpSpLocks/>
            </p:cNvGrpSpPr>
            <p:nvPr/>
          </p:nvGrpSpPr>
          <p:grpSpPr bwMode="auto">
            <a:xfrm>
              <a:off x="4257" y="1103"/>
              <a:ext cx="768" cy="576"/>
              <a:chOff x="0" y="0"/>
              <a:chExt cx="768" cy="576"/>
            </a:xfrm>
          </p:grpSpPr>
          <p:sp>
            <p:nvSpPr>
              <p:cNvPr id="21290" name="Oval 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1291" name="Oval 1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5" name="Group 11"/>
            <p:cNvGrpSpPr>
              <a:grpSpLocks/>
            </p:cNvGrpSpPr>
            <p:nvPr/>
          </p:nvGrpSpPr>
          <p:grpSpPr bwMode="auto">
            <a:xfrm>
              <a:off x="3134" y="0"/>
              <a:ext cx="768" cy="576"/>
              <a:chOff x="0" y="0"/>
              <a:chExt cx="768" cy="576"/>
            </a:xfrm>
          </p:grpSpPr>
          <p:sp>
            <p:nvSpPr>
              <p:cNvPr id="21288" name="Oval 1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1289" name="Oval 1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6" name="Group 14"/>
            <p:cNvGrpSpPr>
              <a:grpSpLocks/>
            </p:cNvGrpSpPr>
            <p:nvPr/>
          </p:nvGrpSpPr>
          <p:grpSpPr bwMode="auto">
            <a:xfrm>
              <a:off x="3115" y="0"/>
              <a:ext cx="2170" cy="1702"/>
              <a:chOff x="3115" y="0"/>
              <a:chExt cx="2170" cy="1702"/>
            </a:xfrm>
          </p:grpSpPr>
          <p:grpSp>
            <p:nvGrpSpPr>
              <p:cNvPr id="7" name="Group 15"/>
              <p:cNvGrpSpPr>
                <a:grpSpLocks/>
              </p:cNvGrpSpPr>
              <p:nvPr/>
            </p:nvGrpSpPr>
            <p:grpSpPr bwMode="auto">
              <a:xfrm>
                <a:off x="3640" y="308"/>
                <a:ext cx="1145" cy="844"/>
                <a:chOff x="1265" y="814"/>
                <a:chExt cx="2919" cy="2151"/>
              </a:xfrm>
            </p:grpSpPr>
            <p:sp>
              <p:nvSpPr>
                <p:cNvPr id="21286" name="Oval 1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1287" name="Oval 1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8" name="Group 18"/>
              <p:cNvGrpSpPr>
                <a:grpSpLocks/>
              </p:cNvGrpSpPr>
              <p:nvPr/>
            </p:nvGrpSpPr>
            <p:grpSpPr bwMode="auto">
              <a:xfrm>
                <a:off x="3115" y="0"/>
                <a:ext cx="2145" cy="1702"/>
                <a:chOff x="3115" y="0"/>
                <a:chExt cx="2145" cy="1702"/>
              </a:xfrm>
            </p:grpSpPr>
            <p:grpSp>
              <p:nvGrpSpPr>
                <p:cNvPr id="9" name="Group 19"/>
                <p:cNvGrpSpPr>
                  <a:grpSpLocks/>
                </p:cNvGrpSpPr>
                <p:nvPr/>
              </p:nvGrpSpPr>
              <p:grpSpPr bwMode="auto">
                <a:xfrm>
                  <a:off x="4505" y="589"/>
                  <a:ext cx="493" cy="912"/>
                  <a:chOff x="3471" y="1530"/>
                  <a:chExt cx="1258" cy="2327"/>
                </a:xfrm>
              </p:grpSpPr>
              <p:sp>
                <p:nvSpPr>
                  <p:cNvPr id="21284" name="Freeform 20"/>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285" name="Freeform 21"/>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 name="Group 22"/>
                <p:cNvGrpSpPr>
                  <a:grpSpLocks/>
                </p:cNvGrpSpPr>
                <p:nvPr/>
              </p:nvGrpSpPr>
              <p:grpSpPr bwMode="auto">
                <a:xfrm>
                  <a:off x="4267" y="781"/>
                  <a:ext cx="966" cy="522"/>
                  <a:chOff x="2864" y="2019"/>
                  <a:chExt cx="2463" cy="1332"/>
                </a:xfrm>
              </p:grpSpPr>
              <p:sp>
                <p:nvSpPr>
                  <p:cNvPr id="21282" name="Freeform 23"/>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83" name="Freeform 24"/>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 name="Group 25"/>
                <p:cNvGrpSpPr>
                  <a:grpSpLocks/>
                </p:cNvGrpSpPr>
                <p:nvPr/>
              </p:nvGrpSpPr>
              <p:grpSpPr bwMode="auto">
                <a:xfrm>
                  <a:off x="4280" y="707"/>
                  <a:ext cx="971" cy="417"/>
                  <a:chOff x="2897" y="1832"/>
                  <a:chExt cx="2477" cy="1064"/>
                </a:xfrm>
              </p:grpSpPr>
              <p:sp>
                <p:nvSpPr>
                  <p:cNvPr id="21280" name="Freeform 26"/>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81" name="Freeform 27"/>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 name="Group 28"/>
                <p:cNvGrpSpPr>
                  <a:grpSpLocks/>
                </p:cNvGrpSpPr>
                <p:nvPr/>
              </p:nvGrpSpPr>
              <p:grpSpPr bwMode="auto">
                <a:xfrm>
                  <a:off x="4291" y="630"/>
                  <a:ext cx="969" cy="364"/>
                  <a:chOff x="2924" y="1636"/>
                  <a:chExt cx="2472" cy="927"/>
                </a:xfrm>
              </p:grpSpPr>
              <p:sp>
                <p:nvSpPr>
                  <p:cNvPr id="21278" name="Freeform 29"/>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79" name="Freeform 30"/>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3" name="Group 31"/>
                <p:cNvGrpSpPr>
                  <a:grpSpLocks/>
                </p:cNvGrpSpPr>
                <p:nvPr/>
              </p:nvGrpSpPr>
              <p:grpSpPr bwMode="auto">
                <a:xfrm>
                  <a:off x="4304" y="543"/>
                  <a:ext cx="918" cy="258"/>
                  <a:chOff x="2958" y="1414"/>
                  <a:chExt cx="2342" cy="657"/>
                </a:xfrm>
              </p:grpSpPr>
              <p:sp>
                <p:nvSpPr>
                  <p:cNvPr id="21276" name="Freeform 32"/>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77" name="Freeform 33"/>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 name="Group 34"/>
                <p:cNvGrpSpPr>
                  <a:grpSpLocks/>
                </p:cNvGrpSpPr>
                <p:nvPr/>
              </p:nvGrpSpPr>
              <p:grpSpPr bwMode="auto">
                <a:xfrm>
                  <a:off x="4314" y="487"/>
                  <a:ext cx="843" cy="134"/>
                  <a:chOff x="2983" y="1269"/>
                  <a:chExt cx="2150" cy="343"/>
                </a:xfrm>
              </p:grpSpPr>
              <p:sp>
                <p:nvSpPr>
                  <p:cNvPr id="21274" name="Freeform 35"/>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75" name="Freeform 36"/>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5" name="Group 37"/>
                <p:cNvGrpSpPr>
                  <a:grpSpLocks/>
                </p:cNvGrpSpPr>
                <p:nvPr/>
              </p:nvGrpSpPr>
              <p:grpSpPr bwMode="auto">
                <a:xfrm>
                  <a:off x="4296" y="349"/>
                  <a:ext cx="737" cy="167"/>
                  <a:chOff x="2938" y="917"/>
                  <a:chExt cx="1879" cy="427"/>
                </a:xfrm>
              </p:grpSpPr>
              <p:sp>
                <p:nvSpPr>
                  <p:cNvPr id="21272" name="Freeform 38"/>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73" name="Freeform 39"/>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6" name="Group 40"/>
                <p:cNvGrpSpPr>
                  <a:grpSpLocks/>
                </p:cNvGrpSpPr>
                <p:nvPr/>
              </p:nvGrpSpPr>
              <p:grpSpPr bwMode="auto">
                <a:xfrm>
                  <a:off x="3394" y="637"/>
                  <a:ext cx="493" cy="912"/>
                  <a:chOff x="637" y="1653"/>
                  <a:chExt cx="1257" cy="2326"/>
                </a:xfrm>
              </p:grpSpPr>
              <p:sp>
                <p:nvSpPr>
                  <p:cNvPr id="21270" name="Freeform 41"/>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71" name="Freeform 42"/>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7" name="Group 43"/>
                <p:cNvGrpSpPr>
                  <a:grpSpLocks/>
                </p:cNvGrpSpPr>
                <p:nvPr/>
              </p:nvGrpSpPr>
              <p:grpSpPr bwMode="auto">
                <a:xfrm>
                  <a:off x="3142" y="850"/>
                  <a:ext cx="966" cy="522"/>
                  <a:chOff x="-5" y="2196"/>
                  <a:chExt cx="2463" cy="1332"/>
                </a:xfrm>
              </p:grpSpPr>
              <p:sp>
                <p:nvSpPr>
                  <p:cNvPr id="21268" name="Freeform 44"/>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69" name="Freeform 45"/>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8" name="Group 46"/>
                <p:cNvGrpSpPr>
                  <a:grpSpLocks/>
                </p:cNvGrpSpPr>
                <p:nvPr/>
              </p:nvGrpSpPr>
              <p:grpSpPr bwMode="auto">
                <a:xfrm>
                  <a:off x="3124" y="777"/>
                  <a:ext cx="971" cy="417"/>
                  <a:chOff x="-52" y="2009"/>
                  <a:chExt cx="2477" cy="1064"/>
                </a:xfrm>
              </p:grpSpPr>
              <p:sp>
                <p:nvSpPr>
                  <p:cNvPr id="21266" name="Freeform 47"/>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67" name="Freeform 48"/>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9" name="Group 49"/>
                <p:cNvGrpSpPr>
                  <a:grpSpLocks/>
                </p:cNvGrpSpPr>
                <p:nvPr/>
              </p:nvGrpSpPr>
              <p:grpSpPr bwMode="auto">
                <a:xfrm>
                  <a:off x="3115" y="700"/>
                  <a:ext cx="969" cy="363"/>
                  <a:chOff x="-74" y="1813"/>
                  <a:chExt cx="2472" cy="927"/>
                </a:xfrm>
              </p:grpSpPr>
              <p:sp>
                <p:nvSpPr>
                  <p:cNvPr id="21264" name="Freeform 50"/>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65" name="Freeform 51"/>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 name="Group 52"/>
                <p:cNvGrpSpPr>
                  <a:grpSpLocks/>
                </p:cNvGrpSpPr>
                <p:nvPr/>
              </p:nvGrpSpPr>
              <p:grpSpPr bwMode="auto">
                <a:xfrm>
                  <a:off x="3153" y="613"/>
                  <a:ext cx="918" cy="257"/>
                  <a:chOff x="22" y="1591"/>
                  <a:chExt cx="2342" cy="657"/>
                </a:xfrm>
              </p:grpSpPr>
              <p:sp>
                <p:nvSpPr>
                  <p:cNvPr id="21262" name="Freeform 53"/>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63" name="Freeform 54"/>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 name="Group 55"/>
                <p:cNvGrpSpPr>
                  <a:grpSpLocks/>
                </p:cNvGrpSpPr>
                <p:nvPr/>
              </p:nvGrpSpPr>
              <p:grpSpPr bwMode="auto">
                <a:xfrm>
                  <a:off x="3218" y="556"/>
                  <a:ext cx="843" cy="134"/>
                  <a:chOff x="189" y="1446"/>
                  <a:chExt cx="2150" cy="343"/>
                </a:xfrm>
              </p:grpSpPr>
              <p:sp>
                <p:nvSpPr>
                  <p:cNvPr id="21260" name="Freeform 56"/>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61" name="Freeform 57"/>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2" name="Group 58"/>
                <p:cNvGrpSpPr>
                  <a:grpSpLocks/>
                </p:cNvGrpSpPr>
                <p:nvPr/>
              </p:nvGrpSpPr>
              <p:grpSpPr bwMode="auto">
                <a:xfrm>
                  <a:off x="3342" y="418"/>
                  <a:ext cx="737" cy="167"/>
                  <a:chOff x="505" y="1094"/>
                  <a:chExt cx="1879" cy="427"/>
                </a:xfrm>
              </p:grpSpPr>
              <p:sp>
                <p:nvSpPr>
                  <p:cNvPr id="21258" name="Freeform 59"/>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59" name="Freeform 60"/>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3" name="Group 61"/>
                <p:cNvGrpSpPr>
                  <a:grpSpLocks/>
                </p:cNvGrpSpPr>
                <p:nvPr/>
              </p:nvGrpSpPr>
              <p:grpSpPr bwMode="auto">
                <a:xfrm>
                  <a:off x="3386" y="341"/>
                  <a:ext cx="725" cy="218"/>
                  <a:chOff x="616" y="899"/>
                  <a:chExt cx="1850" cy="554"/>
                </a:xfrm>
              </p:grpSpPr>
              <p:sp>
                <p:nvSpPr>
                  <p:cNvPr id="21256" name="Freeform 62"/>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57" name="Freeform 63"/>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4" name="Group 64"/>
                <p:cNvGrpSpPr>
                  <a:grpSpLocks/>
                </p:cNvGrpSpPr>
                <p:nvPr/>
              </p:nvGrpSpPr>
              <p:grpSpPr bwMode="auto">
                <a:xfrm>
                  <a:off x="3472" y="231"/>
                  <a:ext cx="693" cy="291"/>
                  <a:chOff x="3472" y="231"/>
                  <a:chExt cx="693" cy="291"/>
                </a:xfrm>
              </p:grpSpPr>
              <p:sp>
                <p:nvSpPr>
                  <p:cNvPr id="21254" name="Freeform 65"/>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55" name="Freeform 66"/>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5" name="Group 67"/>
                <p:cNvGrpSpPr>
                  <a:grpSpLocks/>
                </p:cNvGrpSpPr>
                <p:nvPr/>
              </p:nvGrpSpPr>
              <p:grpSpPr bwMode="auto">
                <a:xfrm>
                  <a:off x="3554" y="118"/>
                  <a:ext cx="664" cy="349"/>
                  <a:chOff x="3554" y="118"/>
                  <a:chExt cx="664" cy="349"/>
                </a:xfrm>
              </p:grpSpPr>
              <p:sp>
                <p:nvSpPr>
                  <p:cNvPr id="21252" name="Freeform 68"/>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53" name="Freeform 69"/>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6" name="Group 70"/>
                <p:cNvGrpSpPr>
                  <a:grpSpLocks/>
                </p:cNvGrpSpPr>
                <p:nvPr/>
              </p:nvGrpSpPr>
              <p:grpSpPr bwMode="auto">
                <a:xfrm>
                  <a:off x="3784" y="30"/>
                  <a:ext cx="305" cy="593"/>
                  <a:chOff x="1633" y="104"/>
                  <a:chExt cx="778" cy="1512"/>
                </a:xfrm>
              </p:grpSpPr>
              <p:sp>
                <p:nvSpPr>
                  <p:cNvPr id="21250" name="Freeform 71"/>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51" name="Freeform 72"/>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7" name="Group 73"/>
                <p:cNvGrpSpPr>
                  <a:grpSpLocks/>
                </p:cNvGrpSpPr>
                <p:nvPr/>
              </p:nvGrpSpPr>
              <p:grpSpPr bwMode="auto">
                <a:xfrm>
                  <a:off x="3903" y="0"/>
                  <a:ext cx="248" cy="601"/>
                  <a:chOff x="1935" y="28"/>
                  <a:chExt cx="634" cy="1534"/>
                </a:xfrm>
              </p:grpSpPr>
              <p:sp>
                <p:nvSpPr>
                  <p:cNvPr id="21248" name="Freeform 74"/>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49" name="Freeform 75"/>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8" name="Group 76"/>
                <p:cNvGrpSpPr>
                  <a:grpSpLocks/>
                </p:cNvGrpSpPr>
                <p:nvPr/>
              </p:nvGrpSpPr>
              <p:grpSpPr bwMode="auto">
                <a:xfrm>
                  <a:off x="4251" y="252"/>
                  <a:ext cx="723" cy="222"/>
                  <a:chOff x="2822" y="672"/>
                  <a:chExt cx="1845" cy="566"/>
                </a:xfrm>
              </p:grpSpPr>
              <p:sp>
                <p:nvSpPr>
                  <p:cNvPr id="21246" name="Freeform 77"/>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47" name="Freeform 78"/>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9" name="Group 79"/>
                <p:cNvGrpSpPr>
                  <a:grpSpLocks/>
                </p:cNvGrpSpPr>
                <p:nvPr/>
              </p:nvGrpSpPr>
              <p:grpSpPr bwMode="auto">
                <a:xfrm>
                  <a:off x="4196" y="163"/>
                  <a:ext cx="699" cy="282"/>
                  <a:chOff x="2683" y="445"/>
                  <a:chExt cx="1781" cy="717"/>
                </a:xfrm>
              </p:grpSpPr>
              <p:sp>
                <p:nvSpPr>
                  <p:cNvPr id="21244" name="Freeform 80"/>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45" name="Freeform 81"/>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1209" name="Freeform 82"/>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1210" name="Freeform 83"/>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30" name="Group 84"/>
                <p:cNvGrpSpPr>
                  <a:grpSpLocks/>
                </p:cNvGrpSpPr>
                <p:nvPr/>
              </p:nvGrpSpPr>
              <p:grpSpPr bwMode="auto">
                <a:xfrm>
                  <a:off x="4242" y="5"/>
                  <a:ext cx="251" cy="596"/>
                  <a:chOff x="2800" y="41"/>
                  <a:chExt cx="640" cy="1520"/>
                </a:xfrm>
              </p:grpSpPr>
              <p:sp>
                <p:nvSpPr>
                  <p:cNvPr id="21242" name="Freeform 85"/>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43" name="Freeform 86"/>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1" name="Group 87"/>
                <p:cNvGrpSpPr>
                  <a:grpSpLocks/>
                </p:cNvGrpSpPr>
                <p:nvPr/>
              </p:nvGrpSpPr>
              <p:grpSpPr bwMode="auto">
                <a:xfrm>
                  <a:off x="4295" y="53"/>
                  <a:ext cx="398" cy="574"/>
                  <a:chOff x="2934" y="163"/>
                  <a:chExt cx="1017" cy="1464"/>
                </a:xfrm>
              </p:grpSpPr>
              <p:sp>
                <p:nvSpPr>
                  <p:cNvPr id="21240" name="Freeform 88"/>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41" name="Freeform 89"/>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24" name="Group 90"/>
                <p:cNvGrpSpPr>
                  <a:grpSpLocks/>
                </p:cNvGrpSpPr>
                <p:nvPr/>
              </p:nvGrpSpPr>
              <p:grpSpPr bwMode="auto">
                <a:xfrm>
                  <a:off x="4215" y="2"/>
                  <a:ext cx="95" cy="567"/>
                  <a:chOff x="2730" y="32"/>
                  <a:chExt cx="243" cy="1448"/>
                </a:xfrm>
              </p:grpSpPr>
              <p:sp>
                <p:nvSpPr>
                  <p:cNvPr id="21238" name="Freeform 91"/>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39" name="Freeform 92"/>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25" name="Group 93"/>
                <p:cNvGrpSpPr>
                  <a:grpSpLocks/>
                </p:cNvGrpSpPr>
                <p:nvPr/>
              </p:nvGrpSpPr>
              <p:grpSpPr bwMode="auto">
                <a:xfrm>
                  <a:off x="3514" y="683"/>
                  <a:ext cx="425" cy="960"/>
                  <a:chOff x="943" y="1769"/>
                  <a:chExt cx="1085" cy="2450"/>
                </a:xfrm>
              </p:grpSpPr>
              <p:sp>
                <p:nvSpPr>
                  <p:cNvPr id="21236" name="Freeform 94"/>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37" name="Freeform 95"/>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26" name="Group 96"/>
                <p:cNvGrpSpPr>
                  <a:grpSpLocks/>
                </p:cNvGrpSpPr>
                <p:nvPr/>
              </p:nvGrpSpPr>
              <p:grpSpPr bwMode="auto">
                <a:xfrm>
                  <a:off x="3715" y="748"/>
                  <a:ext cx="300" cy="930"/>
                  <a:chOff x="1455" y="1936"/>
                  <a:chExt cx="766" cy="2373"/>
                </a:xfrm>
              </p:grpSpPr>
              <p:sp>
                <p:nvSpPr>
                  <p:cNvPr id="21234" name="Freeform 97"/>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35" name="Freeform 98"/>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27" name="Group 99"/>
                <p:cNvGrpSpPr>
                  <a:grpSpLocks/>
                </p:cNvGrpSpPr>
                <p:nvPr/>
              </p:nvGrpSpPr>
              <p:grpSpPr bwMode="auto">
                <a:xfrm rot="88588">
                  <a:off x="3923" y="769"/>
                  <a:ext cx="180" cy="913"/>
                  <a:chOff x="1956" y="1990"/>
                  <a:chExt cx="492" cy="2604"/>
                </a:xfrm>
              </p:grpSpPr>
              <p:sp>
                <p:nvSpPr>
                  <p:cNvPr id="21232" name="Freeform 100"/>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33" name="Freeform 101"/>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28" name="Group 102"/>
                <p:cNvGrpSpPr>
                  <a:grpSpLocks/>
                </p:cNvGrpSpPr>
                <p:nvPr/>
              </p:nvGrpSpPr>
              <p:grpSpPr bwMode="auto">
                <a:xfrm>
                  <a:off x="4451" y="662"/>
                  <a:ext cx="442" cy="951"/>
                  <a:chOff x="3334" y="1717"/>
                  <a:chExt cx="1125" cy="2426"/>
                </a:xfrm>
              </p:grpSpPr>
              <p:sp>
                <p:nvSpPr>
                  <p:cNvPr id="21230" name="Freeform 103"/>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231" name="Freeform 104"/>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29" name="Group 105"/>
                <p:cNvGrpSpPr>
                  <a:grpSpLocks/>
                </p:cNvGrpSpPr>
                <p:nvPr/>
              </p:nvGrpSpPr>
              <p:grpSpPr bwMode="auto">
                <a:xfrm>
                  <a:off x="4391" y="721"/>
                  <a:ext cx="347" cy="951"/>
                  <a:chOff x="3181" y="1866"/>
                  <a:chExt cx="883" cy="2426"/>
                </a:xfrm>
              </p:grpSpPr>
              <p:sp>
                <p:nvSpPr>
                  <p:cNvPr id="21228" name="Freeform 106"/>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229" name="Freeform 107"/>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52" name="Group 108"/>
                <p:cNvGrpSpPr>
                  <a:grpSpLocks/>
                </p:cNvGrpSpPr>
                <p:nvPr/>
              </p:nvGrpSpPr>
              <p:grpSpPr bwMode="auto">
                <a:xfrm>
                  <a:off x="4323" y="767"/>
                  <a:ext cx="243" cy="935"/>
                  <a:chOff x="3006" y="1983"/>
                  <a:chExt cx="619" cy="2386"/>
                </a:xfrm>
              </p:grpSpPr>
              <p:sp>
                <p:nvSpPr>
                  <p:cNvPr id="21226" name="Freeform 109"/>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227" name="Freeform 110"/>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653" name="Group 111"/>
                <p:cNvGrpSpPr>
                  <a:grpSpLocks/>
                </p:cNvGrpSpPr>
                <p:nvPr/>
              </p:nvGrpSpPr>
              <p:grpSpPr bwMode="auto">
                <a:xfrm>
                  <a:off x="4249" y="813"/>
                  <a:ext cx="159" cy="870"/>
                  <a:chOff x="2819" y="2101"/>
                  <a:chExt cx="405" cy="2219"/>
                </a:xfrm>
              </p:grpSpPr>
              <p:sp>
                <p:nvSpPr>
                  <p:cNvPr id="21224" name="Freeform 112"/>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225" name="Freeform 113"/>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654" name="Group 114"/>
                <p:cNvGrpSpPr>
                  <a:grpSpLocks/>
                </p:cNvGrpSpPr>
                <p:nvPr/>
              </p:nvGrpSpPr>
              <p:grpSpPr bwMode="auto">
                <a:xfrm>
                  <a:off x="4045" y="826"/>
                  <a:ext cx="167" cy="857"/>
                  <a:chOff x="2287" y="2135"/>
                  <a:chExt cx="426" cy="2185"/>
                </a:xfrm>
              </p:grpSpPr>
              <p:sp>
                <p:nvSpPr>
                  <p:cNvPr id="21222" name="Freeform 115"/>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1223" name="Freeform 116"/>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1166" name="Freeform 117"/>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167" name="Arc 118"/>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1168" name="Arc 119"/>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1169" name="Arc 120"/>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1170" name="Arc 121"/>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1171" name="Arc 122"/>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1172" name="Arc 123"/>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1173" name="Arc 124"/>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1174" name="Arc 125"/>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1175" name="Freeform 126"/>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176" name="Freeform 127"/>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177" name="Arc 128"/>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1178" name="Arc 129"/>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1179" name="Arc 130"/>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1180" name="Freeform 131"/>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181" name="Freeform 132"/>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182" name="Freeform 133"/>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183" name="Freeform 134"/>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184" name="Freeform 135"/>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185" name="Freeform 136"/>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186" name="Freeform 137"/>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187" name="Freeform 138"/>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20655" name="Group 139"/>
          <p:cNvGrpSpPr>
            <a:grpSpLocks/>
          </p:cNvGrpSpPr>
          <p:nvPr/>
        </p:nvGrpSpPr>
        <p:grpSpPr bwMode="auto">
          <a:xfrm>
            <a:off x="457200" y="0"/>
            <a:ext cx="1600200" cy="1905000"/>
            <a:chOff x="3115" y="0"/>
            <a:chExt cx="2170" cy="2486"/>
          </a:xfrm>
        </p:grpSpPr>
        <p:grpSp>
          <p:nvGrpSpPr>
            <p:cNvPr id="20656" name="Group 140"/>
            <p:cNvGrpSpPr>
              <a:grpSpLocks/>
            </p:cNvGrpSpPr>
            <p:nvPr/>
          </p:nvGrpSpPr>
          <p:grpSpPr bwMode="auto">
            <a:xfrm>
              <a:off x="4080" y="1910"/>
              <a:ext cx="768" cy="576"/>
              <a:chOff x="0" y="0"/>
              <a:chExt cx="768" cy="576"/>
            </a:xfrm>
          </p:grpSpPr>
          <p:sp>
            <p:nvSpPr>
              <p:cNvPr id="21158" name="Oval 14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1159" name="Oval 14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657" name="Group 143"/>
            <p:cNvGrpSpPr>
              <a:grpSpLocks/>
            </p:cNvGrpSpPr>
            <p:nvPr/>
          </p:nvGrpSpPr>
          <p:grpSpPr bwMode="auto">
            <a:xfrm>
              <a:off x="4257" y="1103"/>
              <a:ext cx="768" cy="576"/>
              <a:chOff x="0" y="0"/>
              <a:chExt cx="768" cy="576"/>
            </a:xfrm>
          </p:grpSpPr>
          <p:sp>
            <p:nvSpPr>
              <p:cNvPr id="21156" name="Oval 14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1157" name="Oval 14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658" name="Group 146"/>
            <p:cNvGrpSpPr>
              <a:grpSpLocks/>
            </p:cNvGrpSpPr>
            <p:nvPr/>
          </p:nvGrpSpPr>
          <p:grpSpPr bwMode="auto">
            <a:xfrm>
              <a:off x="3134" y="0"/>
              <a:ext cx="768" cy="576"/>
              <a:chOff x="0" y="0"/>
              <a:chExt cx="768" cy="576"/>
            </a:xfrm>
          </p:grpSpPr>
          <p:sp>
            <p:nvSpPr>
              <p:cNvPr id="21154" name="Oval 14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1155" name="Oval 14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659" name="Group 149"/>
            <p:cNvGrpSpPr>
              <a:grpSpLocks/>
            </p:cNvGrpSpPr>
            <p:nvPr/>
          </p:nvGrpSpPr>
          <p:grpSpPr bwMode="auto">
            <a:xfrm>
              <a:off x="3115" y="0"/>
              <a:ext cx="2170" cy="1702"/>
              <a:chOff x="3115" y="0"/>
              <a:chExt cx="2170" cy="1702"/>
            </a:xfrm>
          </p:grpSpPr>
          <p:grpSp>
            <p:nvGrpSpPr>
              <p:cNvPr id="20660" name="Group 150"/>
              <p:cNvGrpSpPr>
                <a:grpSpLocks/>
              </p:cNvGrpSpPr>
              <p:nvPr/>
            </p:nvGrpSpPr>
            <p:grpSpPr bwMode="auto">
              <a:xfrm>
                <a:off x="3640" y="308"/>
                <a:ext cx="1145" cy="844"/>
                <a:chOff x="1265" y="814"/>
                <a:chExt cx="2919" cy="2151"/>
              </a:xfrm>
            </p:grpSpPr>
            <p:sp>
              <p:nvSpPr>
                <p:cNvPr id="21152" name="Oval 15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1153" name="Oval 15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661" name="Group 153"/>
              <p:cNvGrpSpPr>
                <a:grpSpLocks/>
              </p:cNvGrpSpPr>
              <p:nvPr/>
            </p:nvGrpSpPr>
            <p:grpSpPr bwMode="auto">
              <a:xfrm>
                <a:off x="3115" y="0"/>
                <a:ext cx="2145" cy="1702"/>
                <a:chOff x="3115" y="0"/>
                <a:chExt cx="2145" cy="1702"/>
              </a:xfrm>
            </p:grpSpPr>
            <p:grpSp>
              <p:nvGrpSpPr>
                <p:cNvPr id="20662" name="Group 154"/>
                <p:cNvGrpSpPr>
                  <a:grpSpLocks/>
                </p:cNvGrpSpPr>
                <p:nvPr/>
              </p:nvGrpSpPr>
              <p:grpSpPr bwMode="auto">
                <a:xfrm>
                  <a:off x="4505" y="589"/>
                  <a:ext cx="493" cy="912"/>
                  <a:chOff x="3471" y="1530"/>
                  <a:chExt cx="1258" cy="2327"/>
                </a:xfrm>
              </p:grpSpPr>
              <p:sp>
                <p:nvSpPr>
                  <p:cNvPr id="21150" name="Freeform 155"/>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151" name="Freeform 156"/>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63" name="Group 157"/>
                <p:cNvGrpSpPr>
                  <a:grpSpLocks/>
                </p:cNvGrpSpPr>
                <p:nvPr/>
              </p:nvGrpSpPr>
              <p:grpSpPr bwMode="auto">
                <a:xfrm>
                  <a:off x="4267" y="781"/>
                  <a:ext cx="966" cy="522"/>
                  <a:chOff x="2864" y="2019"/>
                  <a:chExt cx="2463" cy="1332"/>
                </a:xfrm>
              </p:grpSpPr>
              <p:sp>
                <p:nvSpPr>
                  <p:cNvPr id="21148" name="Freeform 158"/>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49" name="Freeform 159"/>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4" name="Group 160"/>
                <p:cNvGrpSpPr>
                  <a:grpSpLocks/>
                </p:cNvGrpSpPr>
                <p:nvPr/>
              </p:nvGrpSpPr>
              <p:grpSpPr bwMode="auto">
                <a:xfrm>
                  <a:off x="4280" y="707"/>
                  <a:ext cx="971" cy="417"/>
                  <a:chOff x="2897" y="1832"/>
                  <a:chExt cx="2477" cy="1064"/>
                </a:xfrm>
              </p:grpSpPr>
              <p:sp>
                <p:nvSpPr>
                  <p:cNvPr id="21146" name="Freeform 161"/>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47" name="Freeform 162"/>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5" name="Group 163"/>
                <p:cNvGrpSpPr>
                  <a:grpSpLocks/>
                </p:cNvGrpSpPr>
                <p:nvPr/>
              </p:nvGrpSpPr>
              <p:grpSpPr bwMode="auto">
                <a:xfrm>
                  <a:off x="4291" y="630"/>
                  <a:ext cx="969" cy="364"/>
                  <a:chOff x="2924" y="1636"/>
                  <a:chExt cx="2472" cy="927"/>
                </a:xfrm>
              </p:grpSpPr>
              <p:sp>
                <p:nvSpPr>
                  <p:cNvPr id="21144" name="Freeform 164"/>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45" name="Freeform 165"/>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6" name="Group 166"/>
                <p:cNvGrpSpPr>
                  <a:grpSpLocks/>
                </p:cNvGrpSpPr>
                <p:nvPr/>
              </p:nvGrpSpPr>
              <p:grpSpPr bwMode="auto">
                <a:xfrm>
                  <a:off x="4304" y="543"/>
                  <a:ext cx="918" cy="258"/>
                  <a:chOff x="2958" y="1414"/>
                  <a:chExt cx="2342" cy="657"/>
                </a:xfrm>
              </p:grpSpPr>
              <p:sp>
                <p:nvSpPr>
                  <p:cNvPr id="21142" name="Freeform 167"/>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43" name="Freeform 168"/>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7" name="Group 169"/>
                <p:cNvGrpSpPr>
                  <a:grpSpLocks/>
                </p:cNvGrpSpPr>
                <p:nvPr/>
              </p:nvGrpSpPr>
              <p:grpSpPr bwMode="auto">
                <a:xfrm>
                  <a:off x="4314" y="487"/>
                  <a:ext cx="843" cy="134"/>
                  <a:chOff x="2983" y="1269"/>
                  <a:chExt cx="2150" cy="343"/>
                </a:xfrm>
              </p:grpSpPr>
              <p:sp>
                <p:nvSpPr>
                  <p:cNvPr id="21140" name="Freeform 170"/>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41" name="Freeform 171"/>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8" name="Group 172"/>
                <p:cNvGrpSpPr>
                  <a:grpSpLocks/>
                </p:cNvGrpSpPr>
                <p:nvPr/>
              </p:nvGrpSpPr>
              <p:grpSpPr bwMode="auto">
                <a:xfrm>
                  <a:off x="4296" y="349"/>
                  <a:ext cx="737" cy="167"/>
                  <a:chOff x="2938" y="917"/>
                  <a:chExt cx="1879" cy="427"/>
                </a:xfrm>
              </p:grpSpPr>
              <p:sp>
                <p:nvSpPr>
                  <p:cNvPr id="21138" name="Freeform 173"/>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39" name="Freeform 174"/>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9" name="Group 175"/>
                <p:cNvGrpSpPr>
                  <a:grpSpLocks/>
                </p:cNvGrpSpPr>
                <p:nvPr/>
              </p:nvGrpSpPr>
              <p:grpSpPr bwMode="auto">
                <a:xfrm>
                  <a:off x="3394" y="637"/>
                  <a:ext cx="493" cy="912"/>
                  <a:chOff x="637" y="1653"/>
                  <a:chExt cx="1257" cy="2326"/>
                </a:xfrm>
              </p:grpSpPr>
              <p:sp>
                <p:nvSpPr>
                  <p:cNvPr id="21136" name="Freeform 176"/>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37" name="Freeform 177"/>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0" name="Group 178"/>
                <p:cNvGrpSpPr>
                  <a:grpSpLocks/>
                </p:cNvGrpSpPr>
                <p:nvPr/>
              </p:nvGrpSpPr>
              <p:grpSpPr bwMode="auto">
                <a:xfrm>
                  <a:off x="3142" y="850"/>
                  <a:ext cx="966" cy="522"/>
                  <a:chOff x="-5" y="2196"/>
                  <a:chExt cx="2463" cy="1332"/>
                </a:xfrm>
              </p:grpSpPr>
              <p:sp>
                <p:nvSpPr>
                  <p:cNvPr id="21134" name="Freeform 179"/>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35" name="Freeform 180"/>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1" name="Group 181"/>
                <p:cNvGrpSpPr>
                  <a:grpSpLocks/>
                </p:cNvGrpSpPr>
                <p:nvPr/>
              </p:nvGrpSpPr>
              <p:grpSpPr bwMode="auto">
                <a:xfrm>
                  <a:off x="3124" y="777"/>
                  <a:ext cx="971" cy="417"/>
                  <a:chOff x="-52" y="2009"/>
                  <a:chExt cx="2477" cy="1064"/>
                </a:xfrm>
              </p:grpSpPr>
              <p:sp>
                <p:nvSpPr>
                  <p:cNvPr id="21132" name="Freeform 182"/>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33" name="Freeform 183"/>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2" name="Group 184"/>
                <p:cNvGrpSpPr>
                  <a:grpSpLocks/>
                </p:cNvGrpSpPr>
                <p:nvPr/>
              </p:nvGrpSpPr>
              <p:grpSpPr bwMode="auto">
                <a:xfrm>
                  <a:off x="3115" y="700"/>
                  <a:ext cx="969" cy="363"/>
                  <a:chOff x="-74" y="1813"/>
                  <a:chExt cx="2472" cy="927"/>
                </a:xfrm>
              </p:grpSpPr>
              <p:sp>
                <p:nvSpPr>
                  <p:cNvPr id="21130" name="Freeform 185"/>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31" name="Freeform 186"/>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5" name="Group 187"/>
                <p:cNvGrpSpPr>
                  <a:grpSpLocks/>
                </p:cNvGrpSpPr>
                <p:nvPr/>
              </p:nvGrpSpPr>
              <p:grpSpPr bwMode="auto">
                <a:xfrm>
                  <a:off x="3153" y="613"/>
                  <a:ext cx="918" cy="257"/>
                  <a:chOff x="22" y="1591"/>
                  <a:chExt cx="2342" cy="657"/>
                </a:xfrm>
              </p:grpSpPr>
              <p:sp>
                <p:nvSpPr>
                  <p:cNvPr id="21128" name="Freeform 188"/>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29" name="Freeform 189"/>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6" name="Group 190"/>
                <p:cNvGrpSpPr>
                  <a:grpSpLocks/>
                </p:cNvGrpSpPr>
                <p:nvPr/>
              </p:nvGrpSpPr>
              <p:grpSpPr bwMode="auto">
                <a:xfrm>
                  <a:off x="3218" y="556"/>
                  <a:ext cx="843" cy="134"/>
                  <a:chOff x="189" y="1446"/>
                  <a:chExt cx="2150" cy="343"/>
                </a:xfrm>
              </p:grpSpPr>
              <p:sp>
                <p:nvSpPr>
                  <p:cNvPr id="21126" name="Freeform 191"/>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27" name="Freeform 192"/>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7" name="Group 193"/>
                <p:cNvGrpSpPr>
                  <a:grpSpLocks/>
                </p:cNvGrpSpPr>
                <p:nvPr/>
              </p:nvGrpSpPr>
              <p:grpSpPr bwMode="auto">
                <a:xfrm>
                  <a:off x="3342" y="418"/>
                  <a:ext cx="737" cy="167"/>
                  <a:chOff x="505" y="1094"/>
                  <a:chExt cx="1879" cy="427"/>
                </a:xfrm>
              </p:grpSpPr>
              <p:sp>
                <p:nvSpPr>
                  <p:cNvPr id="21124" name="Freeform 194"/>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25" name="Freeform 195"/>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78" name="Group 196"/>
                <p:cNvGrpSpPr>
                  <a:grpSpLocks/>
                </p:cNvGrpSpPr>
                <p:nvPr/>
              </p:nvGrpSpPr>
              <p:grpSpPr bwMode="auto">
                <a:xfrm>
                  <a:off x="3386" y="341"/>
                  <a:ext cx="725" cy="218"/>
                  <a:chOff x="616" y="899"/>
                  <a:chExt cx="1850" cy="554"/>
                </a:xfrm>
              </p:grpSpPr>
              <p:sp>
                <p:nvSpPr>
                  <p:cNvPr id="21122" name="Freeform 197"/>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23" name="Freeform 198"/>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79" name="Group 199"/>
                <p:cNvGrpSpPr>
                  <a:grpSpLocks/>
                </p:cNvGrpSpPr>
                <p:nvPr/>
              </p:nvGrpSpPr>
              <p:grpSpPr bwMode="auto">
                <a:xfrm>
                  <a:off x="3472" y="231"/>
                  <a:ext cx="693" cy="291"/>
                  <a:chOff x="3472" y="231"/>
                  <a:chExt cx="693" cy="291"/>
                </a:xfrm>
              </p:grpSpPr>
              <p:sp>
                <p:nvSpPr>
                  <p:cNvPr id="21120" name="Freeform 200"/>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21" name="Freeform 201"/>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80" name="Group 202"/>
                <p:cNvGrpSpPr>
                  <a:grpSpLocks/>
                </p:cNvGrpSpPr>
                <p:nvPr/>
              </p:nvGrpSpPr>
              <p:grpSpPr bwMode="auto">
                <a:xfrm>
                  <a:off x="3554" y="118"/>
                  <a:ext cx="664" cy="349"/>
                  <a:chOff x="3554" y="118"/>
                  <a:chExt cx="664" cy="349"/>
                </a:xfrm>
              </p:grpSpPr>
              <p:sp>
                <p:nvSpPr>
                  <p:cNvPr id="21118" name="Freeform 203"/>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19" name="Freeform 204"/>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81" name="Group 205"/>
                <p:cNvGrpSpPr>
                  <a:grpSpLocks/>
                </p:cNvGrpSpPr>
                <p:nvPr/>
              </p:nvGrpSpPr>
              <p:grpSpPr bwMode="auto">
                <a:xfrm>
                  <a:off x="3784" y="30"/>
                  <a:ext cx="305" cy="593"/>
                  <a:chOff x="1633" y="104"/>
                  <a:chExt cx="778" cy="1512"/>
                </a:xfrm>
              </p:grpSpPr>
              <p:sp>
                <p:nvSpPr>
                  <p:cNvPr id="21116" name="Freeform 206"/>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17" name="Freeform 207"/>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82" name="Group 208"/>
                <p:cNvGrpSpPr>
                  <a:grpSpLocks/>
                </p:cNvGrpSpPr>
                <p:nvPr/>
              </p:nvGrpSpPr>
              <p:grpSpPr bwMode="auto">
                <a:xfrm>
                  <a:off x="3903" y="0"/>
                  <a:ext cx="248" cy="601"/>
                  <a:chOff x="1935" y="28"/>
                  <a:chExt cx="634" cy="1534"/>
                </a:xfrm>
              </p:grpSpPr>
              <p:sp>
                <p:nvSpPr>
                  <p:cNvPr id="21114" name="Freeform 209"/>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15" name="Freeform 210"/>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83" name="Group 211"/>
                <p:cNvGrpSpPr>
                  <a:grpSpLocks/>
                </p:cNvGrpSpPr>
                <p:nvPr/>
              </p:nvGrpSpPr>
              <p:grpSpPr bwMode="auto">
                <a:xfrm>
                  <a:off x="4251" y="252"/>
                  <a:ext cx="723" cy="222"/>
                  <a:chOff x="2822" y="672"/>
                  <a:chExt cx="1845" cy="566"/>
                </a:xfrm>
              </p:grpSpPr>
              <p:sp>
                <p:nvSpPr>
                  <p:cNvPr id="21112" name="Freeform 212"/>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13" name="Freeform 213"/>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84" name="Group 214"/>
                <p:cNvGrpSpPr>
                  <a:grpSpLocks/>
                </p:cNvGrpSpPr>
                <p:nvPr/>
              </p:nvGrpSpPr>
              <p:grpSpPr bwMode="auto">
                <a:xfrm>
                  <a:off x="4196" y="163"/>
                  <a:ext cx="699" cy="282"/>
                  <a:chOff x="2683" y="445"/>
                  <a:chExt cx="1781" cy="717"/>
                </a:xfrm>
              </p:grpSpPr>
              <p:sp>
                <p:nvSpPr>
                  <p:cNvPr id="21110" name="Freeform 215"/>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11" name="Freeform 216"/>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1075" name="Freeform 217"/>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1076" name="Freeform 218"/>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0685" name="Group 219"/>
                <p:cNvGrpSpPr>
                  <a:grpSpLocks/>
                </p:cNvGrpSpPr>
                <p:nvPr/>
              </p:nvGrpSpPr>
              <p:grpSpPr bwMode="auto">
                <a:xfrm>
                  <a:off x="4242" y="5"/>
                  <a:ext cx="251" cy="596"/>
                  <a:chOff x="2800" y="41"/>
                  <a:chExt cx="640" cy="1520"/>
                </a:xfrm>
              </p:grpSpPr>
              <p:sp>
                <p:nvSpPr>
                  <p:cNvPr id="21108" name="Freeform 220"/>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09" name="Freeform 221"/>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758" name="Group 222"/>
                <p:cNvGrpSpPr>
                  <a:grpSpLocks/>
                </p:cNvGrpSpPr>
                <p:nvPr/>
              </p:nvGrpSpPr>
              <p:grpSpPr bwMode="auto">
                <a:xfrm>
                  <a:off x="4295" y="53"/>
                  <a:ext cx="398" cy="574"/>
                  <a:chOff x="2934" y="163"/>
                  <a:chExt cx="1017" cy="1464"/>
                </a:xfrm>
              </p:grpSpPr>
              <p:sp>
                <p:nvSpPr>
                  <p:cNvPr id="21106" name="Freeform 223"/>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07" name="Freeform 224"/>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759" name="Group 225"/>
                <p:cNvGrpSpPr>
                  <a:grpSpLocks/>
                </p:cNvGrpSpPr>
                <p:nvPr/>
              </p:nvGrpSpPr>
              <p:grpSpPr bwMode="auto">
                <a:xfrm>
                  <a:off x="4215" y="2"/>
                  <a:ext cx="95" cy="567"/>
                  <a:chOff x="2730" y="32"/>
                  <a:chExt cx="243" cy="1448"/>
                </a:xfrm>
              </p:grpSpPr>
              <p:sp>
                <p:nvSpPr>
                  <p:cNvPr id="21104" name="Freeform 226"/>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05" name="Freeform 227"/>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760" name="Group 228"/>
                <p:cNvGrpSpPr>
                  <a:grpSpLocks/>
                </p:cNvGrpSpPr>
                <p:nvPr/>
              </p:nvGrpSpPr>
              <p:grpSpPr bwMode="auto">
                <a:xfrm>
                  <a:off x="3514" y="683"/>
                  <a:ext cx="425" cy="960"/>
                  <a:chOff x="943" y="1769"/>
                  <a:chExt cx="1085" cy="2450"/>
                </a:xfrm>
              </p:grpSpPr>
              <p:sp>
                <p:nvSpPr>
                  <p:cNvPr id="21102" name="Freeform 229"/>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03" name="Freeform 230"/>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61" name="Group 231"/>
                <p:cNvGrpSpPr>
                  <a:grpSpLocks/>
                </p:cNvGrpSpPr>
                <p:nvPr/>
              </p:nvGrpSpPr>
              <p:grpSpPr bwMode="auto">
                <a:xfrm>
                  <a:off x="3715" y="748"/>
                  <a:ext cx="300" cy="930"/>
                  <a:chOff x="1455" y="1936"/>
                  <a:chExt cx="766" cy="2373"/>
                </a:xfrm>
              </p:grpSpPr>
              <p:sp>
                <p:nvSpPr>
                  <p:cNvPr id="21100" name="Freeform 232"/>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01" name="Freeform 233"/>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62" name="Group 234"/>
                <p:cNvGrpSpPr>
                  <a:grpSpLocks/>
                </p:cNvGrpSpPr>
                <p:nvPr/>
              </p:nvGrpSpPr>
              <p:grpSpPr bwMode="auto">
                <a:xfrm rot="88588">
                  <a:off x="3923" y="769"/>
                  <a:ext cx="180" cy="913"/>
                  <a:chOff x="1956" y="1990"/>
                  <a:chExt cx="492" cy="2604"/>
                </a:xfrm>
              </p:grpSpPr>
              <p:sp>
                <p:nvSpPr>
                  <p:cNvPr id="21098" name="Freeform 235"/>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99" name="Freeform 236"/>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63" name="Group 237"/>
                <p:cNvGrpSpPr>
                  <a:grpSpLocks/>
                </p:cNvGrpSpPr>
                <p:nvPr/>
              </p:nvGrpSpPr>
              <p:grpSpPr bwMode="auto">
                <a:xfrm>
                  <a:off x="4451" y="662"/>
                  <a:ext cx="442" cy="951"/>
                  <a:chOff x="3334" y="1717"/>
                  <a:chExt cx="1125" cy="2426"/>
                </a:xfrm>
              </p:grpSpPr>
              <p:sp>
                <p:nvSpPr>
                  <p:cNvPr id="21096" name="Freeform 238"/>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097" name="Freeform 239"/>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86" name="Group 240"/>
                <p:cNvGrpSpPr>
                  <a:grpSpLocks/>
                </p:cNvGrpSpPr>
                <p:nvPr/>
              </p:nvGrpSpPr>
              <p:grpSpPr bwMode="auto">
                <a:xfrm>
                  <a:off x="4391" y="721"/>
                  <a:ext cx="347" cy="951"/>
                  <a:chOff x="3181" y="1866"/>
                  <a:chExt cx="883" cy="2426"/>
                </a:xfrm>
              </p:grpSpPr>
              <p:sp>
                <p:nvSpPr>
                  <p:cNvPr id="21094" name="Freeform 241"/>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095" name="Freeform 242"/>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87" name="Group 243"/>
                <p:cNvGrpSpPr>
                  <a:grpSpLocks/>
                </p:cNvGrpSpPr>
                <p:nvPr/>
              </p:nvGrpSpPr>
              <p:grpSpPr bwMode="auto">
                <a:xfrm>
                  <a:off x="4323" y="767"/>
                  <a:ext cx="243" cy="935"/>
                  <a:chOff x="3006" y="1983"/>
                  <a:chExt cx="619" cy="2386"/>
                </a:xfrm>
              </p:grpSpPr>
              <p:sp>
                <p:nvSpPr>
                  <p:cNvPr id="21092" name="Freeform 244"/>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093" name="Freeform 245"/>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788" name="Group 246"/>
                <p:cNvGrpSpPr>
                  <a:grpSpLocks/>
                </p:cNvGrpSpPr>
                <p:nvPr/>
              </p:nvGrpSpPr>
              <p:grpSpPr bwMode="auto">
                <a:xfrm>
                  <a:off x="4249" y="813"/>
                  <a:ext cx="159" cy="870"/>
                  <a:chOff x="2819" y="2101"/>
                  <a:chExt cx="405" cy="2219"/>
                </a:xfrm>
              </p:grpSpPr>
              <p:sp>
                <p:nvSpPr>
                  <p:cNvPr id="21090" name="Freeform 247"/>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091" name="Freeform 248"/>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789" name="Group 249"/>
                <p:cNvGrpSpPr>
                  <a:grpSpLocks/>
                </p:cNvGrpSpPr>
                <p:nvPr/>
              </p:nvGrpSpPr>
              <p:grpSpPr bwMode="auto">
                <a:xfrm>
                  <a:off x="4045" y="826"/>
                  <a:ext cx="167" cy="857"/>
                  <a:chOff x="2287" y="2135"/>
                  <a:chExt cx="426" cy="2185"/>
                </a:xfrm>
              </p:grpSpPr>
              <p:sp>
                <p:nvSpPr>
                  <p:cNvPr id="21088" name="Freeform 250"/>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1089" name="Freeform 251"/>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1032" name="Freeform 252"/>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033" name="Arc 253"/>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1034" name="Arc 254"/>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1035" name="Arc 255"/>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1036" name="Arc 256"/>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1037" name="Arc 257"/>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1038" name="Arc 258"/>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1039" name="Arc 259"/>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1040" name="Arc 260"/>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1041" name="Freeform 261"/>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042" name="Freeform 262"/>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043" name="Arc 263"/>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1044" name="Arc 264"/>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1045" name="Arc 265"/>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1046" name="Freeform 266"/>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047" name="Freeform 267"/>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048" name="Freeform 268"/>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049" name="Freeform 269"/>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050" name="Freeform 270"/>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051" name="Freeform 271"/>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052" name="Freeform 272"/>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053" name="Freeform 273"/>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20790" name="Group 274"/>
          <p:cNvGrpSpPr>
            <a:grpSpLocks/>
          </p:cNvGrpSpPr>
          <p:nvPr/>
        </p:nvGrpSpPr>
        <p:grpSpPr bwMode="auto">
          <a:xfrm>
            <a:off x="673100" y="4267200"/>
            <a:ext cx="1600200" cy="1905000"/>
            <a:chOff x="3115" y="0"/>
            <a:chExt cx="2170" cy="2486"/>
          </a:xfrm>
        </p:grpSpPr>
        <p:grpSp>
          <p:nvGrpSpPr>
            <p:cNvPr id="20791" name="Group 275"/>
            <p:cNvGrpSpPr>
              <a:grpSpLocks/>
            </p:cNvGrpSpPr>
            <p:nvPr/>
          </p:nvGrpSpPr>
          <p:grpSpPr bwMode="auto">
            <a:xfrm>
              <a:off x="4080" y="1910"/>
              <a:ext cx="768" cy="576"/>
              <a:chOff x="0" y="0"/>
              <a:chExt cx="768" cy="576"/>
            </a:xfrm>
          </p:grpSpPr>
          <p:sp>
            <p:nvSpPr>
              <p:cNvPr id="21024" name="Oval 27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1025" name="Oval 27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792" name="Group 278"/>
            <p:cNvGrpSpPr>
              <a:grpSpLocks/>
            </p:cNvGrpSpPr>
            <p:nvPr/>
          </p:nvGrpSpPr>
          <p:grpSpPr bwMode="auto">
            <a:xfrm>
              <a:off x="4257" y="1103"/>
              <a:ext cx="768" cy="576"/>
              <a:chOff x="0" y="0"/>
              <a:chExt cx="768" cy="576"/>
            </a:xfrm>
          </p:grpSpPr>
          <p:sp>
            <p:nvSpPr>
              <p:cNvPr id="21022" name="Oval 27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1023" name="Oval 28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793" name="Group 281"/>
            <p:cNvGrpSpPr>
              <a:grpSpLocks/>
            </p:cNvGrpSpPr>
            <p:nvPr/>
          </p:nvGrpSpPr>
          <p:grpSpPr bwMode="auto">
            <a:xfrm>
              <a:off x="3134" y="0"/>
              <a:ext cx="768" cy="576"/>
              <a:chOff x="0" y="0"/>
              <a:chExt cx="768" cy="576"/>
            </a:xfrm>
          </p:grpSpPr>
          <p:sp>
            <p:nvSpPr>
              <p:cNvPr id="21020" name="Oval 28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1021" name="Oval 28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794" name="Group 284"/>
            <p:cNvGrpSpPr>
              <a:grpSpLocks/>
            </p:cNvGrpSpPr>
            <p:nvPr/>
          </p:nvGrpSpPr>
          <p:grpSpPr bwMode="auto">
            <a:xfrm>
              <a:off x="3115" y="0"/>
              <a:ext cx="2170" cy="1702"/>
              <a:chOff x="3115" y="0"/>
              <a:chExt cx="2170" cy="1702"/>
            </a:xfrm>
          </p:grpSpPr>
          <p:grpSp>
            <p:nvGrpSpPr>
              <p:cNvPr id="20795" name="Group 285"/>
              <p:cNvGrpSpPr>
                <a:grpSpLocks/>
              </p:cNvGrpSpPr>
              <p:nvPr/>
            </p:nvGrpSpPr>
            <p:grpSpPr bwMode="auto">
              <a:xfrm>
                <a:off x="3640" y="308"/>
                <a:ext cx="1145" cy="844"/>
                <a:chOff x="1265" y="814"/>
                <a:chExt cx="2919" cy="2151"/>
              </a:xfrm>
            </p:grpSpPr>
            <p:sp>
              <p:nvSpPr>
                <p:cNvPr id="21018" name="Oval 28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1019" name="Oval 28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796" name="Group 288"/>
              <p:cNvGrpSpPr>
                <a:grpSpLocks/>
              </p:cNvGrpSpPr>
              <p:nvPr/>
            </p:nvGrpSpPr>
            <p:grpSpPr bwMode="auto">
              <a:xfrm>
                <a:off x="3115" y="0"/>
                <a:ext cx="2145" cy="1702"/>
                <a:chOff x="3115" y="0"/>
                <a:chExt cx="2145" cy="1702"/>
              </a:xfrm>
            </p:grpSpPr>
            <p:grpSp>
              <p:nvGrpSpPr>
                <p:cNvPr id="20797" name="Group 289"/>
                <p:cNvGrpSpPr>
                  <a:grpSpLocks/>
                </p:cNvGrpSpPr>
                <p:nvPr/>
              </p:nvGrpSpPr>
              <p:grpSpPr bwMode="auto">
                <a:xfrm>
                  <a:off x="4505" y="589"/>
                  <a:ext cx="493" cy="912"/>
                  <a:chOff x="3471" y="1530"/>
                  <a:chExt cx="1258" cy="2327"/>
                </a:xfrm>
              </p:grpSpPr>
              <p:sp>
                <p:nvSpPr>
                  <p:cNvPr id="21016" name="Freeform 290"/>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017" name="Freeform 291"/>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98" name="Group 292"/>
                <p:cNvGrpSpPr>
                  <a:grpSpLocks/>
                </p:cNvGrpSpPr>
                <p:nvPr/>
              </p:nvGrpSpPr>
              <p:grpSpPr bwMode="auto">
                <a:xfrm>
                  <a:off x="4267" y="781"/>
                  <a:ext cx="966" cy="522"/>
                  <a:chOff x="2864" y="2019"/>
                  <a:chExt cx="2463" cy="1332"/>
                </a:xfrm>
              </p:grpSpPr>
              <p:sp>
                <p:nvSpPr>
                  <p:cNvPr id="21014" name="Freeform 293"/>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15" name="Freeform 294"/>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799" name="Group 295"/>
                <p:cNvGrpSpPr>
                  <a:grpSpLocks/>
                </p:cNvGrpSpPr>
                <p:nvPr/>
              </p:nvGrpSpPr>
              <p:grpSpPr bwMode="auto">
                <a:xfrm>
                  <a:off x="4280" y="707"/>
                  <a:ext cx="971" cy="417"/>
                  <a:chOff x="2897" y="1832"/>
                  <a:chExt cx="2477" cy="1064"/>
                </a:xfrm>
              </p:grpSpPr>
              <p:sp>
                <p:nvSpPr>
                  <p:cNvPr id="21012" name="Freeform 296"/>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13" name="Freeform 297"/>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00" name="Group 298"/>
                <p:cNvGrpSpPr>
                  <a:grpSpLocks/>
                </p:cNvGrpSpPr>
                <p:nvPr/>
              </p:nvGrpSpPr>
              <p:grpSpPr bwMode="auto">
                <a:xfrm>
                  <a:off x="4291" y="630"/>
                  <a:ext cx="969" cy="364"/>
                  <a:chOff x="2924" y="1636"/>
                  <a:chExt cx="2472" cy="927"/>
                </a:xfrm>
              </p:grpSpPr>
              <p:sp>
                <p:nvSpPr>
                  <p:cNvPr id="21010" name="Freeform 299"/>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11" name="Freeform 300"/>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01" name="Group 301"/>
                <p:cNvGrpSpPr>
                  <a:grpSpLocks/>
                </p:cNvGrpSpPr>
                <p:nvPr/>
              </p:nvGrpSpPr>
              <p:grpSpPr bwMode="auto">
                <a:xfrm>
                  <a:off x="4304" y="543"/>
                  <a:ext cx="918" cy="258"/>
                  <a:chOff x="2958" y="1414"/>
                  <a:chExt cx="2342" cy="657"/>
                </a:xfrm>
              </p:grpSpPr>
              <p:sp>
                <p:nvSpPr>
                  <p:cNvPr id="21008" name="Freeform 302"/>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09" name="Freeform 303"/>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02" name="Group 304"/>
                <p:cNvGrpSpPr>
                  <a:grpSpLocks/>
                </p:cNvGrpSpPr>
                <p:nvPr/>
              </p:nvGrpSpPr>
              <p:grpSpPr bwMode="auto">
                <a:xfrm>
                  <a:off x="4314" y="487"/>
                  <a:ext cx="843" cy="134"/>
                  <a:chOff x="2983" y="1269"/>
                  <a:chExt cx="2150" cy="343"/>
                </a:xfrm>
              </p:grpSpPr>
              <p:sp>
                <p:nvSpPr>
                  <p:cNvPr id="21006" name="Freeform 305"/>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07" name="Freeform 306"/>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03" name="Group 307"/>
                <p:cNvGrpSpPr>
                  <a:grpSpLocks/>
                </p:cNvGrpSpPr>
                <p:nvPr/>
              </p:nvGrpSpPr>
              <p:grpSpPr bwMode="auto">
                <a:xfrm>
                  <a:off x="4296" y="349"/>
                  <a:ext cx="737" cy="167"/>
                  <a:chOff x="2938" y="917"/>
                  <a:chExt cx="1879" cy="427"/>
                </a:xfrm>
              </p:grpSpPr>
              <p:sp>
                <p:nvSpPr>
                  <p:cNvPr id="21004" name="Freeform 308"/>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05" name="Freeform 309"/>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04" name="Group 310"/>
                <p:cNvGrpSpPr>
                  <a:grpSpLocks/>
                </p:cNvGrpSpPr>
                <p:nvPr/>
              </p:nvGrpSpPr>
              <p:grpSpPr bwMode="auto">
                <a:xfrm>
                  <a:off x="3394" y="637"/>
                  <a:ext cx="493" cy="912"/>
                  <a:chOff x="637" y="1653"/>
                  <a:chExt cx="1257" cy="2326"/>
                </a:xfrm>
              </p:grpSpPr>
              <p:sp>
                <p:nvSpPr>
                  <p:cNvPr id="21002" name="Freeform 311"/>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03" name="Freeform 312"/>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05" name="Group 313"/>
                <p:cNvGrpSpPr>
                  <a:grpSpLocks/>
                </p:cNvGrpSpPr>
                <p:nvPr/>
              </p:nvGrpSpPr>
              <p:grpSpPr bwMode="auto">
                <a:xfrm>
                  <a:off x="3142" y="850"/>
                  <a:ext cx="966" cy="522"/>
                  <a:chOff x="-5" y="2196"/>
                  <a:chExt cx="2463" cy="1332"/>
                </a:xfrm>
              </p:grpSpPr>
              <p:sp>
                <p:nvSpPr>
                  <p:cNvPr id="21000" name="Freeform 314"/>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01" name="Freeform 315"/>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06" name="Group 316"/>
                <p:cNvGrpSpPr>
                  <a:grpSpLocks/>
                </p:cNvGrpSpPr>
                <p:nvPr/>
              </p:nvGrpSpPr>
              <p:grpSpPr bwMode="auto">
                <a:xfrm>
                  <a:off x="3124" y="777"/>
                  <a:ext cx="971" cy="417"/>
                  <a:chOff x="-52" y="2009"/>
                  <a:chExt cx="2477" cy="1064"/>
                </a:xfrm>
              </p:grpSpPr>
              <p:sp>
                <p:nvSpPr>
                  <p:cNvPr id="20998" name="Freeform 317"/>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99" name="Freeform 318"/>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09" name="Group 319"/>
                <p:cNvGrpSpPr>
                  <a:grpSpLocks/>
                </p:cNvGrpSpPr>
                <p:nvPr/>
              </p:nvGrpSpPr>
              <p:grpSpPr bwMode="auto">
                <a:xfrm>
                  <a:off x="3115" y="700"/>
                  <a:ext cx="969" cy="363"/>
                  <a:chOff x="-74" y="1813"/>
                  <a:chExt cx="2472" cy="927"/>
                </a:xfrm>
              </p:grpSpPr>
              <p:sp>
                <p:nvSpPr>
                  <p:cNvPr id="20996" name="Freeform 320"/>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97" name="Freeform 321"/>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10" name="Group 322"/>
                <p:cNvGrpSpPr>
                  <a:grpSpLocks/>
                </p:cNvGrpSpPr>
                <p:nvPr/>
              </p:nvGrpSpPr>
              <p:grpSpPr bwMode="auto">
                <a:xfrm>
                  <a:off x="3153" y="613"/>
                  <a:ext cx="918" cy="257"/>
                  <a:chOff x="22" y="1591"/>
                  <a:chExt cx="2342" cy="657"/>
                </a:xfrm>
              </p:grpSpPr>
              <p:sp>
                <p:nvSpPr>
                  <p:cNvPr id="20994" name="Freeform 323"/>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95" name="Freeform 324"/>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11" name="Group 325"/>
                <p:cNvGrpSpPr>
                  <a:grpSpLocks/>
                </p:cNvGrpSpPr>
                <p:nvPr/>
              </p:nvGrpSpPr>
              <p:grpSpPr bwMode="auto">
                <a:xfrm>
                  <a:off x="3218" y="556"/>
                  <a:ext cx="843" cy="134"/>
                  <a:chOff x="189" y="1446"/>
                  <a:chExt cx="2150" cy="343"/>
                </a:xfrm>
              </p:grpSpPr>
              <p:sp>
                <p:nvSpPr>
                  <p:cNvPr id="20992" name="Freeform 326"/>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93" name="Freeform 327"/>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12" name="Group 328"/>
                <p:cNvGrpSpPr>
                  <a:grpSpLocks/>
                </p:cNvGrpSpPr>
                <p:nvPr/>
              </p:nvGrpSpPr>
              <p:grpSpPr bwMode="auto">
                <a:xfrm>
                  <a:off x="3342" y="418"/>
                  <a:ext cx="737" cy="167"/>
                  <a:chOff x="505" y="1094"/>
                  <a:chExt cx="1879" cy="427"/>
                </a:xfrm>
              </p:grpSpPr>
              <p:sp>
                <p:nvSpPr>
                  <p:cNvPr id="20990" name="Freeform 329"/>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91" name="Freeform 330"/>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3" name="Group 331"/>
                <p:cNvGrpSpPr>
                  <a:grpSpLocks/>
                </p:cNvGrpSpPr>
                <p:nvPr/>
              </p:nvGrpSpPr>
              <p:grpSpPr bwMode="auto">
                <a:xfrm>
                  <a:off x="3386" y="341"/>
                  <a:ext cx="725" cy="218"/>
                  <a:chOff x="616" y="899"/>
                  <a:chExt cx="1850" cy="554"/>
                </a:xfrm>
              </p:grpSpPr>
              <p:sp>
                <p:nvSpPr>
                  <p:cNvPr id="20988" name="Freeform 332"/>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89" name="Freeform 333"/>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4" name="Group 334"/>
                <p:cNvGrpSpPr>
                  <a:grpSpLocks/>
                </p:cNvGrpSpPr>
                <p:nvPr/>
              </p:nvGrpSpPr>
              <p:grpSpPr bwMode="auto">
                <a:xfrm>
                  <a:off x="3472" y="231"/>
                  <a:ext cx="693" cy="291"/>
                  <a:chOff x="3472" y="231"/>
                  <a:chExt cx="693" cy="291"/>
                </a:xfrm>
              </p:grpSpPr>
              <p:sp>
                <p:nvSpPr>
                  <p:cNvPr id="20986" name="Freeform 335"/>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87" name="Freeform 336"/>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5" name="Group 337"/>
                <p:cNvGrpSpPr>
                  <a:grpSpLocks/>
                </p:cNvGrpSpPr>
                <p:nvPr/>
              </p:nvGrpSpPr>
              <p:grpSpPr bwMode="auto">
                <a:xfrm>
                  <a:off x="3554" y="118"/>
                  <a:ext cx="664" cy="349"/>
                  <a:chOff x="3554" y="118"/>
                  <a:chExt cx="664" cy="349"/>
                </a:xfrm>
              </p:grpSpPr>
              <p:sp>
                <p:nvSpPr>
                  <p:cNvPr id="20984" name="Freeform 338"/>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85" name="Freeform 339"/>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6" name="Group 340"/>
                <p:cNvGrpSpPr>
                  <a:grpSpLocks/>
                </p:cNvGrpSpPr>
                <p:nvPr/>
              </p:nvGrpSpPr>
              <p:grpSpPr bwMode="auto">
                <a:xfrm>
                  <a:off x="3784" y="30"/>
                  <a:ext cx="305" cy="593"/>
                  <a:chOff x="1633" y="104"/>
                  <a:chExt cx="778" cy="1512"/>
                </a:xfrm>
              </p:grpSpPr>
              <p:sp>
                <p:nvSpPr>
                  <p:cNvPr id="20982" name="Freeform 341"/>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83" name="Freeform 342"/>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7" name="Group 343"/>
                <p:cNvGrpSpPr>
                  <a:grpSpLocks/>
                </p:cNvGrpSpPr>
                <p:nvPr/>
              </p:nvGrpSpPr>
              <p:grpSpPr bwMode="auto">
                <a:xfrm>
                  <a:off x="3903" y="0"/>
                  <a:ext cx="248" cy="601"/>
                  <a:chOff x="1935" y="28"/>
                  <a:chExt cx="634" cy="1534"/>
                </a:xfrm>
              </p:grpSpPr>
              <p:sp>
                <p:nvSpPr>
                  <p:cNvPr id="20980" name="Freeform 344"/>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81" name="Freeform 345"/>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8" name="Group 346"/>
                <p:cNvGrpSpPr>
                  <a:grpSpLocks/>
                </p:cNvGrpSpPr>
                <p:nvPr/>
              </p:nvGrpSpPr>
              <p:grpSpPr bwMode="auto">
                <a:xfrm>
                  <a:off x="4251" y="252"/>
                  <a:ext cx="723" cy="222"/>
                  <a:chOff x="2822" y="672"/>
                  <a:chExt cx="1845" cy="566"/>
                </a:xfrm>
              </p:grpSpPr>
              <p:sp>
                <p:nvSpPr>
                  <p:cNvPr id="20978" name="Freeform 347"/>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79" name="Freeform 348"/>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19" name="Group 349"/>
                <p:cNvGrpSpPr>
                  <a:grpSpLocks/>
                </p:cNvGrpSpPr>
                <p:nvPr/>
              </p:nvGrpSpPr>
              <p:grpSpPr bwMode="auto">
                <a:xfrm>
                  <a:off x="4196" y="163"/>
                  <a:ext cx="699" cy="282"/>
                  <a:chOff x="2683" y="445"/>
                  <a:chExt cx="1781" cy="717"/>
                </a:xfrm>
              </p:grpSpPr>
              <p:sp>
                <p:nvSpPr>
                  <p:cNvPr id="20976" name="Freeform 350"/>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77" name="Freeform 351"/>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0941" name="Freeform 352"/>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0942" name="Freeform 353"/>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0892" name="Group 354"/>
                <p:cNvGrpSpPr>
                  <a:grpSpLocks/>
                </p:cNvGrpSpPr>
                <p:nvPr/>
              </p:nvGrpSpPr>
              <p:grpSpPr bwMode="auto">
                <a:xfrm>
                  <a:off x="4242" y="5"/>
                  <a:ext cx="251" cy="596"/>
                  <a:chOff x="2800" y="41"/>
                  <a:chExt cx="640" cy="1520"/>
                </a:xfrm>
              </p:grpSpPr>
              <p:sp>
                <p:nvSpPr>
                  <p:cNvPr id="20974" name="Freeform 355"/>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75" name="Freeform 356"/>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93" name="Group 357"/>
                <p:cNvGrpSpPr>
                  <a:grpSpLocks/>
                </p:cNvGrpSpPr>
                <p:nvPr/>
              </p:nvGrpSpPr>
              <p:grpSpPr bwMode="auto">
                <a:xfrm>
                  <a:off x="4295" y="53"/>
                  <a:ext cx="398" cy="574"/>
                  <a:chOff x="2934" y="163"/>
                  <a:chExt cx="1017" cy="1464"/>
                </a:xfrm>
              </p:grpSpPr>
              <p:sp>
                <p:nvSpPr>
                  <p:cNvPr id="20972" name="Freeform 358"/>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73" name="Freeform 359"/>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94" name="Group 360"/>
                <p:cNvGrpSpPr>
                  <a:grpSpLocks/>
                </p:cNvGrpSpPr>
                <p:nvPr/>
              </p:nvGrpSpPr>
              <p:grpSpPr bwMode="auto">
                <a:xfrm>
                  <a:off x="4215" y="2"/>
                  <a:ext cx="95" cy="567"/>
                  <a:chOff x="2730" y="32"/>
                  <a:chExt cx="243" cy="1448"/>
                </a:xfrm>
              </p:grpSpPr>
              <p:sp>
                <p:nvSpPr>
                  <p:cNvPr id="20970" name="Freeform 361"/>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71" name="Freeform 362"/>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95" name="Group 363"/>
                <p:cNvGrpSpPr>
                  <a:grpSpLocks/>
                </p:cNvGrpSpPr>
                <p:nvPr/>
              </p:nvGrpSpPr>
              <p:grpSpPr bwMode="auto">
                <a:xfrm>
                  <a:off x="3514" y="683"/>
                  <a:ext cx="425" cy="960"/>
                  <a:chOff x="943" y="1769"/>
                  <a:chExt cx="1085" cy="2450"/>
                </a:xfrm>
              </p:grpSpPr>
              <p:sp>
                <p:nvSpPr>
                  <p:cNvPr id="20968" name="Freeform 364"/>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69" name="Freeform 365"/>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96" name="Group 366"/>
                <p:cNvGrpSpPr>
                  <a:grpSpLocks/>
                </p:cNvGrpSpPr>
                <p:nvPr/>
              </p:nvGrpSpPr>
              <p:grpSpPr bwMode="auto">
                <a:xfrm>
                  <a:off x="3715" y="748"/>
                  <a:ext cx="300" cy="930"/>
                  <a:chOff x="1455" y="1936"/>
                  <a:chExt cx="766" cy="2373"/>
                </a:xfrm>
              </p:grpSpPr>
              <p:sp>
                <p:nvSpPr>
                  <p:cNvPr id="20966" name="Freeform 367"/>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67" name="Freeform 368"/>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97" name="Group 369"/>
                <p:cNvGrpSpPr>
                  <a:grpSpLocks/>
                </p:cNvGrpSpPr>
                <p:nvPr/>
              </p:nvGrpSpPr>
              <p:grpSpPr bwMode="auto">
                <a:xfrm rot="88588">
                  <a:off x="3923" y="769"/>
                  <a:ext cx="180" cy="913"/>
                  <a:chOff x="1956" y="1990"/>
                  <a:chExt cx="492" cy="2604"/>
                </a:xfrm>
              </p:grpSpPr>
              <p:sp>
                <p:nvSpPr>
                  <p:cNvPr id="20964" name="Freeform 370"/>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65" name="Freeform 371"/>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20" name="Group 372"/>
                <p:cNvGrpSpPr>
                  <a:grpSpLocks/>
                </p:cNvGrpSpPr>
                <p:nvPr/>
              </p:nvGrpSpPr>
              <p:grpSpPr bwMode="auto">
                <a:xfrm>
                  <a:off x="4451" y="662"/>
                  <a:ext cx="442" cy="951"/>
                  <a:chOff x="3334" y="1717"/>
                  <a:chExt cx="1125" cy="2426"/>
                </a:xfrm>
              </p:grpSpPr>
              <p:sp>
                <p:nvSpPr>
                  <p:cNvPr id="20962" name="Freeform 373"/>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963" name="Freeform 374"/>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21" name="Group 375"/>
                <p:cNvGrpSpPr>
                  <a:grpSpLocks/>
                </p:cNvGrpSpPr>
                <p:nvPr/>
              </p:nvGrpSpPr>
              <p:grpSpPr bwMode="auto">
                <a:xfrm>
                  <a:off x="4391" y="721"/>
                  <a:ext cx="347" cy="951"/>
                  <a:chOff x="3181" y="1866"/>
                  <a:chExt cx="883" cy="2426"/>
                </a:xfrm>
              </p:grpSpPr>
              <p:sp>
                <p:nvSpPr>
                  <p:cNvPr id="20960" name="Freeform 376"/>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961" name="Freeform 377"/>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22" name="Group 378"/>
                <p:cNvGrpSpPr>
                  <a:grpSpLocks/>
                </p:cNvGrpSpPr>
                <p:nvPr/>
              </p:nvGrpSpPr>
              <p:grpSpPr bwMode="auto">
                <a:xfrm>
                  <a:off x="4323" y="767"/>
                  <a:ext cx="243" cy="935"/>
                  <a:chOff x="3006" y="1983"/>
                  <a:chExt cx="619" cy="2386"/>
                </a:xfrm>
              </p:grpSpPr>
              <p:sp>
                <p:nvSpPr>
                  <p:cNvPr id="20958" name="Freeform 379"/>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959" name="Freeform 380"/>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923" name="Group 381"/>
                <p:cNvGrpSpPr>
                  <a:grpSpLocks/>
                </p:cNvGrpSpPr>
                <p:nvPr/>
              </p:nvGrpSpPr>
              <p:grpSpPr bwMode="auto">
                <a:xfrm>
                  <a:off x="4249" y="813"/>
                  <a:ext cx="159" cy="870"/>
                  <a:chOff x="2819" y="2101"/>
                  <a:chExt cx="405" cy="2219"/>
                </a:xfrm>
              </p:grpSpPr>
              <p:sp>
                <p:nvSpPr>
                  <p:cNvPr id="20956" name="Freeform 382"/>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957" name="Freeform 383"/>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924" name="Group 384"/>
                <p:cNvGrpSpPr>
                  <a:grpSpLocks/>
                </p:cNvGrpSpPr>
                <p:nvPr/>
              </p:nvGrpSpPr>
              <p:grpSpPr bwMode="auto">
                <a:xfrm>
                  <a:off x="4045" y="826"/>
                  <a:ext cx="167" cy="857"/>
                  <a:chOff x="2287" y="2135"/>
                  <a:chExt cx="426" cy="2185"/>
                </a:xfrm>
              </p:grpSpPr>
              <p:sp>
                <p:nvSpPr>
                  <p:cNvPr id="20954" name="Freeform 385"/>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0955" name="Freeform 386"/>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0898" name="Freeform 387"/>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899" name="Arc 388"/>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0900" name="Arc 389"/>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0901" name="Arc 390"/>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0902" name="Arc 391"/>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0903" name="Arc 392"/>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0904" name="Arc 393"/>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905" name="Arc 394"/>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0906" name="Arc 395"/>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907" name="Freeform 396"/>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908" name="Freeform 397"/>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909" name="Arc 398"/>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0910" name="Arc 399"/>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0911" name="Arc 400"/>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0912" name="Freeform 401"/>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913" name="Freeform 402"/>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914" name="Freeform 403"/>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915" name="Freeform 404"/>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916" name="Freeform 405"/>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917" name="Freeform 406"/>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918" name="Freeform 407"/>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919" name="Freeform 408"/>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20925" name="Group 409"/>
          <p:cNvGrpSpPr>
            <a:grpSpLocks/>
          </p:cNvGrpSpPr>
          <p:nvPr/>
        </p:nvGrpSpPr>
        <p:grpSpPr bwMode="auto">
          <a:xfrm>
            <a:off x="3429000" y="762000"/>
            <a:ext cx="1600200" cy="1905000"/>
            <a:chOff x="3115" y="0"/>
            <a:chExt cx="2170" cy="2486"/>
          </a:xfrm>
        </p:grpSpPr>
        <p:grpSp>
          <p:nvGrpSpPr>
            <p:cNvPr id="20926" name="Group 410"/>
            <p:cNvGrpSpPr>
              <a:grpSpLocks/>
            </p:cNvGrpSpPr>
            <p:nvPr/>
          </p:nvGrpSpPr>
          <p:grpSpPr bwMode="auto">
            <a:xfrm>
              <a:off x="4080" y="1910"/>
              <a:ext cx="768" cy="576"/>
              <a:chOff x="0" y="0"/>
              <a:chExt cx="768" cy="576"/>
            </a:xfrm>
          </p:grpSpPr>
          <p:sp>
            <p:nvSpPr>
              <p:cNvPr id="20890" name="Oval 41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0891" name="Oval 41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927" name="Group 413"/>
            <p:cNvGrpSpPr>
              <a:grpSpLocks/>
            </p:cNvGrpSpPr>
            <p:nvPr/>
          </p:nvGrpSpPr>
          <p:grpSpPr bwMode="auto">
            <a:xfrm>
              <a:off x="4257" y="1103"/>
              <a:ext cx="768" cy="576"/>
              <a:chOff x="0" y="0"/>
              <a:chExt cx="768" cy="576"/>
            </a:xfrm>
          </p:grpSpPr>
          <p:sp>
            <p:nvSpPr>
              <p:cNvPr id="20888" name="Oval 41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0889" name="Oval 41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928" name="Group 416"/>
            <p:cNvGrpSpPr>
              <a:grpSpLocks/>
            </p:cNvGrpSpPr>
            <p:nvPr/>
          </p:nvGrpSpPr>
          <p:grpSpPr bwMode="auto">
            <a:xfrm>
              <a:off x="3134" y="0"/>
              <a:ext cx="768" cy="576"/>
              <a:chOff x="0" y="0"/>
              <a:chExt cx="768" cy="576"/>
            </a:xfrm>
          </p:grpSpPr>
          <p:sp>
            <p:nvSpPr>
              <p:cNvPr id="20886" name="Oval 41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0887" name="Oval 41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929" name="Group 419"/>
            <p:cNvGrpSpPr>
              <a:grpSpLocks/>
            </p:cNvGrpSpPr>
            <p:nvPr/>
          </p:nvGrpSpPr>
          <p:grpSpPr bwMode="auto">
            <a:xfrm>
              <a:off x="3115" y="0"/>
              <a:ext cx="2170" cy="1702"/>
              <a:chOff x="3115" y="0"/>
              <a:chExt cx="2170" cy="1702"/>
            </a:xfrm>
          </p:grpSpPr>
          <p:grpSp>
            <p:nvGrpSpPr>
              <p:cNvPr id="20930" name="Group 420"/>
              <p:cNvGrpSpPr>
                <a:grpSpLocks/>
              </p:cNvGrpSpPr>
              <p:nvPr/>
            </p:nvGrpSpPr>
            <p:grpSpPr bwMode="auto">
              <a:xfrm>
                <a:off x="3640" y="308"/>
                <a:ext cx="1145" cy="844"/>
                <a:chOff x="1265" y="814"/>
                <a:chExt cx="2919" cy="2151"/>
              </a:xfrm>
            </p:grpSpPr>
            <p:sp>
              <p:nvSpPr>
                <p:cNvPr id="20884" name="Oval 42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0885" name="Oval 42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931" name="Group 423"/>
              <p:cNvGrpSpPr>
                <a:grpSpLocks/>
              </p:cNvGrpSpPr>
              <p:nvPr/>
            </p:nvGrpSpPr>
            <p:grpSpPr bwMode="auto">
              <a:xfrm>
                <a:off x="3115" y="0"/>
                <a:ext cx="2145" cy="1702"/>
                <a:chOff x="3115" y="0"/>
                <a:chExt cx="2145" cy="1702"/>
              </a:xfrm>
            </p:grpSpPr>
            <p:grpSp>
              <p:nvGrpSpPr>
                <p:cNvPr id="20932" name="Group 424"/>
                <p:cNvGrpSpPr>
                  <a:grpSpLocks/>
                </p:cNvGrpSpPr>
                <p:nvPr/>
              </p:nvGrpSpPr>
              <p:grpSpPr bwMode="auto">
                <a:xfrm>
                  <a:off x="4505" y="589"/>
                  <a:ext cx="493" cy="912"/>
                  <a:chOff x="3471" y="1530"/>
                  <a:chExt cx="1258" cy="2327"/>
                </a:xfrm>
              </p:grpSpPr>
              <p:sp>
                <p:nvSpPr>
                  <p:cNvPr id="20882" name="Freeform 425"/>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883" name="Freeform 426"/>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33" name="Group 427"/>
                <p:cNvGrpSpPr>
                  <a:grpSpLocks/>
                </p:cNvGrpSpPr>
                <p:nvPr/>
              </p:nvGrpSpPr>
              <p:grpSpPr bwMode="auto">
                <a:xfrm>
                  <a:off x="4267" y="781"/>
                  <a:ext cx="966" cy="522"/>
                  <a:chOff x="2864" y="2019"/>
                  <a:chExt cx="2463" cy="1332"/>
                </a:xfrm>
              </p:grpSpPr>
              <p:sp>
                <p:nvSpPr>
                  <p:cNvPr id="20880" name="Freeform 428"/>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81" name="Freeform 429"/>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4" name="Group 430"/>
                <p:cNvGrpSpPr>
                  <a:grpSpLocks/>
                </p:cNvGrpSpPr>
                <p:nvPr/>
              </p:nvGrpSpPr>
              <p:grpSpPr bwMode="auto">
                <a:xfrm>
                  <a:off x="4280" y="707"/>
                  <a:ext cx="971" cy="417"/>
                  <a:chOff x="2897" y="1832"/>
                  <a:chExt cx="2477" cy="1064"/>
                </a:xfrm>
              </p:grpSpPr>
              <p:sp>
                <p:nvSpPr>
                  <p:cNvPr id="20878" name="Freeform 431"/>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79" name="Freeform 432"/>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5" name="Group 433"/>
                <p:cNvGrpSpPr>
                  <a:grpSpLocks/>
                </p:cNvGrpSpPr>
                <p:nvPr/>
              </p:nvGrpSpPr>
              <p:grpSpPr bwMode="auto">
                <a:xfrm>
                  <a:off x="4291" y="630"/>
                  <a:ext cx="969" cy="364"/>
                  <a:chOff x="2924" y="1636"/>
                  <a:chExt cx="2472" cy="927"/>
                </a:xfrm>
              </p:grpSpPr>
              <p:sp>
                <p:nvSpPr>
                  <p:cNvPr id="20876" name="Freeform 434"/>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77" name="Freeform 435"/>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6" name="Group 436"/>
                <p:cNvGrpSpPr>
                  <a:grpSpLocks/>
                </p:cNvGrpSpPr>
                <p:nvPr/>
              </p:nvGrpSpPr>
              <p:grpSpPr bwMode="auto">
                <a:xfrm>
                  <a:off x="4304" y="543"/>
                  <a:ext cx="918" cy="258"/>
                  <a:chOff x="2958" y="1414"/>
                  <a:chExt cx="2342" cy="657"/>
                </a:xfrm>
              </p:grpSpPr>
              <p:sp>
                <p:nvSpPr>
                  <p:cNvPr id="20874" name="Freeform 437"/>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75" name="Freeform 438"/>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7" name="Group 439"/>
                <p:cNvGrpSpPr>
                  <a:grpSpLocks/>
                </p:cNvGrpSpPr>
                <p:nvPr/>
              </p:nvGrpSpPr>
              <p:grpSpPr bwMode="auto">
                <a:xfrm>
                  <a:off x="4314" y="487"/>
                  <a:ext cx="843" cy="134"/>
                  <a:chOff x="2983" y="1269"/>
                  <a:chExt cx="2150" cy="343"/>
                </a:xfrm>
              </p:grpSpPr>
              <p:sp>
                <p:nvSpPr>
                  <p:cNvPr id="20872" name="Freeform 440"/>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73" name="Freeform 441"/>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8" name="Group 442"/>
                <p:cNvGrpSpPr>
                  <a:grpSpLocks/>
                </p:cNvGrpSpPr>
                <p:nvPr/>
              </p:nvGrpSpPr>
              <p:grpSpPr bwMode="auto">
                <a:xfrm>
                  <a:off x="4296" y="349"/>
                  <a:ext cx="737" cy="167"/>
                  <a:chOff x="2938" y="917"/>
                  <a:chExt cx="1879" cy="427"/>
                </a:xfrm>
              </p:grpSpPr>
              <p:sp>
                <p:nvSpPr>
                  <p:cNvPr id="20870" name="Freeform 443"/>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71" name="Freeform 444"/>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9" name="Group 445"/>
                <p:cNvGrpSpPr>
                  <a:grpSpLocks/>
                </p:cNvGrpSpPr>
                <p:nvPr/>
              </p:nvGrpSpPr>
              <p:grpSpPr bwMode="auto">
                <a:xfrm>
                  <a:off x="3394" y="637"/>
                  <a:ext cx="493" cy="912"/>
                  <a:chOff x="637" y="1653"/>
                  <a:chExt cx="1257" cy="2326"/>
                </a:xfrm>
              </p:grpSpPr>
              <p:sp>
                <p:nvSpPr>
                  <p:cNvPr id="20868" name="Freeform 446"/>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69" name="Freeform 447"/>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0" name="Group 448"/>
                <p:cNvGrpSpPr>
                  <a:grpSpLocks/>
                </p:cNvGrpSpPr>
                <p:nvPr/>
              </p:nvGrpSpPr>
              <p:grpSpPr bwMode="auto">
                <a:xfrm>
                  <a:off x="3142" y="850"/>
                  <a:ext cx="966" cy="522"/>
                  <a:chOff x="-5" y="2196"/>
                  <a:chExt cx="2463" cy="1332"/>
                </a:xfrm>
              </p:grpSpPr>
              <p:sp>
                <p:nvSpPr>
                  <p:cNvPr id="20866" name="Freeform 449"/>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67" name="Freeform 450"/>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3" name="Group 451"/>
                <p:cNvGrpSpPr>
                  <a:grpSpLocks/>
                </p:cNvGrpSpPr>
                <p:nvPr/>
              </p:nvGrpSpPr>
              <p:grpSpPr bwMode="auto">
                <a:xfrm>
                  <a:off x="3124" y="777"/>
                  <a:ext cx="971" cy="417"/>
                  <a:chOff x="-52" y="2009"/>
                  <a:chExt cx="2477" cy="1064"/>
                </a:xfrm>
              </p:grpSpPr>
              <p:sp>
                <p:nvSpPr>
                  <p:cNvPr id="20864" name="Freeform 452"/>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65" name="Freeform 453"/>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4" name="Group 454"/>
                <p:cNvGrpSpPr>
                  <a:grpSpLocks/>
                </p:cNvGrpSpPr>
                <p:nvPr/>
              </p:nvGrpSpPr>
              <p:grpSpPr bwMode="auto">
                <a:xfrm>
                  <a:off x="3115" y="700"/>
                  <a:ext cx="969" cy="363"/>
                  <a:chOff x="-74" y="1813"/>
                  <a:chExt cx="2472" cy="927"/>
                </a:xfrm>
              </p:grpSpPr>
              <p:sp>
                <p:nvSpPr>
                  <p:cNvPr id="20862" name="Freeform 455"/>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63" name="Freeform 456"/>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5" name="Group 457"/>
                <p:cNvGrpSpPr>
                  <a:grpSpLocks/>
                </p:cNvGrpSpPr>
                <p:nvPr/>
              </p:nvGrpSpPr>
              <p:grpSpPr bwMode="auto">
                <a:xfrm>
                  <a:off x="3153" y="613"/>
                  <a:ext cx="918" cy="257"/>
                  <a:chOff x="22" y="1591"/>
                  <a:chExt cx="2342" cy="657"/>
                </a:xfrm>
              </p:grpSpPr>
              <p:sp>
                <p:nvSpPr>
                  <p:cNvPr id="20860" name="Freeform 458"/>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61" name="Freeform 459"/>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6" name="Group 460"/>
                <p:cNvGrpSpPr>
                  <a:grpSpLocks/>
                </p:cNvGrpSpPr>
                <p:nvPr/>
              </p:nvGrpSpPr>
              <p:grpSpPr bwMode="auto">
                <a:xfrm>
                  <a:off x="3218" y="556"/>
                  <a:ext cx="843" cy="134"/>
                  <a:chOff x="189" y="1446"/>
                  <a:chExt cx="2150" cy="343"/>
                </a:xfrm>
              </p:grpSpPr>
              <p:sp>
                <p:nvSpPr>
                  <p:cNvPr id="20858" name="Freeform 461"/>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59" name="Freeform 462"/>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7" name="Group 463"/>
                <p:cNvGrpSpPr>
                  <a:grpSpLocks/>
                </p:cNvGrpSpPr>
                <p:nvPr/>
              </p:nvGrpSpPr>
              <p:grpSpPr bwMode="auto">
                <a:xfrm>
                  <a:off x="3342" y="418"/>
                  <a:ext cx="737" cy="167"/>
                  <a:chOff x="505" y="1094"/>
                  <a:chExt cx="1879" cy="427"/>
                </a:xfrm>
              </p:grpSpPr>
              <p:sp>
                <p:nvSpPr>
                  <p:cNvPr id="20856" name="Freeform 464"/>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57" name="Freeform 465"/>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48" name="Group 466"/>
                <p:cNvGrpSpPr>
                  <a:grpSpLocks/>
                </p:cNvGrpSpPr>
                <p:nvPr/>
              </p:nvGrpSpPr>
              <p:grpSpPr bwMode="auto">
                <a:xfrm>
                  <a:off x="3386" y="341"/>
                  <a:ext cx="725" cy="218"/>
                  <a:chOff x="616" y="899"/>
                  <a:chExt cx="1850" cy="554"/>
                </a:xfrm>
              </p:grpSpPr>
              <p:sp>
                <p:nvSpPr>
                  <p:cNvPr id="20854" name="Freeform 467"/>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55" name="Freeform 468"/>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49" name="Group 469"/>
                <p:cNvGrpSpPr>
                  <a:grpSpLocks/>
                </p:cNvGrpSpPr>
                <p:nvPr/>
              </p:nvGrpSpPr>
              <p:grpSpPr bwMode="auto">
                <a:xfrm>
                  <a:off x="3472" y="231"/>
                  <a:ext cx="693" cy="291"/>
                  <a:chOff x="3472" y="231"/>
                  <a:chExt cx="693" cy="291"/>
                </a:xfrm>
              </p:grpSpPr>
              <p:sp>
                <p:nvSpPr>
                  <p:cNvPr id="20852" name="Freeform 470"/>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53" name="Freeform 471"/>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50" name="Group 472"/>
                <p:cNvGrpSpPr>
                  <a:grpSpLocks/>
                </p:cNvGrpSpPr>
                <p:nvPr/>
              </p:nvGrpSpPr>
              <p:grpSpPr bwMode="auto">
                <a:xfrm>
                  <a:off x="3554" y="118"/>
                  <a:ext cx="664" cy="349"/>
                  <a:chOff x="3554" y="118"/>
                  <a:chExt cx="664" cy="349"/>
                </a:xfrm>
              </p:grpSpPr>
              <p:sp>
                <p:nvSpPr>
                  <p:cNvPr id="20850" name="Freeform 473"/>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51" name="Freeform 474"/>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51" name="Group 475"/>
                <p:cNvGrpSpPr>
                  <a:grpSpLocks/>
                </p:cNvGrpSpPr>
                <p:nvPr/>
              </p:nvGrpSpPr>
              <p:grpSpPr bwMode="auto">
                <a:xfrm>
                  <a:off x="3784" y="30"/>
                  <a:ext cx="305" cy="593"/>
                  <a:chOff x="1633" y="104"/>
                  <a:chExt cx="778" cy="1512"/>
                </a:xfrm>
              </p:grpSpPr>
              <p:sp>
                <p:nvSpPr>
                  <p:cNvPr id="20848" name="Freeform 476"/>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49" name="Freeform 477"/>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52" name="Group 478"/>
                <p:cNvGrpSpPr>
                  <a:grpSpLocks/>
                </p:cNvGrpSpPr>
                <p:nvPr/>
              </p:nvGrpSpPr>
              <p:grpSpPr bwMode="auto">
                <a:xfrm>
                  <a:off x="3903" y="0"/>
                  <a:ext cx="248" cy="601"/>
                  <a:chOff x="1935" y="28"/>
                  <a:chExt cx="634" cy="1534"/>
                </a:xfrm>
              </p:grpSpPr>
              <p:sp>
                <p:nvSpPr>
                  <p:cNvPr id="20846" name="Freeform 479"/>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47" name="Freeform 480"/>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53" name="Group 481"/>
                <p:cNvGrpSpPr>
                  <a:grpSpLocks/>
                </p:cNvGrpSpPr>
                <p:nvPr/>
              </p:nvGrpSpPr>
              <p:grpSpPr bwMode="auto">
                <a:xfrm>
                  <a:off x="4251" y="252"/>
                  <a:ext cx="723" cy="222"/>
                  <a:chOff x="2822" y="672"/>
                  <a:chExt cx="1845" cy="566"/>
                </a:xfrm>
              </p:grpSpPr>
              <p:sp>
                <p:nvSpPr>
                  <p:cNvPr id="20844" name="Freeform 482"/>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45" name="Freeform 483"/>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26" name="Group 484"/>
                <p:cNvGrpSpPr>
                  <a:grpSpLocks/>
                </p:cNvGrpSpPr>
                <p:nvPr/>
              </p:nvGrpSpPr>
              <p:grpSpPr bwMode="auto">
                <a:xfrm>
                  <a:off x="4196" y="163"/>
                  <a:ext cx="699" cy="282"/>
                  <a:chOff x="2683" y="445"/>
                  <a:chExt cx="1781" cy="717"/>
                </a:xfrm>
              </p:grpSpPr>
              <p:sp>
                <p:nvSpPr>
                  <p:cNvPr id="20842" name="Freeform 485"/>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43" name="Freeform 486"/>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0807" name="Freeform 487"/>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0808" name="Freeform 488"/>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1027" name="Group 489"/>
                <p:cNvGrpSpPr>
                  <a:grpSpLocks/>
                </p:cNvGrpSpPr>
                <p:nvPr/>
              </p:nvGrpSpPr>
              <p:grpSpPr bwMode="auto">
                <a:xfrm>
                  <a:off x="4242" y="5"/>
                  <a:ext cx="251" cy="596"/>
                  <a:chOff x="2800" y="41"/>
                  <a:chExt cx="640" cy="1520"/>
                </a:xfrm>
              </p:grpSpPr>
              <p:sp>
                <p:nvSpPr>
                  <p:cNvPr id="20840" name="Freeform 490"/>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41" name="Freeform 491"/>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28" name="Group 492"/>
                <p:cNvGrpSpPr>
                  <a:grpSpLocks/>
                </p:cNvGrpSpPr>
                <p:nvPr/>
              </p:nvGrpSpPr>
              <p:grpSpPr bwMode="auto">
                <a:xfrm>
                  <a:off x="4295" y="53"/>
                  <a:ext cx="398" cy="574"/>
                  <a:chOff x="2934" y="163"/>
                  <a:chExt cx="1017" cy="1464"/>
                </a:xfrm>
              </p:grpSpPr>
              <p:sp>
                <p:nvSpPr>
                  <p:cNvPr id="20838" name="Freeform 493"/>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39" name="Freeform 494"/>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29" name="Group 495"/>
                <p:cNvGrpSpPr>
                  <a:grpSpLocks/>
                </p:cNvGrpSpPr>
                <p:nvPr/>
              </p:nvGrpSpPr>
              <p:grpSpPr bwMode="auto">
                <a:xfrm>
                  <a:off x="4215" y="2"/>
                  <a:ext cx="95" cy="567"/>
                  <a:chOff x="2730" y="32"/>
                  <a:chExt cx="243" cy="1448"/>
                </a:xfrm>
              </p:grpSpPr>
              <p:sp>
                <p:nvSpPr>
                  <p:cNvPr id="20836" name="Freeform 496"/>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37" name="Freeform 497"/>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30" name="Group 498"/>
                <p:cNvGrpSpPr>
                  <a:grpSpLocks/>
                </p:cNvGrpSpPr>
                <p:nvPr/>
              </p:nvGrpSpPr>
              <p:grpSpPr bwMode="auto">
                <a:xfrm>
                  <a:off x="3514" y="683"/>
                  <a:ext cx="425" cy="960"/>
                  <a:chOff x="943" y="1769"/>
                  <a:chExt cx="1085" cy="2450"/>
                </a:xfrm>
              </p:grpSpPr>
              <p:sp>
                <p:nvSpPr>
                  <p:cNvPr id="20834" name="Freeform 499"/>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35" name="Freeform 500"/>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31" name="Group 501"/>
                <p:cNvGrpSpPr>
                  <a:grpSpLocks/>
                </p:cNvGrpSpPr>
                <p:nvPr/>
              </p:nvGrpSpPr>
              <p:grpSpPr bwMode="auto">
                <a:xfrm>
                  <a:off x="3715" y="748"/>
                  <a:ext cx="300" cy="930"/>
                  <a:chOff x="1455" y="1936"/>
                  <a:chExt cx="766" cy="2373"/>
                </a:xfrm>
              </p:grpSpPr>
              <p:sp>
                <p:nvSpPr>
                  <p:cNvPr id="20832" name="Freeform 502"/>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33" name="Freeform 503"/>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54" name="Group 504"/>
                <p:cNvGrpSpPr>
                  <a:grpSpLocks/>
                </p:cNvGrpSpPr>
                <p:nvPr/>
              </p:nvGrpSpPr>
              <p:grpSpPr bwMode="auto">
                <a:xfrm rot="88588">
                  <a:off x="3923" y="769"/>
                  <a:ext cx="180" cy="913"/>
                  <a:chOff x="1956" y="1990"/>
                  <a:chExt cx="492" cy="2604"/>
                </a:xfrm>
              </p:grpSpPr>
              <p:sp>
                <p:nvSpPr>
                  <p:cNvPr id="20830" name="Freeform 505"/>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31" name="Freeform 506"/>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55" name="Group 507"/>
                <p:cNvGrpSpPr>
                  <a:grpSpLocks/>
                </p:cNvGrpSpPr>
                <p:nvPr/>
              </p:nvGrpSpPr>
              <p:grpSpPr bwMode="auto">
                <a:xfrm>
                  <a:off x="4451" y="662"/>
                  <a:ext cx="442" cy="951"/>
                  <a:chOff x="3334" y="1717"/>
                  <a:chExt cx="1125" cy="2426"/>
                </a:xfrm>
              </p:grpSpPr>
              <p:sp>
                <p:nvSpPr>
                  <p:cNvPr id="20828" name="Freeform 508"/>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829" name="Freeform 509"/>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56" name="Group 510"/>
                <p:cNvGrpSpPr>
                  <a:grpSpLocks/>
                </p:cNvGrpSpPr>
                <p:nvPr/>
              </p:nvGrpSpPr>
              <p:grpSpPr bwMode="auto">
                <a:xfrm>
                  <a:off x="4391" y="721"/>
                  <a:ext cx="347" cy="951"/>
                  <a:chOff x="3181" y="1866"/>
                  <a:chExt cx="883" cy="2426"/>
                </a:xfrm>
              </p:grpSpPr>
              <p:sp>
                <p:nvSpPr>
                  <p:cNvPr id="20826" name="Freeform 511"/>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827" name="Freeform 512"/>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57" name="Group 513"/>
                <p:cNvGrpSpPr>
                  <a:grpSpLocks/>
                </p:cNvGrpSpPr>
                <p:nvPr/>
              </p:nvGrpSpPr>
              <p:grpSpPr bwMode="auto">
                <a:xfrm>
                  <a:off x="4323" y="767"/>
                  <a:ext cx="243" cy="935"/>
                  <a:chOff x="3006" y="1983"/>
                  <a:chExt cx="619" cy="2386"/>
                </a:xfrm>
              </p:grpSpPr>
              <p:sp>
                <p:nvSpPr>
                  <p:cNvPr id="20824" name="Freeform 514"/>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825" name="Freeform 515"/>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058" name="Group 516"/>
                <p:cNvGrpSpPr>
                  <a:grpSpLocks/>
                </p:cNvGrpSpPr>
                <p:nvPr/>
              </p:nvGrpSpPr>
              <p:grpSpPr bwMode="auto">
                <a:xfrm>
                  <a:off x="4249" y="813"/>
                  <a:ext cx="159" cy="870"/>
                  <a:chOff x="2819" y="2101"/>
                  <a:chExt cx="405" cy="2219"/>
                </a:xfrm>
              </p:grpSpPr>
              <p:sp>
                <p:nvSpPr>
                  <p:cNvPr id="20822" name="Freeform 517"/>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823" name="Freeform 518"/>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059" name="Group 519"/>
                <p:cNvGrpSpPr>
                  <a:grpSpLocks/>
                </p:cNvGrpSpPr>
                <p:nvPr/>
              </p:nvGrpSpPr>
              <p:grpSpPr bwMode="auto">
                <a:xfrm>
                  <a:off x="4045" y="826"/>
                  <a:ext cx="167" cy="857"/>
                  <a:chOff x="2287" y="2135"/>
                  <a:chExt cx="426" cy="2185"/>
                </a:xfrm>
              </p:grpSpPr>
              <p:sp>
                <p:nvSpPr>
                  <p:cNvPr id="20820" name="Freeform 520"/>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0821" name="Freeform 521"/>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0764" name="Freeform 522"/>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765" name="Arc 523"/>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0766" name="Arc 524"/>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0767" name="Arc 525"/>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0768" name="Arc 526"/>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0769" name="Arc 527"/>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0770" name="Arc 528"/>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771" name="Arc 529"/>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0772" name="Arc 530"/>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773" name="Freeform 531"/>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774" name="Freeform 532"/>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775" name="Arc 533"/>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0776" name="Arc 534"/>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0777" name="Arc 535"/>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0778" name="Freeform 536"/>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779" name="Freeform 537"/>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780" name="Freeform 538"/>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781" name="Freeform 539"/>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782" name="Freeform 540"/>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783" name="Freeform 541"/>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784" name="Freeform 542"/>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785" name="Freeform 543"/>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21060" name="Group 544"/>
          <p:cNvGrpSpPr>
            <a:grpSpLocks/>
          </p:cNvGrpSpPr>
          <p:nvPr/>
        </p:nvGrpSpPr>
        <p:grpSpPr bwMode="auto">
          <a:xfrm>
            <a:off x="6630988" y="4559300"/>
            <a:ext cx="1600200" cy="1905000"/>
            <a:chOff x="3115" y="0"/>
            <a:chExt cx="2170" cy="2486"/>
          </a:xfrm>
        </p:grpSpPr>
        <p:grpSp>
          <p:nvGrpSpPr>
            <p:cNvPr id="21061" name="Group 545"/>
            <p:cNvGrpSpPr>
              <a:grpSpLocks/>
            </p:cNvGrpSpPr>
            <p:nvPr/>
          </p:nvGrpSpPr>
          <p:grpSpPr bwMode="auto">
            <a:xfrm>
              <a:off x="4080" y="1910"/>
              <a:ext cx="768" cy="576"/>
              <a:chOff x="0" y="0"/>
              <a:chExt cx="768" cy="576"/>
            </a:xfrm>
          </p:grpSpPr>
          <p:sp>
            <p:nvSpPr>
              <p:cNvPr id="20756" name="Oval 54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0757" name="Oval 54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062" name="Group 548"/>
            <p:cNvGrpSpPr>
              <a:grpSpLocks/>
            </p:cNvGrpSpPr>
            <p:nvPr/>
          </p:nvGrpSpPr>
          <p:grpSpPr bwMode="auto">
            <a:xfrm>
              <a:off x="4257" y="1103"/>
              <a:ext cx="768" cy="576"/>
              <a:chOff x="0" y="0"/>
              <a:chExt cx="768" cy="576"/>
            </a:xfrm>
          </p:grpSpPr>
          <p:sp>
            <p:nvSpPr>
              <p:cNvPr id="20754" name="Oval 54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0755" name="Oval 55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063" name="Group 551"/>
            <p:cNvGrpSpPr>
              <a:grpSpLocks/>
            </p:cNvGrpSpPr>
            <p:nvPr/>
          </p:nvGrpSpPr>
          <p:grpSpPr bwMode="auto">
            <a:xfrm>
              <a:off x="3134" y="0"/>
              <a:ext cx="768" cy="576"/>
              <a:chOff x="0" y="0"/>
              <a:chExt cx="768" cy="576"/>
            </a:xfrm>
          </p:grpSpPr>
          <p:sp>
            <p:nvSpPr>
              <p:cNvPr id="20752" name="Oval 55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0753" name="Oval 55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064" name="Group 554"/>
            <p:cNvGrpSpPr>
              <a:grpSpLocks/>
            </p:cNvGrpSpPr>
            <p:nvPr/>
          </p:nvGrpSpPr>
          <p:grpSpPr bwMode="auto">
            <a:xfrm>
              <a:off x="3115" y="0"/>
              <a:ext cx="2170" cy="1702"/>
              <a:chOff x="3115" y="0"/>
              <a:chExt cx="2170" cy="1702"/>
            </a:xfrm>
          </p:grpSpPr>
          <p:grpSp>
            <p:nvGrpSpPr>
              <p:cNvPr id="21065" name="Group 555"/>
              <p:cNvGrpSpPr>
                <a:grpSpLocks/>
              </p:cNvGrpSpPr>
              <p:nvPr/>
            </p:nvGrpSpPr>
            <p:grpSpPr bwMode="auto">
              <a:xfrm>
                <a:off x="3640" y="308"/>
                <a:ext cx="1145" cy="844"/>
                <a:chOff x="1265" y="814"/>
                <a:chExt cx="2919" cy="2151"/>
              </a:xfrm>
            </p:grpSpPr>
            <p:sp>
              <p:nvSpPr>
                <p:cNvPr id="20750" name="Oval 55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0751" name="Oval 55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066" name="Group 558"/>
              <p:cNvGrpSpPr>
                <a:grpSpLocks/>
              </p:cNvGrpSpPr>
              <p:nvPr/>
            </p:nvGrpSpPr>
            <p:grpSpPr bwMode="auto">
              <a:xfrm>
                <a:off x="3115" y="0"/>
                <a:ext cx="2145" cy="1702"/>
                <a:chOff x="3115" y="0"/>
                <a:chExt cx="2145" cy="1702"/>
              </a:xfrm>
            </p:grpSpPr>
            <p:grpSp>
              <p:nvGrpSpPr>
                <p:cNvPr id="21067" name="Group 559"/>
                <p:cNvGrpSpPr>
                  <a:grpSpLocks/>
                </p:cNvGrpSpPr>
                <p:nvPr/>
              </p:nvGrpSpPr>
              <p:grpSpPr bwMode="auto">
                <a:xfrm>
                  <a:off x="4505" y="589"/>
                  <a:ext cx="493" cy="912"/>
                  <a:chOff x="3471" y="1530"/>
                  <a:chExt cx="1258" cy="2327"/>
                </a:xfrm>
              </p:grpSpPr>
              <p:sp>
                <p:nvSpPr>
                  <p:cNvPr id="20748" name="Freeform 560"/>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749" name="Freeform 561"/>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68" name="Group 562"/>
                <p:cNvGrpSpPr>
                  <a:grpSpLocks/>
                </p:cNvGrpSpPr>
                <p:nvPr/>
              </p:nvGrpSpPr>
              <p:grpSpPr bwMode="auto">
                <a:xfrm>
                  <a:off x="4267" y="781"/>
                  <a:ext cx="966" cy="522"/>
                  <a:chOff x="2864" y="2019"/>
                  <a:chExt cx="2463" cy="1332"/>
                </a:xfrm>
              </p:grpSpPr>
              <p:sp>
                <p:nvSpPr>
                  <p:cNvPr id="20746" name="Freeform 563"/>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47" name="Freeform 564"/>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69" name="Group 565"/>
                <p:cNvGrpSpPr>
                  <a:grpSpLocks/>
                </p:cNvGrpSpPr>
                <p:nvPr/>
              </p:nvGrpSpPr>
              <p:grpSpPr bwMode="auto">
                <a:xfrm>
                  <a:off x="4280" y="707"/>
                  <a:ext cx="971" cy="417"/>
                  <a:chOff x="2897" y="1832"/>
                  <a:chExt cx="2477" cy="1064"/>
                </a:xfrm>
              </p:grpSpPr>
              <p:sp>
                <p:nvSpPr>
                  <p:cNvPr id="20744" name="Freeform 566"/>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45" name="Freeform 567"/>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70" name="Group 568"/>
                <p:cNvGrpSpPr>
                  <a:grpSpLocks/>
                </p:cNvGrpSpPr>
                <p:nvPr/>
              </p:nvGrpSpPr>
              <p:grpSpPr bwMode="auto">
                <a:xfrm>
                  <a:off x="4291" y="630"/>
                  <a:ext cx="969" cy="364"/>
                  <a:chOff x="2924" y="1636"/>
                  <a:chExt cx="2472" cy="927"/>
                </a:xfrm>
              </p:grpSpPr>
              <p:sp>
                <p:nvSpPr>
                  <p:cNvPr id="20742" name="Freeform 569"/>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43" name="Freeform 570"/>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71" name="Group 571"/>
                <p:cNvGrpSpPr>
                  <a:grpSpLocks/>
                </p:cNvGrpSpPr>
                <p:nvPr/>
              </p:nvGrpSpPr>
              <p:grpSpPr bwMode="auto">
                <a:xfrm>
                  <a:off x="4304" y="543"/>
                  <a:ext cx="918" cy="258"/>
                  <a:chOff x="2958" y="1414"/>
                  <a:chExt cx="2342" cy="657"/>
                </a:xfrm>
              </p:grpSpPr>
              <p:sp>
                <p:nvSpPr>
                  <p:cNvPr id="20740" name="Freeform 572"/>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41" name="Freeform 573"/>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72" name="Group 574"/>
                <p:cNvGrpSpPr>
                  <a:grpSpLocks/>
                </p:cNvGrpSpPr>
                <p:nvPr/>
              </p:nvGrpSpPr>
              <p:grpSpPr bwMode="auto">
                <a:xfrm>
                  <a:off x="4314" y="487"/>
                  <a:ext cx="843" cy="134"/>
                  <a:chOff x="2983" y="1269"/>
                  <a:chExt cx="2150" cy="343"/>
                </a:xfrm>
              </p:grpSpPr>
              <p:sp>
                <p:nvSpPr>
                  <p:cNvPr id="20738" name="Freeform 575"/>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39" name="Freeform 576"/>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73" name="Group 577"/>
                <p:cNvGrpSpPr>
                  <a:grpSpLocks/>
                </p:cNvGrpSpPr>
                <p:nvPr/>
              </p:nvGrpSpPr>
              <p:grpSpPr bwMode="auto">
                <a:xfrm>
                  <a:off x="4296" y="349"/>
                  <a:ext cx="737" cy="167"/>
                  <a:chOff x="2938" y="917"/>
                  <a:chExt cx="1879" cy="427"/>
                </a:xfrm>
              </p:grpSpPr>
              <p:sp>
                <p:nvSpPr>
                  <p:cNvPr id="20736" name="Freeform 578"/>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37" name="Freeform 579"/>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74" name="Group 580"/>
                <p:cNvGrpSpPr>
                  <a:grpSpLocks/>
                </p:cNvGrpSpPr>
                <p:nvPr/>
              </p:nvGrpSpPr>
              <p:grpSpPr bwMode="auto">
                <a:xfrm>
                  <a:off x="3394" y="637"/>
                  <a:ext cx="493" cy="912"/>
                  <a:chOff x="637" y="1653"/>
                  <a:chExt cx="1257" cy="2326"/>
                </a:xfrm>
              </p:grpSpPr>
              <p:sp>
                <p:nvSpPr>
                  <p:cNvPr id="20734" name="Freeform 581"/>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35" name="Freeform 582"/>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77" name="Group 583"/>
                <p:cNvGrpSpPr>
                  <a:grpSpLocks/>
                </p:cNvGrpSpPr>
                <p:nvPr/>
              </p:nvGrpSpPr>
              <p:grpSpPr bwMode="auto">
                <a:xfrm>
                  <a:off x="3142" y="850"/>
                  <a:ext cx="966" cy="522"/>
                  <a:chOff x="-5" y="2196"/>
                  <a:chExt cx="2463" cy="1332"/>
                </a:xfrm>
              </p:grpSpPr>
              <p:sp>
                <p:nvSpPr>
                  <p:cNvPr id="20732" name="Freeform 584"/>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33" name="Freeform 585"/>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78" name="Group 586"/>
                <p:cNvGrpSpPr>
                  <a:grpSpLocks/>
                </p:cNvGrpSpPr>
                <p:nvPr/>
              </p:nvGrpSpPr>
              <p:grpSpPr bwMode="auto">
                <a:xfrm>
                  <a:off x="3124" y="777"/>
                  <a:ext cx="971" cy="417"/>
                  <a:chOff x="-52" y="2009"/>
                  <a:chExt cx="2477" cy="1064"/>
                </a:xfrm>
              </p:grpSpPr>
              <p:sp>
                <p:nvSpPr>
                  <p:cNvPr id="20730" name="Freeform 587"/>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31" name="Freeform 588"/>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79" name="Group 589"/>
                <p:cNvGrpSpPr>
                  <a:grpSpLocks/>
                </p:cNvGrpSpPr>
                <p:nvPr/>
              </p:nvGrpSpPr>
              <p:grpSpPr bwMode="auto">
                <a:xfrm>
                  <a:off x="3115" y="700"/>
                  <a:ext cx="969" cy="363"/>
                  <a:chOff x="-74" y="1813"/>
                  <a:chExt cx="2472" cy="927"/>
                </a:xfrm>
              </p:grpSpPr>
              <p:sp>
                <p:nvSpPr>
                  <p:cNvPr id="20728" name="Freeform 590"/>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29" name="Freeform 591"/>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80" name="Group 592"/>
                <p:cNvGrpSpPr>
                  <a:grpSpLocks/>
                </p:cNvGrpSpPr>
                <p:nvPr/>
              </p:nvGrpSpPr>
              <p:grpSpPr bwMode="auto">
                <a:xfrm>
                  <a:off x="3153" y="613"/>
                  <a:ext cx="918" cy="257"/>
                  <a:chOff x="22" y="1591"/>
                  <a:chExt cx="2342" cy="657"/>
                </a:xfrm>
              </p:grpSpPr>
              <p:sp>
                <p:nvSpPr>
                  <p:cNvPr id="20726" name="Freeform 593"/>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27" name="Freeform 594"/>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81" name="Group 595"/>
                <p:cNvGrpSpPr>
                  <a:grpSpLocks/>
                </p:cNvGrpSpPr>
                <p:nvPr/>
              </p:nvGrpSpPr>
              <p:grpSpPr bwMode="auto">
                <a:xfrm>
                  <a:off x="3218" y="556"/>
                  <a:ext cx="843" cy="134"/>
                  <a:chOff x="189" y="1446"/>
                  <a:chExt cx="2150" cy="343"/>
                </a:xfrm>
              </p:grpSpPr>
              <p:sp>
                <p:nvSpPr>
                  <p:cNvPr id="20724" name="Freeform 596"/>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25" name="Freeform 597"/>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82" name="Group 598"/>
                <p:cNvGrpSpPr>
                  <a:grpSpLocks/>
                </p:cNvGrpSpPr>
                <p:nvPr/>
              </p:nvGrpSpPr>
              <p:grpSpPr bwMode="auto">
                <a:xfrm>
                  <a:off x="3342" y="418"/>
                  <a:ext cx="737" cy="167"/>
                  <a:chOff x="505" y="1094"/>
                  <a:chExt cx="1879" cy="427"/>
                </a:xfrm>
              </p:grpSpPr>
              <p:sp>
                <p:nvSpPr>
                  <p:cNvPr id="20722" name="Freeform 599"/>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23" name="Freeform 600"/>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083" name="Group 601"/>
                <p:cNvGrpSpPr>
                  <a:grpSpLocks/>
                </p:cNvGrpSpPr>
                <p:nvPr/>
              </p:nvGrpSpPr>
              <p:grpSpPr bwMode="auto">
                <a:xfrm>
                  <a:off x="3386" y="341"/>
                  <a:ext cx="725" cy="218"/>
                  <a:chOff x="616" y="899"/>
                  <a:chExt cx="1850" cy="554"/>
                </a:xfrm>
              </p:grpSpPr>
              <p:sp>
                <p:nvSpPr>
                  <p:cNvPr id="20720" name="Freeform 602"/>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21" name="Freeform 603"/>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084" name="Group 604"/>
                <p:cNvGrpSpPr>
                  <a:grpSpLocks/>
                </p:cNvGrpSpPr>
                <p:nvPr/>
              </p:nvGrpSpPr>
              <p:grpSpPr bwMode="auto">
                <a:xfrm>
                  <a:off x="3472" y="231"/>
                  <a:ext cx="693" cy="291"/>
                  <a:chOff x="3472" y="231"/>
                  <a:chExt cx="693" cy="291"/>
                </a:xfrm>
              </p:grpSpPr>
              <p:sp>
                <p:nvSpPr>
                  <p:cNvPr id="20718" name="Freeform 605"/>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19" name="Freeform 606"/>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085" name="Group 607"/>
                <p:cNvGrpSpPr>
                  <a:grpSpLocks/>
                </p:cNvGrpSpPr>
                <p:nvPr/>
              </p:nvGrpSpPr>
              <p:grpSpPr bwMode="auto">
                <a:xfrm>
                  <a:off x="3554" y="118"/>
                  <a:ext cx="664" cy="349"/>
                  <a:chOff x="3554" y="118"/>
                  <a:chExt cx="664" cy="349"/>
                </a:xfrm>
              </p:grpSpPr>
              <p:sp>
                <p:nvSpPr>
                  <p:cNvPr id="20716" name="Freeform 608"/>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17" name="Freeform 609"/>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086" name="Group 610"/>
                <p:cNvGrpSpPr>
                  <a:grpSpLocks/>
                </p:cNvGrpSpPr>
                <p:nvPr/>
              </p:nvGrpSpPr>
              <p:grpSpPr bwMode="auto">
                <a:xfrm>
                  <a:off x="3784" y="30"/>
                  <a:ext cx="305" cy="593"/>
                  <a:chOff x="1633" y="104"/>
                  <a:chExt cx="778" cy="1512"/>
                </a:xfrm>
              </p:grpSpPr>
              <p:sp>
                <p:nvSpPr>
                  <p:cNvPr id="20714" name="Freeform 611"/>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15" name="Freeform 612"/>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087" name="Group 613"/>
                <p:cNvGrpSpPr>
                  <a:grpSpLocks/>
                </p:cNvGrpSpPr>
                <p:nvPr/>
              </p:nvGrpSpPr>
              <p:grpSpPr bwMode="auto">
                <a:xfrm>
                  <a:off x="3903" y="0"/>
                  <a:ext cx="248" cy="601"/>
                  <a:chOff x="1935" y="28"/>
                  <a:chExt cx="634" cy="1534"/>
                </a:xfrm>
              </p:grpSpPr>
              <p:sp>
                <p:nvSpPr>
                  <p:cNvPr id="20712" name="Freeform 614"/>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13" name="Freeform 615"/>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160" name="Group 616"/>
                <p:cNvGrpSpPr>
                  <a:grpSpLocks/>
                </p:cNvGrpSpPr>
                <p:nvPr/>
              </p:nvGrpSpPr>
              <p:grpSpPr bwMode="auto">
                <a:xfrm>
                  <a:off x="4251" y="252"/>
                  <a:ext cx="723" cy="222"/>
                  <a:chOff x="2822" y="672"/>
                  <a:chExt cx="1845" cy="566"/>
                </a:xfrm>
              </p:grpSpPr>
              <p:sp>
                <p:nvSpPr>
                  <p:cNvPr id="20710" name="Freeform 617"/>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11" name="Freeform 618"/>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161" name="Group 619"/>
                <p:cNvGrpSpPr>
                  <a:grpSpLocks/>
                </p:cNvGrpSpPr>
                <p:nvPr/>
              </p:nvGrpSpPr>
              <p:grpSpPr bwMode="auto">
                <a:xfrm>
                  <a:off x="4196" y="163"/>
                  <a:ext cx="699" cy="282"/>
                  <a:chOff x="2683" y="445"/>
                  <a:chExt cx="1781" cy="717"/>
                </a:xfrm>
              </p:grpSpPr>
              <p:sp>
                <p:nvSpPr>
                  <p:cNvPr id="20708" name="Freeform 620"/>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09" name="Freeform 621"/>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0673" name="Freeform 622"/>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0674" name="Freeform 623"/>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1162" name="Group 624"/>
                <p:cNvGrpSpPr>
                  <a:grpSpLocks/>
                </p:cNvGrpSpPr>
                <p:nvPr/>
              </p:nvGrpSpPr>
              <p:grpSpPr bwMode="auto">
                <a:xfrm>
                  <a:off x="4242" y="5"/>
                  <a:ext cx="251" cy="596"/>
                  <a:chOff x="2800" y="41"/>
                  <a:chExt cx="640" cy="1520"/>
                </a:xfrm>
              </p:grpSpPr>
              <p:sp>
                <p:nvSpPr>
                  <p:cNvPr id="20706" name="Freeform 625"/>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07" name="Freeform 626"/>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163" name="Group 627"/>
                <p:cNvGrpSpPr>
                  <a:grpSpLocks/>
                </p:cNvGrpSpPr>
                <p:nvPr/>
              </p:nvGrpSpPr>
              <p:grpSpPr bwMode="auto">
                <a:xfrm>
                  <a:off x="4295" y="53"/>
                  <a:ext cx="398" cy="574"/>
                  <a:chOff x="2934" y="163"/>
                  <a:chExt cx="1017" cy="1464"/>
                </a:xfrm>
              </p:grpSpPr>
              <p:sp>
                <p:nvSpPr>
                  <p:cNvPr id="20704" name="Freeform 628"/>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05" name="Freeform 629"/>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164" name="Group 630"/>
                <p:cNvGrpSpPr>
                  <a:grpSpLocks/>
                </p:cNvGrpSpPr>
                <p:nvPr/>
              </p:nvGrpSpPr>
              <p:grpSpPr bwMode="auto">
                <a:xfrm>
                  <a:off x="4215" y="2"/>
                  <a:ext cx="95" cy="567"/>
                  <a:chOff x="2730" y="32"/>
                  <a:chExt cx="243" cy="1448"/>
                </a:xfrm>
              </p:grpSpPr>
              <p:sp>
                <p:nvSpPr>
                  <p:cNvPr id="20702" name="Freeform 631"/>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03" name="Freeform 632"/>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165" name="Group 633"/>
                <p:cNvGrpSpPr>
                  <a:grpSpLocks/>
                </p:cNvGrpSpPr>
                <p:nvPr/>
              </p:nvGrpSpPr>
              <p:grpSpPr bwMode="auto">
                <a:xfrm>
                  <a:off x="3514" y="683"/>
                  <a:ext cx="425" cy="960"/>
                  <a:chOff x="943" y="1769"/>
                  <a:chExt cx="1085" cy="2450"/>
                </a:xfrm>
              </p:grpSpPr>
              <p:sp>
                <p:nvSpPr>
                  <p:cNvPr id="20700" name="Freeform 634"/>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01" name="Freeform 635"/>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188" name="Group 636"/>
                <p:cNvGrpSpPr>
                  <a:grpSpLocks/>
                </p:cNvGrpSpPr>
                <p:nvPr/>
              </p:nvGrpSpPr>
              <p:grpSpPr bwMode="auto">
                <a:xfrm>
                  <a:off x="3715" y="748"/>
                  <a:ext cx="300" cy="930"/>
                  <a:chOff x="1455" y="1936"/>
                  <a:chExt cx="766" cy="2373"/>
                </a:xfrm>
              </p:grpSpPr>
              <p:sp>
                <p:nvSpPr>
                  <p:cNvPr id="20698" name="Freeform 637"/>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99" name="Freeform 638"/>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189" name="Group 639"/>
                <p:cNvGrpSpPr>
                  <a:grpSpLocks/>
                </p:cNvGrpSpPr>
                <p:nvPr/>
              </p:nvGrpSpPr>
              <p:grpSpPr bwMode="auto">
                <a:xfrm rot="88588">
                  <a:off x="3923" y="769"/>
                  <a:ext cx="180" cy="913"/>
                  <a:chOff x="1956" y="1990"/>
                  <a:chExt cx="492" cy="2604"/>
                </a:xfrm>
              </p:grpSpPr>
              <p:sp>
                <p:nvSpPr>
                  <p:cNvPr id="20696" name="Freeform 640"/>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97" name="Freeform 641"/>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190" name="Group 642"/>
                <p:cNvGrpSpPr>
                  <a:grpSpLocks/>
                </p:cNvGrpSpPr>
                <p:nvPr/>
              </p:nvGrpSpPr>
              <p:grpSpPr bwMode="auto">
                <a:xfrm>
                  <a:off x="4451" y="662"/>
                  <a:ext cx="442" cy="951"/>
                  <a:chOff x="3334" y="1717"/>
                  <a:chExt cx="1125" cy="2426"/>
                </a:xfrm>
              </p:grpSpPr>
              <p:sp>
                <p:nvSpPr>
                  <p:cNvPr id="20694" name="Freeform 643"/>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695" name="Freeform 644"/>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191" name="Group 645"/>
                <p:cNvGrpSpPr>
                  <a:grpSpLocks/>
                </p:cNvGrpSpPr>
                <p:nvPr/>
              </p:nvGrpSpPr>
              <p:grpSpPr bwMode="auto">
                <a:xfrm>
                  <a:off x="4391" y="721"/>
                  <a:ext cx="347" cy="951"/>
                  <a:chOff x="3181" y="1866"/>
                  <a:chExt cx="883" cy="2426"/>
                </a:xfrm>
              </p:grpSpPr>
              <p:sp>
                <p:nvSpPr>
                  <p:cNvPr id="20692" name="Freeform 646"/>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693" name="Freeform 647"/>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192" name="Group 648"/>
                <p:cNvGrpSpPr>
                  <a:grpSpLocks/>
                </p:cNvGrpSpPr>
                <p:nvPr/>
              </p:nvGrpSpPr>
              <p:grpSpPr bwMode="auto">
                <a:xfrm>
                  <a:off x="4323" y="767"/>
                  <a:ext cx="243" cy="935"/>
                  <a:chOff x="3006" y="1983"/>
                  <a:chExt cx="619" cy="2386"/>
                </a:xfrm>
              </p:grpSpPr>
              <p:sp>
                <p:nvSpPr>
                  <p:cNvPr id="20690" name="Freeform 649"/>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691" name="Freeform 650"/>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193" name="Group 651"/>
                <p:cNvGrpSpPr>
                  <a:grpSpLocks/>
                </p:cNvGrpSpPr>
                <p:nvPr/>
              </p:nvGrpSpPr>
              <p:grpSpPr bwMode="auto">
                <a:xfrm>
                  <a:off x="4249" y="813"/>
                  <a:ext cx="159" cy="870"/>
                  <a:chOff x="2819" y="2101"/>
                  <a:chExt cx="405" cy="2219"/>
                </a:xfrm>
              </p:grpSpPr>
              <p:sp>
                <p:nvSpPr>
                  <p:cNvPr id="20688" name="Freeform 652"/>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689" name="Freeform 653"/>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194" name="Group 654"/>
                <p:cNvGrpSpPr>
                  <a:grpSpLocks/>
                </p:cNvGrpSpPr>
                <p:nvPr/>
              </p:nvGrpSpPr>
              <p:grpSpPr bwMode="auto">
                <a:xfrm>
                  <a:off x="4045" y="826"/>
                  <a:ext cx="167" cy="857"/>
                  <a:chOff x="2287" y="2135"/>
                  <a:chExt cx="426" cy="2185"/>
                </a:xfrm>
              </p:grpSpPr>
              <p:sp>
                <p:nvSpPr>
                  <p:cNvPr id="20686" name="Freeform 655"/>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0687" name="Freeform 656"/>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0630" name="Freeform 657"/>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631" name="Arc 658"/>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0632" name="Arc 659"/>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0633" name="Arc 660"/>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0634" name="Arc 661"/>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0635" name="Arc 662"/>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0636" name="Arc 663"/>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637" name="Arc 664"/>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0638" name="Arc 665"/>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639" name="Freeform 666"/>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640" name="Freeform 667"/>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641" name="Arc 668"/>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0642" name="Arc 669"/>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0643" name="Arc 670"/>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0644" name="Freeform 671"/>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645" name="Freeform 672"/>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646" name="Freeform 673"/>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647" name="Freeform 674"/>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648" name="Freeform 675"/>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649" name="Freeform 676"/>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650" name="Freeform 677"/>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651" name="Freeform 678"/>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21195" name="Group 679"/>
          <p:cNvGrpSpPr>
            <a:grpSpLocks/>
          </p:cNvGrpSpPr>
          <p:nvPr/>
        </p:nvGrpSpPr>
        <p:grpSpPr bwMode="auto">
          <a:xfrm>
            <a:off x="7181850" y="114300"/>
            <a:ext cx="1600200" cy="1905000"/>
            <a:chOff x="3115" y="0"/>
            <a:chExt cx="2170" cy="2486"/>
          </a:xfrm>
        </p:grpSpPr>
        <p:grpSp>
          <p:nvGrpSpPr>
            <p:cNvPr id="21196" name="Group 680"/>
            <p:cNvGrpSpPr>
              <a:grpSpLocks/>
            </p:cNvGrpSpPr>
            <p:nvPr/>
          </p:nvGrpSpPr>
          <p:grpSpPr bwMode="auto">
            <a:xfrm>
              <a:off x="4080" y="1910"/>
              <a:ext cx="768" cy="576"/>
              <a:chOff x="0" y="0"/>
              <a:chExt cx="768" cy="576"/>
            </a:xfrm>
          </p:grpSpPr>
          <p:sp>
            <p:nvSpPr>
              <p:cNvPr id="20622" name="Oval 68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0623" name="Oval 68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197" name="Group 683"/>
            <p:cNvGrpSpPr>
              <a:grpSpLocks/>
            </p:cNvGrpSpPr>
            <p:nvPr/>
          </p:nvGrpSpPr>
          <p:grpSpPr bwMode="auto">
            <a:xfrm>
              <a:off x="4257" y="1103"/>
              <a:ext cx="768" cy="576"/>
              <a:chOff x="0" y="0"/>
              <a:chExt cx="768" cy="576"/>
            </a:xfrm>
          </p:grpSpPr>
          <p:sp>
            <p:nvSpPr>
              <p:cNvPr id="20620" name="Oval 68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0621" name="Oval 68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198" name="Group 686"/>
            <p:cNvGrpSpPr>
              <a:grpSpLocks/>
            </p:cNvGrpSpPr>
            <p:nvPr/>
          </p:nvGrpSpPr>
          <p:grpSpPr bwMode="auto">
            <a:xfrm>
              <a:off x="3134" y="0"/>
              <a:ext cx="768" cy="576"/>
              <a:chOff x="0" y="0"/>
              <a:chExt cx="768" cy="576"/>
            </a:xfrm>
          </p:grpSpPr>
          <p:sp>
            <p:nvSpPr>
              <p:cNvPr id="20618" name="Oval 68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0619" name="Oval 68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199" name="Group 689"/>
            <p:cNvGrpSpPr>
              <a:grpSpLocks/>
            </p:cNvGrpSpPr>
            <p:nvPr/>
          </p:nvGrpSpPr>
          <p:grpSpPr bwMode="auto">
            <a:xfrm>
              <a:off x="3115" y="0"/>
              <a:ext cx="2170" cy="1702"/>
              <a:chOff x="3115" y="0"/>
              <a:chExt cx="2170" cy="1702"/>
            </a:xfrm>
          </p:grpSpPr>
          <p:grpSp>
            <p:nvGrpSpPr>
              <p:cNvPr id="21200" name="Group 690"/>
              <p:cNvGrpSpPr>
                <a:grpSpLocks/>
              </p:cNvGrpSpPr>
              <p:nvPr/>
            </p:nvGrpSpPr>
            <p:grpSpPr bwMode="auto">
              <a:xfrm>
                <a:off x="3640" y="308"/>
                <a:ext cx="1145" cy="844"/>
                <a:chOff x="1265" y="814"/>
                <a:chExt cx="2919" cy="2151"/>
              </a:xfrm>
            </p:grpSpPr>
            <p:sp>
              <p:nvSpPr>
                <p:cNvPr id="20616" name="Oval 69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0617" name="Oval 69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201" name="Group 693"/>
              <p:cNvGrpSpPr>
                <a:grpSpLocks/>
              </p:cNvGrpSpPr>
              <p:nvPr/>
            </p:nvGrpSpPr>
            <p:grpSpPr bwMode="auto">
              <a:xfrm>
                <a:off x="3115" y="0"/>
                <a:ext cx="2145" cy="1702"/>
                <a:chOff x="3115" y="0"/>
                <a:chExt cx="2145" cy="1702"/>
              </a:xfrm>
            </p:grpSpPr>
            <p:grpSp>
              <p:nvGrpSpPr>
                <p:cNvPr id="21202" name="Group 694"/>
                <p:cNvGrpSpPr>
                  <a:grpSpLocks/>
                </p:cNvGrpSpPr>
                <p:nvPr/>
              </p:nvGrpSpPr>
              <p:grpSpPr bwMode="auto">
                <a:xfrm>
                  <a:off x="4505" y="589"/>
                  <a:ext cx="493" cy="912"/>
                  <a:chOff x="3471" y="1530"/>
                  <a:chExt cx="1258" cy="2327"/>
                </a:xfrm>
              </p:grpSpPr>
              <p:sp>
                <p:nvSpPr>
                  <p:cNvPr id="20614" name="Freeform 695"/>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615" name="Freeform 696"/>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03" name="Group 697"/>
                <p:cNvGrpSpPr>
                  <a:grpSpLocks/>
                </p:cNvGrpSpPr>
                <p:nvPr/>
              </p:nvGrpSpPr>
              <p:grpSpPr bwMode="auto">
                <a:xfrm>
                  <a:off x="4267" y="781"/>
                  <a:ext cx="966" cy="522"/>
                  <a:chOff x="2864" y="2019"/>
                  <a:chExt cx="2463" cy="1332"/>
                </a:xfrm>
              </p:grpSpPr>
              <p:sp>
                <p:nvSpPr>
                  <p:cNvPr id="20612" name="Freeform 698"/>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13" name="Freeform 699"/>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04" name="Group 700"/>
                <p:cNvGrpSpPr>
                  <a:grpSpLocks/>
                </p:cNvGrpSpPr>
                <p:nvPr/>
              </p:nvGrpSpPr>
              <p:grpSpPr bwMode="auto">
                <a:xfrm>
                  <a:off x="4280" y="707"/>
                  <a:ext cx="971" cy="417"/>
                  <a:chOff x="2897" y="1832"/>
                  <a:chExt cx="2477" cy="1064"/>
                </a:xfrm>
              </p:grpSpPr>
              <p:sp>
                <p:nvSpPr>
                  <p:cNvPr id="20610" name="Freeform 701"/>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11" name="Freeform 702"/>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05" name="Group 703"/>
                <p:cNvGrpSpPr>
                  <a:grpSpLocks/>
                </p:cNvGrpSpPr>
                <p:nvPr/>
              </p:nvGrpSpPr>
              <p:grpSpPr bwMode="auto">
                <a:xfrm>
                  <a:off x="4291" y="630"/>
                  <a:ext cx="969" cy="364"/>
                  <a:chOff x="2924" y="1636"/>
                  <a:chExt cx="2472" cy="927"/>
                </a:xfrm>
              </p:grpSpPr>
              <p:sp>
                <p:nvSpPr>
                  <p:cNvPr id="20608" name="Freeform 704"/>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09" name="Freeform 705"/>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06" name="Group 706"/>
                <p:cNvGrpSpPr>
                  <a:grpSpLocks/>
                </p:cNvGrpSpPr>
                <p:nvPr/>
              </p:nvGrpSpPr>
              <p:grpSpPr bwMode="auto">
                <a:xfrm>
                  <a:off x="4304" y="543"/>
                  <a:ext cx="918" cy="258"/>
                  <a:chOff x="2958" y="1414"/>
                  <a:chExt cx="2342" cy="657"/>
                </a:xfrm>
              </p:grpSpPr>
              <p:sp>
                <p:nvSpPr>
                  <p:cNvPr id="20606" name="Freeform 707"/>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07" name="Freeform 708"/>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07" name="Group 709"/>
                <p:cNvGrpSpPr>
                  <a:grpSpLocks/>
                </p:cNvGrpSpPr>
                <p:nvPr/>
              </p:nvGrpSpPr>
              <p:grpSpPr bwMode="auto">
                <a:xfrm>
                  <a:off x="4314" y="487"/>
                  <a:ext cx="843" cy="134"/>
                  <a:chOff x="2983" y="1269"/>
                  <a:chExt cx="2150" cy="343"/>
                </a:xfrm>
              </p:grpSpPr>
              <p:sp>
                <p:nvSpPr>
                  <p:cNvPr id="20604" name="Freeform 710"/>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05" name="Freeform 711"/>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08" name="Group 712"/>
                <p:cNvGrpSpPr>
                  <a:grpSpLocks/>
                </p:cNvGrpSpPr>
                <p:nvPr/>
              </p:nvGrpSpPr>
              <p:grpSpPr bwMode="auto">
                <a:xfrm>
                  <a:off x="4296" y="349"/>
                  <a:ext cx="737" cy="167"/>
                  <a:chOff x="2938" y="917"/>
                  <a:chExt cx="1879" cy="427"/>
                </a:xfrm>
              </p:grpSpPr>
              <p:sp>
                <p:nvSpPr>
                  <p:cNvPr id="20602" name="Freeform 713"/>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03" name="Freeform 714"/>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11" name="Group 715"/>
                <p:cNvGrpSpPr>
                  <a:grpSpLocks/>
                </p:cNvGrpSpPr>
                <p:nvPr/>
              </p:nvGrpSpPr>
              <p:grpSpPr bwMode="auto">
                <a:xfrm>
                  <a:off x="3394" y="637"/>
                  <a:ext cx="493" cy="912"/>
                  <a:chOff x="637" y="1653"/>
                  <a:chExt cx="1257" cy="2326"/>
                </a:xfrm>
              </p:grpSpPr>
              <p:sp>
                <p:nvSpPr>
                  <p:cNvPr id="20600" name="Freeform 716"/>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01" name="Freeform 717"/>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2" name="Group 718"/>
                <p:cNvGrpSpPr>
                  <a:grpSpLocks/>
                </p:cNvGrpSpPr>
                <p:nvPr/>
              </p:nvGrpSpPr>
              <p:grpSpPr bwMode="auto">
                <a:xfrm>
                  <a:off x="3142" y="850"/>
                  <a:ext cx="966" cy="522"/>
                  <a:chOff x="-5" y="2196"/>
                  <a:chExt cx="2463" cy="1332"/>
                </a:xfrm>
              </p:grpSpPr>
              <p:sp>
                <p:nvSpPr>
                  <p:cNvPr id="20598" name="Freeform 719"/>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99" name="Freeform 720"/>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3" name="Group 721"/>
                <p:cNvGrpSpPr>
                  <a:grpSpLocks/>
                </p:cNvGrpSpPr>
                <p:nvPr/>
              </p:nvGrpSpPr>
              <p:grpSpPr bwMode="auto">
                <a:xfrm>
                  <a:off x="3124" y="777"/>
                  <a:ext cx="971" cy="417"/>
                  <a:chOff x="-52" y="2009"/>
                  <a:chExt cx="2477" cy="1064"/>
                </a:xfrm>
              </p:grpSpPr>
              <p:sp>
                <p:nvSpPr>
                  <p:cNvPr id="20596" name="Freeform 722"/>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97" name="Freeform 723"/>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4" name="Group 724"/>
                <p:cNvGrpSpPr>
                  <a:grpSpLocks/>
                </p:cNvGrpSpPr>
                <p:nvPr/>
              </p:nvGrpSpPr>
              <p:grpSpPr bwMode="auto">
                <a:xfrm>
                  <a:off x="3115" y="700"/>
                  <a:ext cx="969" cy="363"/>
                  <a:chOff x="-74" y="1813"/>
                  <a:chExt cx="2472" cy="927"/>
                </a:xfrm>
              </p:grpSpPr>
              <p:sp>
                <p:nvSpPr>
                  <p:cNvPr id="20594" name="Freeform 725"/>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95" name="Freeform 726"/>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5" name="Group 727"/>
                <p:cNvGrpSpPr>
                  <a:grpSpLocks/>
                </p:cNvGrpSpPr>
                <p:nvPr/>
              </p:nvGrpSpPr>
              <p:grpSpPr bwMode="auto">
                <a:xfrm>
                  <a:off x="3153" y="613"/>
                  <a:ext cx="918" cy="257"/>
                  <a:chOff x="22" y="1591"/>
                  <a:chExt cx="2342" cy="657"/>
                </a:xfrm>
              </p:grpSpPr>
              <p:sp>
                <p:nvSpPr>
                  <p:cNvPr id="20592" name="Freeform 728"/>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93" name="Freeform 729"/>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480" name="Group 730"/>
                <p:cNvGrpSpPr>
                  <a:grpSpLocks/>
                </p:cNvGrpSpPr>
                <p:nvPr/>
              </p:nvGrpSpPr>
              <p:grpSpPr bwMode="auto">
                <a:xfrm>
                  <a:off x="3218" y="556"/>
                  <a:ext cx="843" cy="134"/>
                  <a:chOff x="189" y="1446"/>
                  <a:chExt cx="2150" cy="343"/>
                </a:xfrm>
              </p:grpSpPr>
              <p:sp>
                <p:nvSpPr>
                  <p:cNvPr id="20590" name="Freeform 731"/>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91" name="Freeform 732"/>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481" name="Group 733"/>
                <p:cNvGrpSpPr>
                  <a:grpSpLocks/>
                </p:cNvGrpSpPr>
                <p:nvPr/>
              </p:nvGrpSpPr>
              <p:grpSpPr bwMode="auto">
                <a:xfrm>
                  <a:off x="3342" y="418"/>
                  <a:ext cx="737" cy="167"/>
                  <a:chOff x="505" y="1094"/>
                  <a:chExt cx="1879" cy="427"/>
                </a:xfrm>
              </p:grpSpPr>
              <p:sp>
                <p:nvSpPr>
                  <p:cNvPr id="20588" name="Freeform 734"/>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89" name="Freeform 735"/>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4" name="Group 736"/>
                <p:cNvGrpSpPr>
                  <a:grpSpLocks/>
                </p:cNvGrpSpPr>
                <p:nvPr/>
              </p:nvGrpSpPr>
              <p:grpSpPr bwMode="auto">
                <a:xfrm>
                  <a:off x="3386" y="341"/>
                  <a:ext cx="725" cy="218"/>
                  <a:chOff x="616" y="899"/>
                  <a:chExt cx="1850" cy="554"/>
                </a:xfrm>
              </p:grpSpPr>
              <p:sp>
                <p:nvSpPr>
                  <p:cNvPr id="20586" name="Freeform 737"/>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87" name="Freeform 738"/>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5" name="Group 739"/>
                <p:cNvGrpSpPr>
                  <a:grpSpLocks/>
                </p:cNvGrpSpPr>
                <p:nvPr/>
              </p:nvGrpSpPr>
              <p:grpSpPr bwMode="auto">
                <a:xfrm>
                  <a:off x="3472" y="231"/>
                  <a:ext cx="693" cy="291"/>
                  <a:chOff x="3472" y="231"/>
                  <a:chExt cx="693" cy="291"/>
                </a:xfrm>
              </p:grpSpPr>
              <p:sp>
                <p:nvSpPr>
                  <p:cNvPr id="20584" name="Freeform 740"/>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85" name="Freeform 741"/>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6" name="Group 742"/>
                <p:cNvGrpSpPr>
                  <a:grpSpLocks/>
                </p:cNvGrpSpPr>
                <p:nvPr/>
              </p:nvGrpSpPr>
              <p:grpSpPr bwMode="auto">
                <a:xfrm>
                  <a:off x="3554" y="118"/>
                  <a:ext cx="664" cy="349"/>
                  <a:chOff x="3554" y="118"/>
                  <a:chExt cx="664" cy="349"/>
                </a:xfrm>
              </p:grpSpPr>
              <p:sp>
                <p:nvSpPr>
                  <p:cNvPr id="20582" name="Freeform 743"/>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83" name="Freeform 744"/>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7" name="Group 745"/>
                <p:cNvGrpSpPr>
                  <a:grpSpLocks/>
                </p:cNvGrpSpPr>
                <p:nvPr/>
              </p:nvGrpSpPr>
              <p:grpSpPr bwMode="auto">
                <a:xfrm>
                  <a:off x="3784" y="30"/>
                  <a:ext cx="305" cy="593"/>
                  <a:chOff x="1633" y="104"/>
                  <a:chExt cx="778" cy="1512"/>
                </a:xfrm>
              </p:grpSpPr>
              <p:sp>
                <p:nvSpPr>
                  <p:cNvPr id="20580" name="Freeform 746"/>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81" name="Freeform 747"/>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8" name="Group 748"/>
                <p:cNvGrpSpPr>
                  <a:grpSpLocks/>
                </p:cNvGrpSpPr>
                <p:nvPr/>
              </p:nvGrpSpPr>
              <p:grpSpPr bwMode="auto">
                <a:xfrm>
                  <a:off x="3903" y="0"/>
                  <a:ext cx="248" cy="601"/>
                  <a:chOff x="1935" y="28"/>
                  <a:chExt cx="634" cy="1534"/>
                </a:xfrm>
              </p:grpSpPr>
              <p:sp>
                <p:nvSpPr>
                  <p:cNvPr id="20578" name="Freeform 749"/>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79" name="Freeform 750"/>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9" name="Group 751"/>
                <p:cNvGrpSpPr>
                  <a:grpSpLocks/>
                </p:cNvGrpSpPr>
                <p:nvPr/>
              </p:nvGrpSpPr>
              <p:grpSpPr bwMode="auto">
                <a:xfrm>
                  <a:off x="4251" y="252"/>
                  <a:ext cx="723" cy="222"/>
                  <a:chOff x="2822" y="672"/>
                  <a:chExt cx="1845" cy="566"/>
                </a:xfrm>
              </p:grpSpPr>
              <p:sp>
                <p:nvSpPr>
                  <p:cNvPr id="20576" name="Freeform 752"/>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77" name="Freeform 753"/>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490" name="Group 754"/>
                <p:cNvGrpSpPr>
                  <a:grpSpLocks/>
                </p:cNvGrpSpPr>
                <p:nvPr/>
              </p:nvGrpSpPr>
              <p:grpSpPr bwMode="auto">
                <a:xfrm>
                  <a:off x="4196" y="163"/>
                  <a:ext cx="699" cy="282"/>
                  <a:chOff x="2683" y="445"/>
                  <a:chExt cx="1781" cy="717"/>
                </a:xfrm>
              </p:grpSpPr>
              <p:sp>
                <p:nvSpPr>
                  <p:cNvPr id="20574" name="Freeform 755"/>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75" name="Freeform 756"/>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0539" name="Freeform 757"/>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0540" name="Freeform 758"/>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0491" name="Group 759"/>
                <p:cNvGrpSpPr>
                  <a:grpSpLocks/>
                </p:cNvGrpSpPr>
                <p:nvPr/>
              </p:nvGrpSpPr>
              <p:grpSpPr bwMode="auto">
                <a:xfrm>
                  <a:off x="4242" y="5"/>
                  <a:ext cx="251" cy="596"/>
                  <a:chOff x="2800" y="41"/>
                  <a:chExt cx="640" cy="1520"/>
                </a:xfrm>
              </p:grpSpPr>
              <p:sp>
                <p:nvSpPr>
                  <p:cNvPr id="20572" name="Freeform 760"/>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73" name="Freeform 761"/>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492" name="Group 762"/>
                <p:cNvGrpSpPr>
                  <a:grpSpLocks/>
                </p:cNvGrpSpPr>
                <p:nvPr/>
              </p:nvGrpSpPr>
              <p:grpSpPr bwMode="auto">
                <a:xfrm>
                  <a:off x="4295" y="53"/>
                  <a:ext cx="398" cy="574"/>
                  <a:chOff x="2934" y="163"/>
                  <a:chExt cx="1017" cy="1464"/>
                </a:xfrm>
              </p:grpSpPr>
              <p:sp>
                <p:nvSpPr>
                  <p:cNvPr id="20570" name="Freeform 763"/>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71" name="Freeform 764"/>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493" name="Group 765"/>
                <p:cNvGrpSpPr>
                  <a:grpSpLocks/>
                </p:cNvGrpSpPr>
                <p:nvPr/>
              </p:nvGrpSpPr>
              <p:grpSpPr bwMode="auto">
                <a:xfrm>
                  <a:off x="4215" y="2"/>
                  <a:ext cx="95" cy="567"/>
                  <a:chOff x="2730" y="32"/>
                  <a:chExt cx="243" cy="1448"/>
                </a:xfrm>
              </p:grpSpPr>
              <p:sp>
                <p:nvSpPr>
                  <p:cNvPr id="20568" name="Freeform 766"/>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69" name="Freeform 767"/>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494" name="Group 768"/>
                <p:cNvGrpSpPr>
                  <a:grpSpLocks/>
                </p:cNvGrpSpPr>
                <p:nvPr/>
              </p:nvGrpSpPr>
              <p:grpSpPr bwMode="auto">
                <a:xfrm>
                  <a:off x="3514" y="683"/>
                  <a:ext cx="425" cy="960"/>
                  <a:chOff x="943" y="1769"/>
                  <a:chExt cx="1085" cy="2450"/>
                </a:xfrm>
              </p:grpSpPr>
              <p:sp>
                <p:nvSpPr>
                  <p:cNvPr id="20566" name="Freeform 769"/>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67" name="Freeform 770"/>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495" name="Group 771"/>
                <p:cNvGrpSpPr>
                  <a:grpSpLocks/>
                </p:cNvGrpSpPr>
                <p:nvPr/>
              </p:nvGrpSpPr>
              <p:grpSpPr bwMode="auto">
                <a:xfrm>
                  <a:off x="3715" y="748"/>
                  <a:ext cx="300" cy="930"/>
                  <a:chOff x="1455" y="1936"/>
                  <a:chExt cx="766" cy="2373"/>
                </a:xfrm>
              </p:grpSpPr>
              <p:sp>
                <p:nvSpPr>
                  <p:cNvPr id="20564" name="Freeform 772"/>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65" name="Freeform 773"/>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6" name="Group 774"/>
                <p:cNvGrpSpPr>
                  <a:grpSpLocks/>
                </p:cNvGrpSpPr>
                <p:nvPr/>
              </p:nvGrpSpPr>
              <p:grpSpPr bwMode="auto">
                <a:xfrm rot="88588">
                  <a:off x="3923" y="769"/>
                  <a:ext cx="180" cy="913"/>
                  <a:chOff x="1956" y="1990"/>
                  <a:chExt cx="492" cy="2604"/>
                </a:xfrm>
              </p:grpSpPr>
              <p:sp>
                <p:nvSpPr>
                  <p:cNvPr id="20562" name="Freeform 775"/>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63" name="Freeform 776"/>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7" name="Group 777"/>
                <p:cNvGrpSpPr>
                  <a:grpSpLocks/>
                </p:cNvGrpSpPr>
                <p:nvPr/>
              </p:nvGrpSpPr>
              <p:grpSpPr bwMode="auto">
                <a:xfrm>
                  <a:off x="4451" y="662"/>
                  <a:ext cx="442" cy="951"/>
                  <a:chOff x="3334" y="1717"/>
                  <a:chExt cx="1125" cy="2426"/>
                </a:xfrm>
              </p:grpSpPr>
              <p:sp>
                <p:nvSpPr>
                  <p:cNvPr id="20560" name="Freeform 778"/>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561" name="Freeform 779"/>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8" name="Group 780"/>
                <p:cNvGrpSpPr>
                  <a:grpSpLocks/>
                </p:cNvGrpSpPr>
                <p:nvPr/>
              </p:nvGrpSpPr>
              <p:grpSpPr bwMode="auto">
                <a:xfrm>
                  <a:off x="4391" y="721"/>
                  <a:ext cx="347" cy="951"/>
                  <a:chOff x="3181" y="1866"/>
                  <a:chExt cx="883" cy="2426"/>
                </a:xfrm>
              </p:grpSpPr>
              <p:sp>
                <p:nvSpPr>
                  <p:cNvPr id="20558" name="Freeform 781"/>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559" name="Freeform 782"/>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9" name="Group 783"/>
                <p:cNvGrpSpPr>
                  <a:grpSpLocks/>
                </p:cNvGrpSpPr>
                <p:nvPr/>
              </p:nvGrpSpPr>
              <p:grpSpPr bwMode="auto">
                <a:xfrm>
                  <a:off x="4323" y="767"/>
                  <a:ext cx="243" cy="935"/>
                  <a:chOff x="3006" y="1983"/>
                  <a:chExt cx="619" cy="2386"/>
                </a:xfrm>
              </p:grpSpPr>
              <p:sp>
                <p:nvSpPr>
                  <p:cNvPr id="20556" name="Freeform 784"/>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557" name="Freeform 785"/>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220" name="Group 786"/>
                <p:cNvGrpSpPr>
                  <a:grpSpLocks/>
                </p:cNvGrpSpPr>
                <p:nvPr/>
              </p:nvGrpSpPr>
              <p:grpSpPr bwMode="auto">
                <a:xfrm>
                  <a:off x="4249" y="813"/>
                  <a:ext cx="159" cy="870"/>
                  <a:chOff x="2819" y="2101"/>
                  <a:chExt cx="405" cy="2219"/>
                </a:xfrm>
              </p:grpSpPr>
              <p:sp>
                <p:nvSpPr>
                  <p:cNvPr id="20554" name="Freeform 787"/>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555" name="Freeform 788"/>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221" name="Group 789"/>
                <p:cNvGrpSpPr>
                  <a:grpSpLocks/>
                </p:cNvGrpSpPr>
                <p:nvPr/>
              </p:nvGrpSpPr>
              <p:grpSpPr bwMode="auto">
                <a:xfrm>
                  <a:off x="4045" y="826"/>
                  <a:ext cx="167" cy="857"/>
                  <a:chOff x="2287" y="2135"/>
                  <a:chExt cx="426" cy="2185"/>
                </a:xfrm>
              </p:grpSpPr>
              <p:sp>
                <p:nvSpPr>
                  <p:cNvPr id="20552" name="Freeform 790"/>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0553" name="Freeform 791"/>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0496" name="Freeform 792"/>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497" name="Arc 793"/>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0498" name="Arc 794"/>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0499" name="Arc 795"/>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0500" name="Arc 796"/>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0501" name="Arc 797"/>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0502" name="Arc 798"/>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503" name="Arc 799"/>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0504" name="Arc 800"/>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505" name="Freeform 801"/>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506" name="Freeform 802"/>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507" name="Arc 803"/>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0508" name="Arc 804"/>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0509" name="Arc 805"/>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0510" name="Freeform 806"/>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511" name="Freeform 807"/>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512" name="Freeform 808"/>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513" name="Freeform 809"/>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514" name="Freeform 810"/>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515" name="Freeform 811"/>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516" name="Freeform 812"/>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517" name="Freeform 813"/>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23" presetClass="entr" presetSubtype="16" repeatCount="indefinite" fill="hold" nodeType="withEffect">
                                  <p:stCondLst>
                                    <p:cond delay="0"/>
                                  </p:stCondLst>
                                  <p:childTnLst>
                                    <p:set>
                                      <p:cBhvr>
                                        <p:cTn id="10" dur="1" fill="hold">
                                          <p:stCondLst>
                                            <p:cond delay="0"/>
                                          </p:stCondLst>
                                        </p:cTn>
                                        <p:tgtEl>
                                          <p:spTgt spid="20655"/>
                                        </p:tgtEl>
                                        <p:attrNameLst>
                                          <p:attrName>style.visibility</p:attrName>
                                        </p:attrNameLst>
                                      </p:cBhvr>
                                      <p:to>
                                        <p:strVal val="visible"/>
                                      </p:to>
                                    </p:set>
                                    <p:anim calcmode="lin" valueType="num">
                                      <p:cBhvr>
                                        <p:cTn id="11" dur="1000" fill="hold"/>
                                        <p:tgtEl>
                                          <p:spTgt spid="20655"/>
                                        </p:tgtEl>
                                        <p:attrNameLst>
                                          <p:attrName>ppt_w</p:attrName>
                                        </p:attrNameLst>
                                      </p:cBhvr>
                                      <p:tavLst>
                                        <p:tav tm="0">
                                          <p:val>
                                            <p:fltVal val="0"/>
                                          </p:val>
                                        </p:tav>
                                        <p:tav tm="100000">
                                          <p:val>
                                            <p:strVal val="#ppt_w"/>
                                          </p:val>
                                        </p:tav>
                                      </p:tavLst>
                                    </p:anim>
                                    <p:anim calcmode="lin" valueType="num">
                                      <p:cBhvr>
                                        <p:cTn id="12" dur="1000" fill="hold"/>
                                        <p:tgtEl>
                                          <p:spTgt spid="206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par>
                                <p:cTn id="13" presetID="23" presetClass="entr" presetSubtype="16" repeatCount="indefinite" fill="hold" nodeType="withEffect">
                                  <p:stCondLst>
                                    <p:cond delay="0"/>
                                  </p:stCondLst>
                                  <p:childTnLst>
                                    <p:set>
                                      <p:cBhvr>
                                        <p:cTn id="14" dur="1" fill="hold">
                                          <p:stCondLst>
                                            <p:cond delay="0"/>
                                          </p:stCondLst>
                                        </p:cTn>
                                        <p:tgtEl>
                                          <p:spTgt spid="20790"/>
                                        </p:tgtEl>
                                        <p:attrNameLst>
                                          <p:attrName>style.visibility</p:attrName>
                                        </p:attrNameLst>
                                      </p:cBhvr>
                                      <p:to>
                                        <p:strVal val="visible"/>
                                      </p:to>
                                    </p:set>
                                    <p:anim calcmode="lin" valueType="num">
                                      <p:cBhvr>
                                        <p:cTn id="15" dur="1000" fill="hold"/>
                                        <p:tgtEl>
                                          <p:spTgt spid="20790"/>
                                        </p:tgtEl>
                                        <p:attrNameLst>
                                          <p:attrName>ppt_w</p:attrName>
                                        </p:attrNameLst>
                                      </p:cBhvr>
                                      <p:tavLst>
                                        <p:tav tm="0">
                                          <p:val>
                                            <p:fltVal val="0"/>
                                          </p:val>
                                        </p:tav>
                                        <p:tav tm="100000">
                                          <p:val>
                                            <p:strVal val="#ppt_w"/>
                                          </p:val>
                                        </p:tav>
                                      </p:tavLst>
                                    </p:anim>
                                    <p:anim calcmode="lin" valueType="num">
                                      <p:cBhvr>
                                        <p:cTn id="16" dur="1000" fill="hold"/>
                                        <p:tgtEl>
                                          <p:spTgt spid="2079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par>
                                <p:cTn id="17" presetID="23" presetClass="entr" presetSubtype="16" repeatCount="indefinite" fill="hold" nodeType="withEffect">
                                  <p:stCondLst>
                                    <p:cond delay="0"/>
                                  </p:stCondLst>
                                  <p:childTnLst>
                                    <p:set>
                                      <p:cBhvr>
                                        <p:cTn id="18" dur="1" fill="hold">
                                          <p:stCondLst>
                                            <p:cond delay="0"/>
                                          </p:stCondLst>
                                        </p:cTn>
                                        <p:tgtEl>
                                          <p:spTgt spid="20925"/>
                                        </p:tgtEl>
                                        <p:attrNameLst>
                                          <p:attrName>style.visibility</p:attrName>
                                        </p:attrNameLst>
                                      </p:cBhvr>
                                      <p:to>
                                        <p:strVal val="visible"/>
                                      </p:to>
                                    </p:set>
                                    <p:anim calcmode="lin" valueType="num">
                                      <p:cBhvr>
                                        <p:cTn id="19" dur="1000" fill="hold"/>
                                        <p:tgtEl>
                                          <p:spTgt spid="20925"/>
                                        </p:tgtEl>
                                        <p:attrNameLst>
                                          <p:attrName>ppt_w</p:attrName>
                                        </p:attrNameLst>
                                      </p:cBhvr>
                                      <p:tavLst>
                                        <p:tav tm="0">
                                          <p:val>
                                            <p:fltVal val="0"/>
                                          </p:val>
                                        </p:tav>
                                        <p:tav tm="100000">
                                          <p:val>
                                            <p:strVal val="#ppt_w"/>
                                          </p:val>
                                        </p:tav>
                                      </p:tavLst>
                                    </p:anim>
                                    <p:anim calcmode="lin" valueType="num">
                                      <p:cBhvr>
                                        <p:cTn id="20" dur="1000" fill="hold"/>
                                        <p:tgtEl>
                                          <p:spTgt spid="209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1" presetID="23" presetClass="entr" presetSubtype="16" repeatCount="indefinite" fill="hold" nodeType="withEffect">
                                  <p:stCondLst>
                                    <p:cond delay="0"/>
                                  </p:stCondLst>
                                  <p:childTnLst>
                                    <p:set>
                                      <p:cBhvr>
                                        <p:cTn id="22" dur="1" fill="hold">
                                          <p:stCondLst>
                                            <p:cond delay="0"/>
                                          </p:stCondLst>
                                        </p:cTn>
                                        <p:tgtEl>
                                          <p:spTgt spid="21060"/>
                                        </p:tgtEl>
                                        <p:attrNameLst>
                                          <p:attrName>style.visibility</p:attrName>
                                        </p:attrNameLst>
                                      </p:cBhvr>
                                      <p:to>
                                        <p:strVal val="visible"/>
                                      </p:to>
                                    </p:set>
                                    <p:anim calcmode="lin" valueType="num">
                                      <p:cBhvr>
                                        <p:cTn id="23" dur="1000" fill="hold"/>
                                        <p:tgtEl>
                                          <p:spTgt spid="21060"/>
                                        </p:tgtEl>
                                        <p:attrNameLst>
                                          <p:attrName>ppt_w</p:attrName>
                                        </p:attrNameLst>
                                      </p:cBhvr>
                                      <p:tavLst>
                                        <p:tav tm="0">
                                          <p:val>
                                            <p:fltVal val="0"/>
                                          </p:val>
                                        </p:tav>
                                        <p:tav tm="100000">
                                          <p:val>
                                            <p:strVal val="#ppt_w"/>
                                          </p:val>
                                        </p:tav>
                                      </p:tavLst>
                                    </p:anim>
                                    <p:anim calcmode="lin" valueType="num">
                                      <p:cBhvr>
                                        <p:cTn id="24" dur="1000" fill="hold"/>
                                        <p:tgtEl>
                                          <p:spTgt spid="210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par>
                                <p:cTn id="25" presetID="23" presetClass="entr" presetSubtype="16" repeatCount="indefinite" fill="hold" nodeType="withEffect">
                                  <p:stCondLst>
                                    <p:cond delay="0"/>
                                  </p:stCondLst>
                                  <p:childTnLst>
                                    <p:set>
                                      <p:cBhvr>
                                        <p:cTn id="26" dur="1" fill="hold">
                                          <p:stCondLst>
                                            <p:cond delay="0"/>
                                          </p:stCondLst>
                                        </p:cTn>
                                        <p:tgtEl>
                                          <p:spTgt spid="21195"/>
                                        </p:tgtEl>
                                        <p:attrNameLst>
                                          <p:attrName>style.visibility</p:attrName>
                                        </p:attrNameLst>
                                      </p:cBhvr>
                                      <p:to>
                                        <p:strVal val="visible"/>
                                      </p:to>
                                    </p:set>
                                    <p:anim calcmode="lin" valueType="num">
                                      <p:cBhvr>
                                        <p:cTn id="27" dur="1000" fill="hold"/>
                                        <p:tgtEl>
                                          <p:spTgt spid="21195"/>
                                        </p:tgtEl>
                                        <p:attrNameLst>
                                          <p:attrName>ppt_w</p:attrName>
                                        </p:attrNameLst>
                                      </p:cBhvr>
                                      <p:tavLst>
                                        <p:tav tm="0">
                                          <p:val>
                                            <p:fltVal val="0"/>
                                          </p:val>
                                        </p:tav>
                                        <p:tav tm="100000">
                                          <p:val>
                                            <p:strVal val="#ppt_w"/>
                                          </p:val>
                                        </p:tav>
                                      </p:tavLst>
                                    </p:anim>
                                    <p:anim calcmode="lin" valueType="num">
                                      <p:cBhvr>
                                        <p:cTn id="28" dur="1000" fill="hold"/>
                                        <p:tgtEl>
                                          <p:spTgt spid="2119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noFill/>
        </p:spPr>
        <p:txBody>
          <a:bodyPr wrap="square" rtlCol="0">
            <a:spAutoFit/>
          </a:bodyPr>
          <a:lstStyle/>
          <a:p>
            <a:pPr algn="just"/>
            <a:r>
              <a:rPr lang="en-US" sz="2000" b="1" dirty="0" err="1" smtClean="0">
                <a:solidFill>
                  <a:srgbClr val="002060"/>
                </a:solidFill>
                <a:latin typeface="Times New Roman" pitchFamily="18" charset="0"/>
                <a:cs typeface="Times New Roman" pitchFamily="18" charset="0"/>
              </a:rPr>
              <a:t>Bé</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có</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biết</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hiện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tượng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thiên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nhiên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nào</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được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thể</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hiện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trong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những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hình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ảnh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này</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không</a:t>
            </a:r>
            <a:r>
              <a:rPr lang="en-US" sz="2000" b="1" dirty="0" smtClean="0">
                <a:solidFill>
                  <a:srgbClr val="002060"/>
                </a:solidFill>
                <a:latin typeface="Times New Roman" pitchFamily="18" charset="0"/>
                <a:cs typeface="Times New Roman" pitchFamily="18" charset="0"/>
              </a:rPr>
              <a:t>?</a:t>
            </a:r>
            <a:r>
              <a:rPr lang="en-US" i="1" dirty="0" smtClean="0">
                <a:solidFill>
                  <a:srgbClr val="002060"/>
                </a:solidFill>
                <a:latin typeface="Times New Roman" pitchFamily="18" charset="0"/>
                <a:cs typeface="Times New Roman" pitchFamily="18" charset="0"/>
              </a:rPr>
              <a:t>(</a:t>
            </a:r>
            <a:r>
              <a:rPr lang="en-US" i="1" dirty="0" err="1" smtClean="0">
                <a:solidFill>
                  <a:srgbClr val="002060"/>
                </a:solidFill>
                <a:latin typeface="Times New Roman" pitchFamily="18" charset="0"/>
                <a:cs typeface="Times New Roman" pitchFamily="18" charset="0"/>
              </a:rPr>
              <a:t>Đó</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là</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hiện</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tượng</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thiên</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nhiên</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Mưa</a:t>
            </a:r>
            <a:r>
              <a:rPr lang="en-US" i="1" dirty="0" smtClean="0">
                <a:solidFill>
                  <a:srgbClr val="002060"/>
                </a:solidFill>
                <a:latin typeface="Times New Roman" pitchFamily="18" charset="0"/>
                <a:cs typeface="Times New Roman" pitchFamily="18" charset="0"/>
              </a:rPr>
              <a:t>.) </a:t>
            </a:r>
            <a:endParaRPr lang="en-US" b="1" dirty="0" smtClean="0">
              <a:solidFill>
                <a:srgbClr val="002060"/>
              </a:solidFill>
              <a:latin typeface="Times New Roman" pitchFamily="18" charset="0"/>
              <a:cs typeface="Times New Roman" pitchFamily="18" charset="0"/>
            </a:endParaRPr>
          </a:p>
          <a:p>
            <a:pPr algn="just"/>
            <a:r>
              <a:rPr lang="en-US" sz="2000" b="1" dirty="0" smtClean="0">
                <a:solidFill>
                  <a:srgbClr val="002060"/>
                </a:solidFill>
                <a:latin typeface="Times New Roman" pitchFamily="18" charset="0"/>
                <a:cs typeface="Times New Roman" pitchFamily="18" charset="0"/>
              </a:rPr>
              <a:t>Con </a:t>
            </a:r>
            <a:r>
              <a:rPr lang="en-US" sz="2000" b="1" dirty="0" err="1" smtClean="0">
                <a:solidFill>
                  <a:srgbClr val="002060"/>
                </a:solidFill>
                <a:latin typeface="Times New Roman" pitchFamily="18" charset="0"/>
                <a:cs typeface="Times New Roman" pitchFamily="18" charset="0"/>
              </a:rPr>
              <a:t>hãy</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đoán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tên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từng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loại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mưa</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nhé</a:t>
            </a:r>
            <a:r>
              <a:rPr lang="en-US" sz="2000" b="1" dirty="0" smtClean="0">
                <a:solidFill>
                  <a:srgbClr val="002060"/>
                </a:solidFill>
                <a:latin typeface="Times New Roman" pitchFamily="18" charset="0"/>
                <a:cs typeface="Times New Roman" pitchFamily="18" charset="0"/>
              </a:rPr>
              <a:t>. </a:t>
            </a:r>
            <a:r>
              <a:rPr lang="en-US" sz="1600" i="1" dirty="0" smtClean="0">
                <a:solidFill>
                  <a:srgbClr val="002060"/>
                </a:solidFill>
                <a:latin typeface="Times New Roman" pitchFamily="18" charset="0"/>
                <a:cs typeface="Times New Roman" pitchFamily="18" charset="0"/>
              </a:rPr>
              <a:t>(</a:t>
            </a:r>
            <a:r>
              <a:rPr lang="en-US" sz="1600" i="1" dirty="0" err="1" smtClean="0">
                <a:solidFill>
                  <a:srgbClr val="002060"/>
                </a:solidFill>
                <a:latin typeface="Times New Roman" pitchFamily="18" charset="0"/>
                <a:cs typeface="Times New Roman" pitchFamily="18" charset="0"/>
              </a:rPr>
              <a:t>Mưa</a:t>
            </a:r>
            <a:r>
              <a:rPr lang="en-US" sz="1600" i="1" dirty="0" smtClean="0">
                <a:solidFill>
                  <a:srgbClr val="002060"/>
                </a:solidFill>
                <a:latin typeface="Times New Roman" pitchFamily="18" charset="0"/>
                <a:cs typeface="Times New Roman" pitchFamily="18" charset="0"/>
              </a:rPr>
              <a:t> </a:t>
            </a:r>
            <a:r>
              <a:rPr lang="en-US" sz="1600" i="1" dirty="0" err="1" smtClean="0">
                <a:solidFill>
                  <a:srgbClr val="002060"/>
                </a:solidFill>
                <a:latin typeface="Times New Roman" pitchFamily="18" charset="0"/>
                <a:cs typeface="Times New Roman" pitchFamily="18" charset="0"/>
              </a:rPr>
              <a:t>rào</a:t>
            </a:r>
            <a:r>
              <a:rPr lang="en-US" sz="1600" i="1" dirty="0" smtClean="0">
                <a:solidFill>
                  <a:srgbClr val="002060"/>
                </a:solidFill>
                <a:latin typeface="Times New Roman" pitchFamily="18" charset="0"/>
                <a:cs typeface="Times New Roman" pitchFamily="18" charset="0"/>
              </a:rPr>
              <a:t>, </a:t>
            </a:r>
            <a:r>
              <a:rPr lang="en-US" sz="1600" i="1" dirty="0" err="1" smtClean="0">
                <a:solidFill>
                  <a:srgbClr val="002060"/>
                </a:solidFill>
                <a:latin typeface="Times New Roman" pitchFamily="18" charset="0"/>
                <a:cs typeface="Times New Roman" pitchFamily="18" charset="0"/>
              </a:rPr>
              <a:t>mưa</a:t>
            </a:r>
            <a:r>
              <a:rPr lang="en-US" sz="1600" i="1" dirty="0" smtClean="0">
                <a:solidFill>
                  <a:srgbClr val="002060"/>
                </a:solidFill>
                <a:latin typeface="Times New Roman" pitchFamily="18" charset="0"/>
                <a:cs typeface="Times New Roman" pitchFamily="18" charset="0"/>
              </a:rPr>
              <a:t> </a:t>
            </a:r>
            <a:r>
              <a:rPr lang="en-US" sz="1600" i="1" dirty="0" err="1" smtClean="0">
                <a:solidFill>
                  <a:srgbClr val="002060"/>
                </a:solidFill>
                <a:latin typeface="Times New Roman" pitchFamily="18" charset="0"/>
                <a:cs typeface="Times New Roman" pitchFamily="18" charset="0"/>
              </a:rPr>
              <a:t>phùn</a:t>
            </a:r>
            <a:r>
              <a:rPr lang="en-US" sz="1600" i="1" dirty="0" smtClean="0">
                <a:solidFill>
                  <a:srgbClr val="002060"/>
                </a:solidFill>
                <a:latin typeface="Times New Roman" pitchFamily="18" charset="0"/>
                <a:cs typeface="Times New Roman" pitchFamily="18" charset="0"/>
              </a:rPr>
              <a:t>, </a:t>
            </a:r>
            <a:r>
              <a:rPr lang="en-US" sz="1600" i="1" dirty="0" err="1" smtClean="0">
                <a:solidFill>
                  <a:srgbClr val="002060"/>
                </a:solidFill>
                <a:latin typeface="Times New Roman" pitchFamily="18" charset="0"/>
                <a:cs typeface="Times New Roman" pitchFamily="18" charset="0"/>
              </a:rPr>
              <a:t>mưa</a:t>
            </a:r>
            <a:r>
              <a:rPr lang="en-US" sz="1600" i="1" dirty="0" smtClean="0">
                <a:solidFill>
                  <a:srgbClr val="002060"/>
                </a:solidFill>
                <a:latin typeface="Times New Roman" pitchFamily="18" charset="0"/>
                <a:cs typeface="Times New Roman" pitchFamily="18" charset="0"/>
              </a:rPr>
              <a:t> </a:t>
            </a:r>
            <a:r>
              <a:rPr lang="en-US" sz="1600" i="1" dirty="0" err="1" smtClean="0">
                <a:solidFill>
                  <a:srgbClr val="002060"/>
                </a:solidFill>
                <a:latin typeface="Times New Roman" pitchFamily="18" charset="0"/>
                <a:cs typeface="Times New Roman" pitchFamily="18" charset="0"/>
              </a:rPr>
              <a:t>đá</a:t>
            </a:r>
            <a:r>
              <a:rPr lang="en-US" sz="1600" i="1" dirty="0" smtClean="0">
                <a:solidFill>
                  <a:srgbClr val="002060"/>
                </a:solidFill>
                <a:latin typeface="Times New Roman" pitchFamily="18" charset="0"/>
                <a:cs typeface="Times New Roman" pitchFamily="18" charset="0"/>
              </a:rPr>
              <a:t>)</a:t>
            </a:r>
            <a:endParaRPr lang="en-US" sz="1600" i="1" dirty="0">
              <a:solidFill>
                <a:srgbClr val="002060"/>
              </a:solidFill>
              <a:latin typeface="Times New Roman" pitchFamily="18" charset="0"/>
              <a:cs typeface="Times New Roman" pitchFamily="18" charset="0"/>
            </a:endParaRPr>
          </a:p>
        </p:txBody>
      </p:sp>
      <p:pic>
        <p:nvPicPr>
          <p:cNvPr id="10" name="Picture 9" descr="58372620_2346793155605125_7927994386959302656_n.jpg"/>
          <p:cNvPicPr>
            <a:picLocks noChangeAspect="1"/>
          </p:cNvPicPr>
          <p:nvPr/>
        </p:nvPicPr>
        <p:blipFill>
          <a:blip r:embed="rId2" cstate="print"/>
          <a:stretch>
            <a:fillRect/>
          </a:stretch>
        </p:blipFill>
        <p:spPr>
          <a:xfrm>
            <a:off x="5220072" y="1124744"/>
            <a:ext cx="3923928" cy="5733256"/>
          </a:xfrm>
          <a:prstGeom prst="rect">
            <a:avLst/>
          </a:prstGeom>
        </p:spPr>
      </p:pic>
      <p:pic>
        <p:nvPicPr>
          <p:cNvPr id="12" name="Picture 11" descr="mua.jpg"/>
          <p:cNvPicPr>
            <a:picLocks noChangeAspect="1"/>
          </p:cNvPicPr>
          <p:nvPr/>
        </p:nvPicPr>
        <p:blipFill>
          <a:blip r:embed="rId3" cstate="print"/>
          <a:stretch>
            <a:fillRect/>
          </a:stretch>
        </p:blipFill>
        <p:spPr>
          <a:xfrm>
            <a:off x="0" y="1052737"/>
            <a:ext cx="5076056" cy="2592288"/>
          </a:xfrm>
          <a:prstGeom prst="rect">
            <a:avLst/>
          </a:prstGeom>
        </p:spPr>
      </p:pic>
      <p:pic>
        <p:nvPicPr>
          <p:cNvPr id="13" name="Picture 12" descr="unnamed.jpg"/>
          <p:cNvPicPr>
            <a:picLocks noChangeAspect="1"/>
          </p:cNvPicPr>
          <p:nvPr/>
        </p:nvPicPr>
        <p:blipFill>
          <a:blip r:embed="rId4" cstate="print"/>
          <a:stretch>
            <a:fillRect/>
          </a:stretch>
        </p:blipFill>
        <p:spPr>
          <a:xfrm>
            <a:off x="0" y="3789040"/>
            <a:ext cx="5076056" cy="3068960"/>
          </a:xfrm>
          <a:prstGeom prst="rect">
            <a:avLst/>
          </a:prstGeom>
        </p:spPr>
      </p:pic>
      <p:sp>
        <p:nvSpPr>
          <p:cNvPr id="14" name="TextBox 13"/>
          <p:cNvSpPr txBox="1"/>
          <p:nvPr/>
        </p:nvSpPr>
        <p:spPr>
          <a:xfrm>
            <a:off x="3995936" y="3284984"/>
            <a:ext cx="1080120" cy="369332"/>
          </a:xfrm>
          <a:prstGeom prst="rect">
            <a:avLst/>
          </a:prstGeom>
          <a:solidFill>
            <a:schemeClr val="accent6">
              <a:lumMod val="60000"/>
              <a:lumOff val="40000"/>
            </a:schemeClr>
          </a:solidFill>
        </p:spPr>
        <p:txBody>
          <a:bodyPr wrap="square" rtlCol="0">
            <a:spAutoFit/>
          </a:bodyPr>
          <a:lstStyle/>
          <a:p>
            <a:r>
              <a:rPr lang="en-US" dirty="0" err="1" smtClean="0"/>
              <a:t>Mưa</a:t>
            </a:r>
            <a:r>
              <a:rPr lang="en-US" dirty="0" smtClean="0"/>
              <a:t> </a:t>
            </a:r>
            <a:r>
              <a:rPr lang="en-US" dirty="0" err="1" smtClean="0"/>
              <a:t>rào</a:t>
            </a:r>
            <a:endParaRPr lang="en-US" dirty="0"/>
          </a:p>
        </p:txBody>
      </p:sp>
      <p:sp>
        <p:nvSpPr>
          <p:cNvPr id="15" name="TextBox 14"/>
          <p:cNvSpPr txBox="1"/>
          <p:nvPr/>
        </p:nvSpPr>
        <p:spPr>
          <a:xfrm>
            <a:off x="3779912" y="6488668"/>
            <a:ext cx="1296144" cy="369332"/>
          </a:xfrm>
          <a:prstGeom prst="rect">
            <a:avLst/>
          </a:prstGeom>
          <a:solidFill>
            <a:schemeClr val="accent6">
              <a:lumMod val="60000"/>
              <a:lumOff val="40000"/>
            </a:schemeClr>
          </a:solidFill>
        </p:spPr>
        <p:txBody>
          <a:bodyPr wrap="square" rtlCol="0">
            <a:spAutoFit/>
          </a:bodyPr>
          <a:lstStyle/>
          <a:p>
            <a:r>
              <a:rPr lang="en-US" dirty="0" err="1" smtClean="0"/>
              <a:t>Mưa</a:t>
            </a:r>
            <a:r>
              <a:rPr lang="en-US" dirty="0" smtClean="0"/>
              <a:t> </a:t>
            </a:r>
            <a:r>
              <a:rPr lang="en-US" dirty="0" err="1" smtClean="0"/>
              <a:t>phùn</a:t>
            </a:r>
            <a:endParaRPr lang="en-US" dirty="0"/>
          </a:p>
        </p:txBody>
      </p:sp>
      <p:sp>
        <p:nvSpPr>
          <p:cNvPr id="16" name="TextBox 15"/>
          <p:cNvSpPr txBox="1"/>
          <p:nvPr/>
        </p:nvSpPr>
        <p:spPr>
          <a:xfrm>
            <a:off x="8063880" y="6488668"/>
            <a:ext cx="1080120" cy="369332"/>
          </a:xfrm>
          <a:prstGeom prst="rect">
            <a:avLst/>
          </a:prstGeom>
          <a:solidFill>
            <a:schemeClr val="accent6">
              <a:lumMod val="60000"/>
              <a:lumOff val="40000"/>
            </a:schemeClr>
          </a:solidFill>
        </p:spPr>
        <p:txBody>
          <a:bodyPr wrap="square" rtlCol="0">
            <a:spAutoFit/>
          </a:bodyPr>
          <a:lstStyle/>
          <a:p>
            <a:r>
              <a:rPr lang="en-US" dirty="0" err="1" smtClean="0"/>
              <a:t>Mưa</a:t>
            </a:r>
            <a:r>
              <a:rPr lang="en-US" dirty="0" smtClean="0"/>
              <a:t> </a:t>
            </a:r>
            <a:r>
              <a:rPr lang="en-US" dirty="0" err="1" smtClean="0"/>
              <a:t>đá</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3" descr="abf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59632" y="1340768"/>
            <a:ext cx="6552728" cy="2123658"/>
          </a:xfrm>
          <a:prstGeom prst="rect">
            <a:avLst/>
          </a:prstGeom>
          <a:noFill/>
        </p:spPr>
        <p:txBody>
          <a:bodyPr wrap="square" rtlCol="0">
            <a:spAutoFit/>
          </a:bodyPr>
          <a:lstStyle/>
          <a:p>
            <a:pPr algn="ctr"/>
            <a:r>
              <a:rPr lang="en-US" sz="6600" b="1" dirty="0" smtClean="0">
                <a:ln w="18000">
                  <a:solidFill>
                    <a:srgbClr val="002060"/>
                  </a:solidFill>
                  <a:prstDash val="solid"/>
                  <a:miter lim="800000"/>
                </a:ln>
                <a:solidFill>
                  <a:srgbClr val="00B050"/>
                </a:solidFill>
                <a:effectLst>
                  <a:outerShdw blurRad="25500" dist="23000" dir="7020000" algn="tl">
                    <a:srgbClr val="000000">
                      <a:alpha val="50000"/>
                    </a:srgbClr>
                  </a:outerShdw>
                </a:effectLst>
              </a:rPr>
              <a:t>KỂ CHUYỆN  </a:t>
            </a:r>
            <a:r>
              <a:rPr lang="en-US" sz="6600" b="1" dirty="0" smtClean="0">
                <a:ln w="18000">
                  <a:solidFill>
                    <a:srgbClr val="002060"/>
                  </a:solidFill>
                  <a:prstDash val="solid"/>
                  <a:miter lim="800000"/>
                </a:ln>
                <a:solidFill>
                  <a:srgbClr val="0070C0"/>
                </a:solidFill>
                <a:effectLst>
                  <a:outerShdw blurRad="25500" dist="23000" dir="7020000" algn="tl">
                    <a:srgbClr val="000000">
                      <a:alpha val="50000"/>
                    </a:srgbClr>
                  </a:outerShdw>
                </a:effectLst>
              </a:rPr>
              <a:t>NÀNG TIÊN MƯA</a:t>
            </a:r>
            <a:endParaRPr lang="en-US" sz="6600" b="1" dirty="0">
              <a:ln w="18000">
                <a:solidFill>
                  <a:srgbClr val="002060"/>
                </a:solidFill>
                <a:prstDash val="solid"/>
                <a:miter lim="800000"/>
              </a:ln>
              <a:solidFill>
                <a:srgbClr val="0070C0"/>
              </a:solidFill>
              <a:effectLst>
                <a:outerShdw blurRad="25500" dist="23000" dir="7020000" algn="tl">
                  <a:srgbClr val="000000">
                    <a:alpha val="50000"/>
                  </a:srgbClr>
                </a:outerShdw>
              </a:effectLst>
            </a:endParaRPr>
          </a:p>
        </p:txBody>
      </p:sp>
      <p:sp>
        <p:nvSpPr>
          <p:cNvPr id="5" name="WordArt 3"/>
          <p:cNvSpPr>
            <a:spLocks noChangeArrowheads="1" noChangeShapeType="1" noTextEdit="1"/>
          </p:cNvSpPr>
          <p:nvPr/>
        </p:nvSpPr>
        <p:spPr bwMode="auto">
          <a:xfrm>
            <a:off x="457200" y="457200"/>
            <a:ext cx="4330824" cy="667544"/>
          </a:xfrm>
          <a:prstGeom prst="rect">
            <a:avLst/>
          </a:prstGeom>
        </p:spPr>
        <p:txBody>
          <a:bodyPr wrap="none" fromWordArt="1">
            <a:prstTxWarp prst="textDeflate">
              <a:avLst>
                <a:gd name="adj" fmla="val 18750"/>
              </a:avLst>
            </a:prstTxWarp>
          </a:bodyPr>
          <a:lstStyle/>
          <a:p>
            <a:pPr algn="ctr"/>
            <a:r>
              <a:rPr lang="vi-VN"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Hoạt động </a:t>
            </a:r>
            <a:r>
              <a:rPr lang="en-US" sz="2800" b="1" kern="10" dirty="0" smtClean="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2</a:t>
            </a:r>
            <a:endParaRPr lang="en-US"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endParaRPr>
          </a:p>
        </p:txBody>
      </p:sp>
      <p:pic>
        <p:nvPicPr>
          <p:cNvPr id="4" name="Nàng tiên mư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88224" y="4581128"/>
            <a:ext cx="609600" cy="609600"/>
          </a:xfrm>
          <a:prstGeom prst="rect">
            <a:avLst/>
          </a:prstGeom>
        </p:spPr>
      </p:pic>
    </p:spTree>
    <p:extLst>
      <p:ext uri="{BB962C8B-B14F-4D97-AF65-F5344CB8AC3E}">
        <p14:creationId xmlns:p14="http://schemas.microsoft.com/office/powerpoint/2010/main" val="25393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9231"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38207"/>
          </a:xfrm>
          <a:prstGeom prst="rect">
            <a:avLst/>
          </a:prstGeom>
          <a:noFill/>
          <a:ln>
            <a:noFill/>
          </a:ln>
        </p:spPr>
      </p:pic>
      <p:sp>
        <p:nvSpPr>
          <p:cNvPr id="5" name="Rectangle 4"/>
          <p:cNvSpPr/>
          <p:nvPr/>
        </p:nvSpPr>
        <p:spPr>
          <a:xfrm>
            <a:off x="0" y="5657671"/>
            <a:ext cx="9144000" cy="1200329"/>
          </a:xfrm>
          <a:prstGeom prst="rect">
            <a:avLst/>
          </a:prstGeom>
          <a:solidFill>
            <a:schemeClr val="accent6">
              <a:lumMod val="60000"/>
              <a:lumOff val="40000"/>
            </a:schemeClr>
          </a:solidFill>
        </p:spPr>
        <p:txBody>
          <a:bodyPr wrap="square">
            <a:spAutoFit/>
          </a:bodyPr>
          <a:lstStyle/>
          <a:p>
            <a:pPr algn="just"/>
            <a:r>
              <a:rPr lang="vi-VN" sz="2400" dirty="0">
                <a:solidFill>
                  <a:srgbClr val="002060"/>
                </a:solidFill>
                <a:latin typeface="+mj-lt"/>
              </a:rPr>
              <a:t>Hôm nay, Vịt con được mẹ cho ra sông tắm mát. Vịt con </a:t>
            </a:r>
            <a:r>
              <a:rPr lang="vi-VN" sz="2400" dirty="0" smtClean="0">
                <a:solidFill>
                  <a:srgbClr val="002060"/>
                </a:solidFill>
                <a:latin typeface="+mj-lt"/>
              </a:rPr>
              <a:t>thích</a:t>
            </a:r>
            <a:r>
              <a:rPr lang="en-US" sz="2400" dirty="0" smtClean="0">
                <a:solidFill>
                  <a:srgbClr val="002060"/>
                </a:solidFill>
                <a:latin typeface="+mj-lt"/>
              </a:rPr>
              <a:t> </a:t>
            </a:r>
            <a:r>
              <a:rPr lang="vi-VN" sz="2400" dirty="0" smtClean="0">
                <a:solidFill>
                  <a:srgbClr val="002060"/>
                </a:solidFill>
                <a:latin typeface="+mj-lt"/>
              </a:rPr>
              <a:t>lắm</a:t>
            </a:r>
            <a:r>
              <a:rPr lang="vi-VN" sz="2400" dirty="0">
                <a:solidFill>
                  <a:srgbClr val="002060"/>
                </a:solidFill>
                <a:latin typeface="+mj-lt"/>
              </a:rPr>
              <a:t>. </a:t>
            </a:r>
            <a:endParaRPr lang="en-US" sz="2400" dirty="0" smtClean="0">
              <a:solidFill>
                <a:srgbClr val="002060"/>
              </a:solidFill>
              <a:latin typeface="+mj-lt"/>
            </a:endParaRPr>
          </a:p>
          <a:p>
            <a:pPr algn="just"/>
            <a:r>
              <a:rPr lang="vi-VN" sz="2400" dirty="0" smtClean="0">
                <a:solidFill>
                  <a:srgbClr val="002060"/>
                </a:solidFill>
                <a:latin typeface="+mj-lt"/>
              </a:rPr>
              <a:t>Vịt </a:t>
            </a:r>
            <a:r>
              <a:rPr lang="vi-VN" sz="2400" dirty="0">
                <a:solidFill>
                  <a:srgbClr val="002060"/>
                </a:solidFill>
                <a:latin typeface="+mj-lt"/>
              </a:rPr>
              <a:t>con đằm mình trong dòng nước. Những giọt nước bé tí </a:t>
            </a:r>
            <a:r>
              <a:rPr lang="vi-VN" sz="2400" dirty="0" smtClean="0">
                <a:solidFill>
                  <a:srgbClr val="002060"/>
                </a:solidFill>
                <a:latin typeface="+mj-lt"/>
              </a:rPr>
              <a:t>xíu</a:t>
            </a:r>
            <a:r>
              <a:rPr lang="en-US" sz="2400" dirty="0" smtClean="0">
                <a:solidFill>
                  <a:srgbClr val="002060"/>
                </a:solidFill>
                <a:latin typeface="+mj-lt"/>
              </a:rPr>
              <a:t> </a:t>
            </a:r>
            <a:r>
              <a:rPr lang="vi-VN" sz="2400" dirty="0" smtClean="0">
                <a:solidFill>
                  <a:srgbClr val="002060"/>
                </a:solidFill>
                <a:latin typeface="+mj-lt"/>
              </a:rPr>
              <a:t>tinh </a:t>
            </a:r>
            <a:r>
              <a:rPr lang="vi-VN" sz="2400" dirty="0">
                <a:solidFill>
                  <a:srgbClr val="002060"/>
                </a:solidFill>
                <a:latin typeface="+mj-lt"/>
              </a:rPr>
              <a:t>nghịch rủ nhau trèo lên lưng, lên đầu Vịt con rồi lại lăn xuống mặt nước.</a:t>
            </a:r>
            <a:endParaRPr lang="en-US" sz="2400" dirty="0">
              <a:solidFill>
                <a:srgbClr val="002060"/>
              </a:solidFill>
              <a:latin typeface="+mj-lt"/>
            </a:endParaRPr>
          </a:p>
        </p:txBody>
      </p:sp>
    </p:spTree>
    <p:extLst>
      <p:ext uri="{BB962C8B-B14F-4D97-AF65-F5344CB8AC3E}">
        <p14:creationId xmlns:p14="http://schemas.microsoft.com/office/powerpoint/2010/main" val="867660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898b_1.JPG"/>
          <p:cNvPicPr>
            <a:picLocks noChangeAspect="1"/>
          </p:cNvPicPr>
          <p:nvPr/>
        </p:nvPicPr>
        <p:blipFill>
          <a:blip r:embed="rId2" cstate="print"/>
          <a:stretch>
            <a:fillRect/>
          </a:stretch>
        </p:blipFill>
        <p:spPr>
          <a:xfrm>
            <a:off x="0" y="0"/>
            <a:ext cx="9144000" cy="4941168"/>
          </a:xfrm>
          <a:prstGeom prst="rect">
            <a:avLst/>
          </a:prstGeom>
        </p:spPr>
      </p:pic>
      <p:sp>
        <p:nvSpPr>
          <p:cNvPr id="3" name="Rectangle 2"/>
          <p:cNvSpPr/>
          <p:nvPr/>
        </p:nvSpPr>
        <p:spPr>
          <a:xfrm>
            <a:off x="0" y="4395787"/>
            <a:ext cx="9144000" cy="2462213"/>
          </a:xfrm>
          <a:prstGeom prst="rect">
            <a:avLst/>
          </a:prstGeom>
          <a:solidFill>
            <a:schemeClr val="accent6">
              <a:lumMod val="60000"/>
              <a:lumOff val="40000"/>
            </a:schemeClr>
          </a:solidFill>
        </p:spPr>
        <p:txBody>
          <a:bodyPr wrap="square">
            <a:spAutoFit/>
          </a:bodyPr>
          <a:lstStyle/>
          <a:p>
            <a:pPr algn="just"/>
            <a:r>
              <a:rPr lang="vi-VN" sz="2200" dirty="0" smtClean="0">
                <a:solidFill>
                  <a:srgbClr val="002060"/>
                </a:solidFill>
                <a:latin typeface="+mj-lt"/>
              </a:rPr>
              <a:t>Bỗng nhiên, một giọt nước bé tí xíu chạy đến ghé vào tai Vịt thì thầm: “Vịt con ơi! Chúng tôi chào bạn, chúng tôi sắp phải đi xa đây”. Vịt con ngơ ngác nhìn những giọt nước biến thành hơi bốc lên trời như những nàng tiên cất cánh bay.</a:t>
            </a:r>
          </a:p>
          <a:p>
            <a:pPr algn="just"/>
            <a:r>
              <a:rPr lang="vi-VN" sz="2200" dirty="0" smtClean="0">
                <a:solidFill>
                  <a:srgbClr val="002060"/>
                </a:solidFill>
                <a:latin typeface="+mj-lt"/>
              </a:rPr>
              <a:t>Ông Mặt Trời cười càng lúc càng tươi, ánh nắng ngày càng gay gắt hơn. À! Thì ra ánh nắng của ông Mặt Trời chiếu xuống mặt sông làm những hạt nước biến thành hơi. “Nhưng hơi nước bốc lên trời để làm gì nhỉ?” – Vịt con vừa đi về vừa nghĩ.</a:t>
            </a:r>
          </a:p>
        </p:txBody>
      </p:sp>
    </p:spTree>
    <p:extLst>
      <p:ext uri="{BB962C8B-B14F-4D97-AF65-F5344CB8AC3E}">
        <p14:creationId xmlns:p14="http://schemas.microsoft.com/office/powerpoint/2010/main" val="787928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1" cy="5445223"/>
          </a:xfrm>
          <a:prstGeom prst="rect">
            <a:avLst/>
          </a:prstGeom>
          <a:noFill/>
          <a:ln>
            <a:noFill/>
          </a:ln>
        </p:spPr>
      </p:pic>
      <p:sp>
        <p:nvSpPr>
          <p:cNvPr id="3" name="Rectangle 2"/>
          <p:cNvSpPr/>
          <p:nvPr/>
        </p:nvSpPr>
        <p:spPr>
          <a:xfrm>
            <a:off x="-36512" y="5411450"/>
            <a:ext cx="9180512" cy="1446550"/>
          </a:xfrm>
          <a:prstGeom prst="rect">
            <a:avLst/>
          </a:prstGeom>
          <a:solidFill>
            <a:schemeClr val="accent6">
              <a:lumMod val="60000"/>
              <a:lumOff val="40000"/>
            </a:schemeClr>
          </a:solidFill>
        </p:spPr>
        <p:txBody>
          <a:bodyPr wrap="square">
            <a:spAutoFit/>
          </a:bodyPr>
          <a:lstStyle/>
          <a:p>
            <a:r>
              <a:rPr lang="vi-VN" sz="2200" dirty="0">
                <a:solidFill>
                  <a:srgbClr val="002060"/>
                </a:solidFill>
                <a:latin typeface="+mj-lt"/>
              </a:rPr>
              <a:t>Chiều nay, những đám mây đen kéo về che lấp cả một khoảng trời rộng lớn. Từ trong đám mây, những giọng nói quen thuộc cất lên:</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Vịt con ơi, có thấy chúng mình không? Chúng mình là những hạt nước bé xíu từ sông, từ biển cả đấy</a:t>
            </a:r>
            <a:r>
              <a:rPr lang="vi-VN" sz="2200" dirty="0" smtClean="0">
                <a:solidFill>
                  <a:srgbClr val="002060"/>
                </a:solidFill>
                <a:latin typeface="+mj-lt"/>
              </a:rPr>
              <a:t>!</a:t>
            </a:r>
            <a:endParaRPr lang="en-US" sz="2200" dirty="0">
              <a:solidFill>
                <a:srgbClr val="002060"/>
              </a:solidFill>
              <a:latin typeface="+mj-lt"/>
            </a:endParaRPr>
          </a:p>
        </p:txBody>
      </p:sp>
    </p:spTree>
    <p:extLst>
      <p:ext uri="{BB962C8B-B14F-4D97-AF65-F5344CB8AC3E}">
        <p14:creationId xmlns:p14="http://schemas.microsoft.com/office/powerpoint/2010/main" val="1017403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4797152"/>
          </a:xfrm>
          <a:prstGeom prst="rect">
            <a:avLst/>
          </a:prstGeom>
          <a:noFill/>
          <a:ln>
            <a:noFill/>
          </a:ln>
        </p:spPr>
      </p:pic>
      <p:sp>
        <p:nvSpPr>
          <p:cNvPr id="3" name="Rectangle 2"/>
          <p:cNvSpPr/>
          <p:nvPr/>
        </p:nvSpPr>
        <p:spPr>
          <a:xfrm>
            <a:off x="0" y="4734342"/>
            <a:ext cx="9144000" cy="2123658"/>
          </a:xfrm>
          <a:prstGeom prst="rect">
            <a:avLst/>
          </a:prstGeom>
          <a:solidFill>
            <a:schemeClr val="accent6">
              <a:lumMod val="60000"/>
              <a:lumOff val="40000"/>
            </a:schemeClr>
          </a:solidFill>
        </p:spPr>
        <p:txBody>
          <a:bodyPr wrap="square">
            <a:spAutoFit/>
          </a:bodyPr>
          <a:lstStyle/>
          <a:p>
            <a:r>
              <a:rPr lang="vi-VN" sz="2200" dirty="0" smtClean="0">
                <a:solidFill>
                  <a:srgbClr val="002060"/>
                </a:solidFill>
                <a:latin typeface="+mj-lt"/>
              </a:rPr>
              <a:t>– </a:t>
            </a:r>
            <a:r>
              <a:rPr lang="vi-VN" sz="2200" dirty="0">
                <a:solidFill>
                  <a:srgbClr val="002060"/>
                </a:solidFill>
                <a:latin typeface="+mj-lt"/>
              </a:rPr>
              <a:t>Các bạn ở đâu? – Vịt con hỏi.</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Chúng tôi ở trên những đám mây đen nặng trĩu này này. Từ những hơi nước bốc lên, chúng tôi kết bạn thân với nhau tạo thành mây đấy!</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Vậy các bạn có xuống mặt đất và trở lại thành những hạt nước bé xíu được nữa không? – Vịt con lại hỏi.</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Có chứ! Chúng tôi sắp gặp lại bạn để cùng nhau đùa nghịch đấy!</a:t>
            </a:r>
            <a:endParaRPr lang="en-US" sz="2200" dirty="0">
              <a:solidFill>
                <a:srgbClr val="002060"/>
              </a:solidFill>
              <a:latin typeface="+mj-lt"/>
            </a:endParaRPr>
          </a:p>
        </p:txBody>
      </p:sp>
    </p:spTree>
    <p:extLst>
      <p:ext uri="{BB962C8B-B14F-4D97-AF65-F5344CB8AC3E}">
        <p14:creationId xmlns:p14="http://schemas.microsoft.com/office/powerpoint/2010/main" val="2827720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899a_1.JPG"/>
          <p:cNvPicPr>
            <a:picLocks noChangeAspect="1"/>
          </p:cNvPicPr>
          <p:nvPr/>
        </p:nvPicPr>
        <p:blipFill>
          <a:blip r:embed="rId2" cstate="print"/>
          <a:stretch>
            <a:fillRect/>
          </a:stretch>
        </p:blipFill>
        <p:spPr>
          <a:xfrm>
            <a:off x="0" y="1"/>
            <a:ext cx="9144000" cy="5949280"/>
          </a:xfrm>
          <a:prstGeom prst="rect">
            <a:avLst/>
          </a:prstGeom>
        </p:spPr>
      </p:pic>
      <p:sp>
        <p:nvSpPr>
          <p:cNvPr id="4" name="Rectangle 1"/>
          <p:cNvSpPr>
            <a:spLocks noChangeArrowheads="1"/>
          </p:cNvSpPr>
          <p:nvPr/>
        </p:nvSpPr>
        <p:spPr bwMode="auto">
          <a:xfrm>
            <a:off x="0" y="5411450"/>
            <a:ext cx="9144000" cy="144655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Đúng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lúc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đó</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thì</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chị</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Gió</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ào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tới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làm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chiếc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l</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á</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vàng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rơi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đầy</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một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góc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sân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tia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chớp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ngang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trời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lóe</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Thế</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trận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mưa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rào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chiều</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nay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đã</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đổ</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xuống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Âm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thanh</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vang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như</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bản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nhạc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giao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mùa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ngắm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nhìn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cảm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thấy</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rất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sung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sướng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835228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1370</Words>
  <Application>Microsoft Office PowerPoint</Application>
  <PresentationFormat>On-screen Show (4:3)</PresentationFormat>
  <Paragraphs>56</Paragraphs>
  <Slides>24</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22</cp:revision>
  <dcterms:created xsi:type="dcterms:W3CDTF">2018-04-09T03:41:53Z</dcterms:created>
  <dcterms:modified xsi:type="dcterms:W3CDTF">2024-02-20T10:20:20Z</dcterms:modified>
</cp:coreProperties>
</file>