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94" r:id="rId4"/>
    <p:sldId id="260" r:id="rId5"/>
    <p:sldId id="261" r:id="rId6"/>
    <p:sldId id="268" r:id="rId7"/>
    <p:sldId id="271" r:id="rId8"/>
    <p:sldId id="262" r:id="rId9"/>
    <p:sldId id="263" r:id="rId10"/>
    <p:sldId id="295" r:id="rId11"/>
    <p:sldId id="300" r:id="rId12"/>
    <p:sldId id="309" r:id="rId13"/>
    <p:sldId id="303" r:id="rId14"/>
    <p:sldId id="306" r:id="rId15"/>
    <p:sldId id="305" r:id="rId16"/>
    <p:sldId id="307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D4BC6-06AE-4D67-A73F-698314D898EE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F859-14BC-4331-9ACF-583DEBDC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7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ED2E6-7CC5-4FD9-835B-7FE1295240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28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7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18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0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4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1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7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1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7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3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8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07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2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6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6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5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54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5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1AF5-BEE1-4F67-BD6F-DB2D62B01E78}" type="datetimeFigureOut">
              <a:rPr lang="en-US" smtClean="0"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4D32-F760-4453-B28B-DC243946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45AF-AB14-4F67-B0D6-5171A7991DBA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8DB2A-20C0-4FD4-BECA-2CAD16E04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1E486-E743-4D35-9061-81A47B357CAD}" type="datetimeFigureOut">
              <a:rPr lang="en-US" smtClean="0"/>
              <a:pPr/>
              <a:t>20/2/2024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11C4E-5390-4FE3-9241-4DD361837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.png"/><Relationship Id="rId5" Type="http://schemas.openxmlformats.org/officeDocument/2006/relationships/tags" Target="../tags/tag24.xml"/><Relationship Id="rId10" Type="http://schemas.openxmlformats.org/officeDocument/2006/relationships/image" Target="../media/image3.png"/><Relationship Id="rId4" Type="http://schemas.openxmlformats.org/officeDocument/2006/relationships/tags" Target="../tags/tag23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1.wdp"/><Relationship Id="rId4" Type="http://schemas.openxmlformats.org/officeDocument/2006/relationships/image" Target="../media/image22.png"/><Relationship Id="rId9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24.png"/><Relationship Id="rId4" Type="http://schemas.microsoft.com/office/2007/relationships/hdphoto" Target="../media/hdphoto11.wdp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10" Type="http://schemas.microsoft.com/office/2007/relationships/hdphoto" Target="../media/hdphoto10.wdp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Favorites\Downloads\anh choi trò choi\anh chơi trò chơi\Picture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192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84535" y="5511801"/>
            <a:ext cx="3395293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9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4" name="Rectangle 3" hidden="1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1898089" y="3272277"/>
            <a:ext cx="854801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en-US" sz="19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900" b="1" dirty="0">
                <a:solidFill>
                  <a:prstClr val="black"/>
                </a:solidFill>
                <a:latin typeface="Calibri"/>
              </a:rPr>
              <a:t>           </a:t>
            </a:r>
            <a:endParaRPr lang="en-US" sz="1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9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1342452" y="4636336"/>
            <a:ext cx="9144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vi-VN" altLang="en-US" sz="2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1908814" y="4572001"/>
            <a:ext cx="9867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8211" y="1367109"/>
            <a:ext cx="815578" cy="8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73082-0834-DDDD-7C78-9EAA3FAB2F73}"/>
              </a:ext>
            </a:extLst>
          </p:cNvPr>
          <p:cNvSpPr txBox="1"/>
          <p:nvPr/>
        </p:nvSpPr>
        <p:spPr>
          <a:xfrm>
            <a:off x="4385692" y="547422"/>
            <a:ext cx="3420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7800" y="1132197"/>
            <a:ext cx="1905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2540792"/>
            <a:ext cx="7162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>
              <a:spcBef>
                <a:spcPts val="600"/>
              </a:spcBef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spcBef>
                <a:spcPts val="600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Sắp xếp theo quy tắc 3 đối tượng</a:t>
            </a:r>
          </a:p>
          <a:p>
            <a:pPr algn="ctr">
              <a:spcBef>
                <a:spcPts val="600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(4-5 tuổi)</a:t>
            </a:r>
          </a:p>
          <a:p>
            <a:pPr algn="ctr">
              <a:spcBef>
                <a:spcPts val="600"/>
              </a:spcBef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Nhung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3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C85DC-E29C-E23F-21FD-B605C85C9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18746" y="412654"/>
            <a:ext cx="463336" cy="1343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006EA-30B1-E069-47E4-53B56C409F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533" y="728438"/>
            <a:ext cx="1263989" cy="1263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639FB-5718-D62B-61C8-D4F14FC1F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053" y="765901"/>
            <a:ext cx="1023282" cy="1023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A5347A-69B4-BAC6-5E0D-D80C712DD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594663" y="412654"/>
            <a:ext cx="463336" cy="13436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A5F2AF-FC58-6C99-95A9-47D43D95C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5218" y="750256"/>
            <a:ext cx="1023282" cy="10232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9B19E0-644F-C65F-9FF9-B01FE3009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4093506" y="461156"/>
            <a:ext cx="463336" cy="1343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45DBB-6E37-8339-CA02-619BF20AC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875" y="706805"/>
            <a:ext cx="1263989" cy="12639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C99B6-6358-2A6D-7EAB-709832474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7232" y="750256"/>
            <a:ext cx="1023282" cy="10232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A457F1-9096-0410-9F5F-48481D7CD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4602145" y="461156"/>
            <a:ext cx="463336" cy="1343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CBBD8B-4874-B639-4C5F-B42177B3F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26155" y="759481"/>
            <a:ext cx="1023282" cy="10232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364539-11EE-B7FD-47E2-A701DDEB1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8121287" y="429866"/>
            <a:ext cx="463336" cy="1343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FF4E58-4A46-7D54-9CC1-CEBD8E1DA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4876" y="706806"/>
            <a:ext cx="1263989" cy="1263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850B2F-EC64-42A6-A0D7-B0B8497550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8478" y="779697"/>
            <a:ext cx="1023282" cy="10232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1E9A2F-BD78-B341-AF16-1E8A69BFF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8653391" y="443138"/>
            <a:ext cx="463336" cy="1343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95C406-C232-4B76-5ACE-0A37CCC37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5696" y="779697"/>
            <a:ext cx="1023282" cy="1023282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4FB8C5A9-DBB5-71E8-2683-7213A9D9EC3C}"/>
              </a:ext>
            </a:extLst>
          </p:cNvPr>
          <p:cNvSpPr/>
          <p:nvPr/>
        </p:nvSpPr>
        <p:spPr>
          <a:xfrm rot="16200000">
            <a:off x="1237090" y="1068214"/>
            <a:ext cx="1447800" cy="3371152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07C5BE3-58DD-6CEB-118E-21463B931E19}"/>
              </a:ext>
            </a:extLst>
          </p:cNvPr>
          <p:cNvSpPr/>
          <p:nvPr/>
        </p:nvSpPr>
        <p:spPr>
          <a:xfrm rot="16200000">
            <a:off x="5235832" y="1077434"/>
            <a:ext cx="1447800" cy="3371152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E2855460-B0FF-4DB8-E468-D935C55B6F5A}"/>
              </a:ext>
            </a:extLst>
          </p:cNvPr>
          <p:cNvSpPr/>
          <p:nvPr/>
        </p:nvSpPr>
        <p:spPr>
          <a:xfrm rot="16200000">
            <a:off x="9314631" y="1105527"/>
            <a:ext cx="1447800" cy="3371152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52E104-41CD-060A-3E4E-852AE7B97696}"/>
              </a:ext>
            </a:extLst>
          </p:cNvPr>
          <p:cNvCxnSpPr/>
          <p:nvPr/>
        </p:nvCxnSpPr>
        <p:spPr>
          <a:xfrm>
            <a:off x="211096" y="1600200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6F2FBE-0A0B-7DC2-327A-375B35707291}"/>
              </a:ext>
            </a:extLst>
          </p:cNvPr>
          <p:cNvCxnSpPr>
            <a:cxnSpLocks/>
          </p:cNvCxnSpPr>
          <p:nvPr/>
        </p:nvCxnSpPr>
        <p:spPr>
          <a:xfrm>
            <a:off x="1057999" y="1623391"/>
            <a:ext cx="9994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89E263-16DA-C155-DD81-3A7284B95ABC}"/>
              </a:ext>
            </a:extLst>
          </p:cNvPr>
          <p:cNvCxnSpPr>
            <a:cxnSpLocks/>
          </p:cNvCxnSpPr>
          <p:nvPr/>
        </p:nvCxnSpPr>
        <p:spPr>
          <a:xfrm flipV="1">
            <a:off x="2183522" y="1623391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50638E-8781-5506-EA70-C08D3D3E55F4}"/>
              </a:ext>
            </a:extLst>
          </p:cNvPr>
          <p:cNvCxnSpPr/>
          <p:nvPr/>
        </p:nvCxnSpPr>
        <p:spPr>
          <a:xfrm>
            <a:off x="8240066" y="1676400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8B7925-9360-F180-C21B-533C1BB9025E}"/>
              </a:ext>
            </a:extLst>
          </p:cNvPr>
          <p:cNvCxnSpPr/>
          <p:nvPr/>
        </p:nvCxnSpPr>
        <p:spPr>
          <a:xfrm>
            <a:off x="4251486" y="1706217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8D75938-D312-C062-AC0D-9A8DFA070E69}"/>
              </a:ext>
            </a:extLst>
          </p:cNvPr>
          <p:cNvCxnSpPr>
            <a:cxnSpLocks/>
          </p:cNvCxnSpPr>
          <p:nvPr/>
        </p:nvCxnSpPr>
        <p:spPr>
          <a:xfrm>
            <a:off x="9116727" y="1676400"/>
            <a:ext cx="9994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9C1A73-152B-33A8-8AA7-18E0F4F6635B}"/>
              </a:ext>
            </a:extLst>
          </p:cNvPr>
          <p:cNvCxnSpPr>
            <a:cxnSpLocks/>
          </p:cNvCxnSpPr>
          <p:nvPr/>
        </p:nvCxnSpPr>
        <p:spPr>
          <a:xfrm>
            <a:off x="5107168" y="1696277"/>
            <a:ext cx="9994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E7E1E58-2093-9859-CC53-4A831B754492}"/>
              </a:ext>
            </a:extLst>
          </p:cNvPr>
          <p:cNvCxnSpPr>
            <a:cxnSpLocks/>
          </p:cNvCxnSpPr>
          <p:nvPr/>
        </p:nvCxnSpPr>
        <p:spPr>
          <a:xfrm flipV="1">
            <a:off x="10216768" y="1679712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41BEF-D51E-D602-1235-5B90C8B3F2DB}"/>
              </a:ext>
            </a:extLst>
          </p:cNvPr>
          <p:cNvCxnSpPr>
            <a:cxnSpLocks/>
          </p:cNvCxnSpPr>
          <p:nvPr/>
        </p:nvCxnSpPr>
        <p:spPr>
          <a:xfrm flipV="1">
            <a:off x="6216785" y="1639956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53D70B5-4B2D-3901-3E19-C4DDB96376BD}"/>
              </a:ext>
            </a:extLst>
          </p:cNvPr>
          <p:cNvSpPr txBox="1"/>
          <p:nvPr/>
        </p:nvSpPr>
        <p:spPr>
          <a:xfrm>
            <a:off x="315580" y="1695172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F35DFF-B47C-3611-09B3-977F024A6E54}"/>
              </a:ext>
            </a:extLst>
          </p:cNvPr>
          <p:cNvSpPr txBox="1"/>
          <p:nvPr/>
        </p:nvSpPr>
        <p:spPr>
          <a:xfrm>
            <a:off x="8389319" y="171887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63167C-06CA-00A8-FCDC-407CD81BABE7}"/>
              </a:ext>
            </a:extLst>
          </p:cNvPr>
          <p:cNvSpPr txBox="1"/>
          <p:nvPr/>
        </p:nvSpPr>
        <p:spPr>
          <a:xfrm>
            <a:off x="4389937" y="170621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17265B-B09A-0659-5AB7-373DB0CD0C33}"/>
              </a:ext>
            </a:extLst>
          </p:cNvPr>
          <p:cNvSpPr txBox="1"/>
          <p:nvPr/>
        </p:nvSpPr>
        <p:spPr>
          <a:xfrm>
            <a:off x="2974319" y="1704005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1F31A3-25E0-04CB-B21A-BB7321E4C49D}"/>
              </a:ext>
            </a:extLst>
          </p:cNvPr>
          <p:cNvSpPr txBox="1"/>
          <p:nvPr/>
        </p:nvSpPr>
        <p:spPr>
          <a:xfrm>
            <a:off x="11134001" y="1697932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6E9A5E-601F-D58F-BA36-6E14FC3BAA5C}"/>
              </a:ext>
            </a:extLst>
          </p:cNvPr>
          <p:cNvSpPr txBox="1"/>
          <p:nvPr/>
        </p:nvSpPr>
        <p:spPr>
          <a:xfrm>
            <a:off x="7072440" y="1695172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6F5DED-5E3C-8931-6344-E4135AEFE483}"/>
              </a:ext>
            </a:extLst>
          </p:cNvPr>
          <p:cNvSpPr txBox="1"/>
          <p:nvPr/>
        </p:nvSpPr>
        <p:spPr>
          <a:xfrm>
            <a:off x="1375169" y="169977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E8E974-D243-F2AF-FA76-2EC2597C0E19}"/>
              </a:ext>
            </a:extLst>
          </p:cNvPr>
          <p:cNvSpPr txBox="1"/>
          <p:nvPr/>
        </p:nvSpPr>
        <p:spPr>
          <a:xfrm>
            <a:off x="9380799" y="171790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AC6C15-199B-91D3-F4C2-3AE33339893E}"/>
              </a:ext>
            </a:extLst>
          </p:cNvPr>
          <p:cNvSpPr txBox="1"/>
          <p:nvPr/>
        </p:nvSpPr>
        <p:spPr>
          <a:xfrm>
            <a:off x="5353923" y="171790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1412546-F4DD-02FE-A075-10CC028A3BF6}"/>
              </a:ext>
            </a:extLst>
          </p:cNvPr>
          <p:cNvSpPr/>
          <p:nvPr/>
        </p:nvSpPr>
        <p:spPr>
          <a:xfrm>
            <a:off x="578488" y="364811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2-1-2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EEB419D-6FB7-83F1-AE12-06B25D5FE5F2}"/>
              </a:ext>
            </a:extLst>
          </p:cNvPr>
          <p:cNvSpPr/>
          <p:nvPr/>
        </p:nvSpPr>
        <p:spPr>
          <a:xfrm>
            <a:off x="8666931" y="364811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2-1-2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9EE92CE-9700-56E0-F089-E5DF4D017AFD}"/>
              </a:ext>
            </a:extLst>
          </p:cNvPr>
          <p:cNvSpPr/>
          <p:nvPr/>
        </p:nvSpPr>
        <p:spPr>
          <a:xfrm>
            <a:off x="4724400" y="364811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2-1-2</a:t>
            </a:r>
          </a:p>
        </p:txBody>
      </p:sp>
    </p:spTree>
    <p:extLst>
      <p:ext uri="{BB962C8B-B14F-4D97-AF65-F5344CB8AC3E}">
        <p14:creationId xmlns:p14="http://schemas.microsoft.com/office/powerpoint/2010/main" val="40735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0701533-A926-DFC2-493A-83B553E46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27273" y="412654"/>
            <a:ext cx="463336" cy="13436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F63166-30EF-6EA7-94D4-EFF28034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6526" y="648952"/>
            <a:ext cx="1263989" cy="12639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1D2909-A1AA-10AE-80C9-FA0E9DAA3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5127" y="769305"/>
            <a:ext cx="1023282" cy="10232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4E755D-4240-31E2-0EC6-8D8571E16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203190" y="412654"/>
            <a:ext cx="463336" cy="13436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024EDF-F558-82B7-F123-FF1C1C86A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8409" y="769305"/>
            <a:ext cx="1023282" cy="102328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BA7B1A-C9F6-3005-19E5-2683D5A12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1848" y="648952"/>
            <a:ext cx="1263989" cy="12639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14394C6-904D-DC59-72FE-411133EFD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6208122" y="412654"/>
            <a:ext cx="463336" cy="13436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F776F9F-3F6D-E35A-F81C-DD47B68E6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7375" y="648952"/>
            <a:ext cx="1263989" cy="12639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6663836-19F8-CF5B-3C21-4AA7C7F33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5976" y="769305"/>
            <a:ext cx="1023282" cy="102328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F1EA2BC-0777-70FF-6BE4-9DFBD0714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6684039" y="412654"/>
            <a:ext cx="463336" cy="13436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0F470C2-24CD-214C-D58C-F5D180849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9258" y="769305"/>
            <a:ext cx="1023282" cy="102328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998BF21-5907-FBBE-691C-ECA075618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2697" y="648952"/>
            <a:ext cx="1263989" cy="1263989"/>
          </a:xfrm>
          <a:prstGeom prst="rect">
            <a:avLst/>
          </a:prstGeom>
        </p:spPr>
      </p:pic>
      <p:sp>
        <p:nvSpPr>
          <p:cNvPr id="52" name="Left Brace 51">
            <a:extLst>
              <a:ext uri="{FF2B5EF4-FFF2-40B4-BE49-F238E27FC236}">
                <a16:creationId xmlns:a16="http://schemas.microsoft.com/office/drawing/2014/main" id="{2FFA4B7A-BE51-C920-69BE-60F063AF2987}"/>
              </a:ext>
            </a:extLst>
          </p:cNvPr>
          <p:cNvSpPr/>
          <p:nvPr/>
        </p:nvSpPr>
        <p:spPr>
          <a:xfrm rot="16200000">
            <a:off x="2557095" y="-363039"/>
            <a:ext cx="1447800" cy="537427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1A844484-55C0-32FB-E86E-6FD700459D3C}"/>
              </a:ext>
            </a:extLst>
          </p:cNvPr>
          <p:cNvSpPr/>
          <p:nvPr/>
        </p:nvSpPr>
        <p:spPr>
          <a:xfrm rot="16200000">
            <a:off x="8059239" y="-363039"/>
            <a:ext cx="1447800" cy="537427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6B5B068-913D-B324-5D06-30B600450A1B}"/>
              </a:ext>
            </a:extLst>
          </p:cNvPr>
          <p:cNvSpPr txBox="1"/>
          <p:nvPr/>
        </p:nvSpPr>
        <p:spPr>
          <a:xfrm>
            <a:off x="984523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ED766F-B8B5-A91E-68FE-147121702CFB}"/>
              </a:ext>
            </a:extLst>
          </p:cNvPr>
          <p:cNvSpPr txBox="1"/>
          <p:nvPr/>
        </p:nvSpPr>
        <p:spPr>
          <a:xfrm>
            <a:off x="2621138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EB9549A-D090-2AC8-283B-91DBE09DA1AE}"/>
              </a:ext>
            </a:extLst>
          </p:cNvPr>
          <p:cNvSpPr txBox="1"/>
          <p:nvPr/>
        </p:nvSpPr>
        <p:spPr>
          <a:xfrm>
            <a:off x="4740317" y="1600199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F67954-E1E6-C172-B5CF-2348FF014C36}"/>
              </a:ext>
            </a:extLst>
          </p:cNvPr>
          <p:cNvSpPr txBox="1"/>
          <p:nvPr/>
        </p:nvSpPr>
        <p:spPr>
          <a:xfrm>
            <a:off x="10389258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878F5F-92D6-8C5A-9923-98DD812F031B}"/>
              </a:ext>
            </a:extLst>
          </p:cNvPr>
          <p:cNvSpPr txBox="1"/>
          <p:nvPr/>
        </p:nvSpPr>
        <p:spPr>
          <a:xfrm>
            <a:off x="8043056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1CB201-67CC-0E99-CE16-D861DDD2390C}"/>
              </a:ext>
            </a:extLst>
          </p:cNvPr>
          <p:cNvSpPr txBox="1"/>
          <p:nvPr/>
        </p:nvSpPr>
        <p:spPr>
          <a:xfrm>
            <a:off x="6396160" y="1616213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F3A40F-F244-E809-CDA4-35AE1467D983}"/>
              </a:ext>
            </a:extLst>
          </p:cNvPr>
          <p:cNvSpPr/>
          <p:nvPr/>
        </p:nvSpPr>
        <p:spPr>
          <a:xfrm>
            <a:off x="1972242" y="3364215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50DC543-E308-D68D-47CE-B696B7E88AD7}"/>
              </a:ext>
            </a:extLst>
          </p:cNvPr>
          <p:cNvSpPr/>
          <p:nvPr/>
        </p:nvSpPr>
        <p:spPr>
          <a:xfrm>
            <a:off x="7239000" y="3364215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2-2-2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BC08B25-86BB-3DD6-1EFA-DBB5E71C710D}"/>
              </a:ext>
            </a:extLst>
          </p:cNvPr>
          <p:cNvCxnSpPr/>
          <p:nvPr/>
        </p:nvCxnSpPr>
        <p:spPr>
          <a:xfrm>
            <a:off x="819623" y="1695677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B1C176-6DC7-6B5E-B1DC-48B15FA4837F}"/>
              </a:ext>
            </a:extLst>
          </p:cNvPr>
          <p:cNvCxnSpPr/>
          <p:nvPr/>
        </p:nvCxnSpPr>
        <p:spPr>
          <a:xfrm>
            <a:off x="6300472" y="1698787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5DB19CD-6324-94DC-4D34-012FE0CCC861}"/>
              </a:ext>
            </a:extLst>
          </p:cNvPr>
          <p:cNvCxnSpPr>
            <a:cxnSpLocks/>
          </p:cNvCxnSpPr>
          <p:nvPr/>
        </p:nvCxnSpPr>
        <p:spPr>
          <a:xfrm>
            <a:off x="1759348" y="1695677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51933F5-F585-B5C0-C9CD-DCBA933E3791}"/>
              </a:ext>
            </a:extLst>
          </p:cNvPr>
          <p:cNvCxnSpPr>
            <a:cxnSpLocks/>
          </p:cNvCxnSpPr>
          <p:nvPr/>
        </p:nvCxnSpPr>
        <p:spPr>
          <a:xfrm>
            <a:off x="7391400" y="1719619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6788CE-4610-CADB-B52C-48E686B27BA9}"/>
              </a:ext>
            </a:extLst>
          </p:cNvPr>
          <p:cNvCxnSpPr>
            <a:cxnSpLocks/>
          </p:cNvCxnSpPr>
          <p:nvPr/>
        </p:nvCxnSpPr>
        <p:spPr>
          <a:xfrm flipV="1">
            <a:off x="3967710" y="1662547"/>
            <a:ext cx="1909984" cy="331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9B633DB-3861-7745-21EB-ABA330956646}"/>
              </a:ext>
            </a:extLst>
          </p:cNvPr>
          <p:cNvCxnSpPr>
            <a:cxnSpLocks/>
          </p:cNvCxnSpPr>
          <p:nvPr/>
        </p:nvCxnSpPr>
        <p:spPr>
          <a:xfrm flipH="1">
            <a:off x="9662339" y="1719619"/>
            <a:ext cx="1586503" cy="2751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5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free math powerpoint templates Awe… | Flickr">
            <a:extLst>
              <a:ext uri="{FF2B5EF4-FFF2-40B4-BE49-F238E27FC236}">
                <a16:creationId xmlns:a16="http://schemas.microsoft.com/office/drawing/2014/main" id="{C8DF40C1-D7AD-C631-7038-D421CB030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4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0701533-A926-DFC2-493A-83B553E46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6199" y="412653"/>
            <a:ext cx="709323" cy="20570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F63166-30EF-6EA7-94D4-EFF28034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116" y="687051"/>
            <a:ext cx="2032547" cy="19350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F1D2909-A1AA-10AE-80C9-FA0E9DAA3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0" y="909360"/>
            <a:ext cx="1566546" cy="15665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4E755D-4240-31E2-0EC6-8D8571E16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85522" y="422178"/>
            <a:ext cx="709323" cy="20570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BA7B1A-C9F6-3005-19E5-2683D5A12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1119" y="792325"/>
            <a:ext cx="1935045" cy="1935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B68E77-780C-9411-D76B-CE4C09990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725075" y="3498990"/>
            <a:ext cx="709323" cy="2057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F59E12-9CFA-12DD-9234-59822CD1B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9793" y="5261716"/>
            <a:ext cx="1771482" cy="17714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4D2657-F6BA-1CFD-3F95-91A3515B9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8738" y="3085538"/>
            <a:ext cx="1566546" cy="15665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DE3768-96EE-A84F-AC11-01740246C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7725713" y="3085538"/>
            <a:ext cx="709323" cy="20570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25A2B0-29CD-395A-CB80-12608FF9F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5224" y="4527507"/>
            <a:ext cx="1704133" cy="1704133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EB936283-5939-B63E-D9C0-169F3DF14EF6}"/>
              </a:ext>
            </a:extLst>
          </p:cNvPr>
          <p:cNvSpPr/>
          <p:nvPr/>
        </p:nvSpPr>
        <p:spPr>
          <a:xfrm rot="16200000">
            <a:off x="2462028" y="146774"/>
            <a:ext cx="1447800" cy="582014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705DF0F-0811-F4DA-C2E4-D55E3445D49B}"/>
              </a:ext>
            </a:extLst>
          </p:cNvPr>
          <p:cNvSpPr/>
          <p:nvPr/>
        </p:nvSpPr>
        <p:spPr>
          <a:xfrm rot="16200000">
            <a:off x="8588523" y="313647"/>
            <a:ext cx="1447800" cy="548639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D0FBA5-49D5-CEF0-0342-C516B4137104}"/>
              </a:ext>
            </a:extLst>
          </p:cNvPr>
          <p:cNvGrpSpPr/>
          <p:nvPr/>
        </p:nvGrpSpPr>
        <p:grpSpPr>
          <a:xfrm>
            <a:off x="6843177" y="866995"/>
            <a:ext cx="4939199" cy="1480973"/>
            <a:chOff x="7182951" y="698101"/>
            <a:chExt cx="4939199" cy="14809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A37CB7-F0CC-898D-0CD6-52A46BAF3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951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772487-A1AC-EC71-6136-3604201F5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72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A2FA1F-78D6-DA32-41D1-02DAFC15F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795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D77527-A14A-3262-9A42-E74AB9745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4998" y="801124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461CC7-3662-15C9-A192-9FC19277A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0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E731C8-F399-32F0-4F5F-2951950097BA}"/>
              </a:ext>
            </a:extLst>
          </p:cNvPr>
          <p:cNvSpPr/>
          <p:nvPr/>
        </p:nvSpPr>
        <p:spPr>
          <a:xfrm>
            <a:off x="1980063" y="3954164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F145F1-70BD-72EF-2A20-C5F0DBED05B1}"/>
              </a:ext>
            </a:extLst>
          </p:cNvPr>
          <p:cNvSpPr/>
          <p:nvPr/>
        </p:nvSpPr>
        <p:spPr>
          <a:xfrm>
            <a:off x="7940823" y="394458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2-2-1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594544-8011-80DE-556F-375CF6CE329B}"/>
              </a:ext>
            </a:extLst>
          </p:cNvPr>
          <p:cNvCxnSpPr/>
          <p:nvPr/>
        </p:nvCxnSpPr>
        <p:spPr>
          <a:xfrm>
            <a:off x="401955" y="2332945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EE58EA-C210-A9E7-393B-1FD629E94C69}"/>
              </a:ext>
            </a:extLst>
          </p:cNvPr>
          <p:cNvCxnSpPr/>
          <p:nvPr/>
        </p:nvCxnSpPr>
        <p:spPr>
          <a:xfrm>
            <a:off x="6797667" y="2469686"/>
            <a:ext cx="7671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B2F2C0-52BA-6CF0-31D5-5F9042106803}"/>
              </a:ext>
            </a:extLst>
          </p:cNvPr>
          <p:cNvCxnSpPr>
            <a:cxnSpLocks/>
          </p:cNvCxnSpPr>
          <p:nvPr/>
        </p:nvCxnSpPr>
        <p:spPr>
          <a:xfrm>
            <a:off x="2168619" y="2330451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56AE995-48E8-8A04-4C46-C5E306F6D4D0}"/>
              </a:ext>
            </a:extLst>
          </p:cNvPr>
          <p:cNvCxnSpPr>
            <a:cxnSpLocks/>
          </p:cNvCxnSpPr>
          <p:nvPr/>
        </p:nvCxnSpPr>
        <p:spPr>
          <a:xfrm flipV="1">
            <a:off x="5182042" y="2321879"/>
            <a:ext cx="852473" cy="260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9342A7-DB4E-849C-CC94-B596F677E95A}"/>
              </a:ext>
            </a:extLst>
          </p:cNvPr>
          <p:cNvSpPr txBox="1"/>
          <p:nvPr/>
        </p:nvSpPr>
        <p:spPr>
          <a:xfrm>
            <a:off x="530184" y="2307149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02F246-E0F3-3D4D-E537-F7F7291F1E18}"/>
              </a:ext>
            </a:extLst>
          </p:cNvPr>
          <p:cNvSpPr txBox="1"/>
          <p:nvPr/>
        </p:nvSpPr>
        <p:spPr>
          <a:xfrm>
            <a:off x="2973442" y="2296039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386BEF-1F4F-9A36-A30B-B2B51660B631}"/>
              </a:ext>
            </a:extLst>
          </p:cNvPr>
          <p:cNvSpPr txBox="1"/>
          <p:nvPr/>
        </p:nvSpPr>
        <p:spPr>
          <a:xfrm>
            <a:off x="5531110" y="2330451"/>
            <a:ext cx="418560" cy="701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7A8EBF-BFB5-1E1A-AB01-CAF7DE364941}"/>
              </a:ext>
            </a:extLst>
          </p:cNvPr>
          <p:cNvCxnSpPr>
            <a:cxnSpLocks/>
          </p:cNvCxnSpPr>
          <p:nvPr/>
        </p:nvCxnSpPr>
        <p:spPr>
          <a:xfrm>
            <a:off x="8339199" y="2469686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72D808-7A19-98A2-3DA8-B12D1400B06A}"/>
              </a:ext>
            </a:extLst>
          </p:cNvPr>
          <p:cNvCxnSpPr>
            <a:cxnSpLocks/>
          </p:cNvCxnSpPr>
          <p:nvPr/>
        </p:nvCxnSpPr>
        <p:spPr>
          <a:xfrm flipV="1">
            <a:off x="11063405" y="2482540"/>
            <a:ext cx="852473" cy="260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8B6D3D8-F4A3-94B7-C56C-1D4375CCDC71}"/>
              </a:ext>
            </a:extLst>
          </p:cNvPr>
          <p:cNvSpPr txBox="1"/>
          <p:nvPr/>
        </p:nvSpPr>
        <p:spPr>
          <a:xfrm>
            <a:off x="6797667" y="2359477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F173BE-62D9-40A2-D785-C62CDC3AD108}"/>
              </a:ext>
            </a:extLst>
          </p:cNvPr>
          <p:cNvSpPr txBox="1"/>
          <p:nvPr/>
        </p:nvSpPr>
        <p:spPr>
          <a:xfrm>
            <a:off x="9207878" y="2347968"/>
            <a:ext cx="46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D222DD-6891-6484-E06D-7CE4BCFF3EA3}"/>
              </a:ext>
            </a:extLst>
          </p:cNvPr>
          <p:cNvSpPr txBox="1"/>
          <p:nvPr/>
        </p:nvSpPr>
        <p:spPr>
          <a:xfrm>
            <a:off x="11351255" y="2354804"/>
            <a:ext cx="418560" cy="701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89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9011 -0.4178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09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047 -0.35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-1777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32526 -0.617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308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3204 -0.500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42839 -0.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8" grpId="0"/>
      <p:bldP spid="29" grpId="0"/>
      <p:bldP spid="34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4C6213-E377-4B2B-0F63-4B86624292F0}"/>
              </a:ext>
            </a:extLst>
          </p:cNvPr>
          <p:cNvSpPr/>
          <p:nvPr/>
        </p:nvSpPr>
        <p:spPr>
          <a:xfrm>
            <a:off x="51318" y="3142387"/>
            <a:ext cx="5739882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5599E1-3DE5-90D4-19A3-85CF42DF659F}"/>
              </a:ext>
            </a:extLst>
          </p:cNvPr>
          <p:cNvGrpSpPr/>
          <p:nvPr/>
        </p:nvGrpSpPr>
        <p:grpSpPr>
          <a:xfrm>
            <a:off x="6843177" y="866995"/>
            <a:ext cx="4939199" cy="1410607"/>
            <a:chOff x="7182951" y="698101"/>
            <a:chExt cx="4939199" cy="14106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F100C0-1086-0EF5-6B86-91E666C6B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951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531663-A9E1-5E52-3F59-8282A9CD14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72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8822F3-8E00-7674-2429-18A8BAFB5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795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530A86-CED4-B014-3C0C-C1FBE5A28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4150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79C271-6247-2D1C-7C30-7E6533470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0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557680-24CC-A5E0-EC83-3169E0C21AB3}"/>
              </a:ext>
            </a:extLst>
          </p:cNvPr>
          <p:cNvGrpSpPr/>
          <p:nvPr/>
        </p:nvGrpSpPr>
        <p:grpSpPr>
          <a:xfrm>
            <a:off x="0" y="556498"/>
            <a:ext cx="6391706" cy="1820108"/>
            <a:chOff x="188696" y="533400"/>
            <a:chExt cx="6562482" cy="18201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C941BC2-8B24-F927-F4E2-A75F359B1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188696" y="533400"/>
              <a:ext cx="525518" cy="1524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BA7439-FABC-34EB-620C-0A9FE305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553" y="908635"/>
              <a:ext cx="1433623" cy="143362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C6BBFE-8D26-5294-A320-079013C1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33717" y="1045140"/>
              <a:ext cx="1160612" cy="11606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26D7FB-4C67-AD42-A60F-645F9830F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98917" y="1045140"/>
              <a:ext cx="1160612" cy="11606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17499-BE9A-34E1-7662-F3F133E8D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2899" y="919885"/>
              <a:ext cx="1433623" cy="14336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C8818A-D98D-B76B-8EDB-7CBC231BE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90566" y="1045140"/>
              <a:ext cx="1160612" cy="1160612"/>
            </a:xfrm>
            <a:prstGeom prst="rect">
              <a:avLst/>
            </a:prstGeom>
          </p:spPr>
        </p:pic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57296F-DD96-0378-211B-501891B2CE03}"/>
              </a:ext>
            </a:extLst>
          </p:cNvPr>
          <p:cNvSpPr/>
          <p:nvPr/>
        </p:nvSpPr>
        <p:spPr>
          <a:xfrm>
            <a:off x="2743200" y="5374603"/>
            <a:ext cx="6302595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08E269-E364-5E05-1A51-A1CE3C56F101}"/>
              </a:ext>
            </a:extLst>
          </p:cNvPr>
          <p:cNvGrpSpPr/>
          <p:nvPr/>
        </p:nvGrpSpPr>
        <p:grpSpPr>
          <a:xfrm>
            <a:off x="215530" y="3057971"/>
            <a:ext cx="5464428" cy="1694872"/>
            <a:chOff x="215530" y="3057971"/>
            <a:chExt cx="5464428" cy="16948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6B2FB6-31FC-0F67-057A-9739BA5DC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15530" y="3057971"/>
              <a:ext cx="525518" cy="152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798EED-879E-3888-D637-CC44B61EA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68912" y="3429000"/>
              <a:ext cx="1160612" cy="116061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59D8B6B-EFA7-DAE7-F568-D5C43B59B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96472" y="3416724"/>
              <a:ext cx="1160612" cy="116061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4EA314E-E18D-9ACC-4A0B-0FDC5A6DB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2399" y="3319220"/>
              <a:ext cx="1433623" cy="143362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6181E93-62B8-8379-2F03-33F7E842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9346" y="3431960"/>
              <a:ext cx="1160612" cy="116061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0169C33-BDA0-86A6-CB2E-C1D21B40C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726795" y="3081163"/>
              <a:ext cx="525518" cy="1524000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F6E04DE-7BB5-30BA-0C60-77D8444F10E8}"/>
              </a:ext>
            </a:extLst>
          </p:cNvPr>
          <p:cNvSpPr/>
          <p:nvPr/>
        </p:nvSpPr>
        <p:spPr>
          <a:xfrm>
            <a:off x="6254130" y="3142386"/>
            <a:ext cx="5868020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E69E39-7CA4-A986-7117-37EB4D5D30B1}"/>
              </a:ext>
            </a:extLst>
          </p:cNvPr>
          <p:cNvGrpSpPr/>
          <p:nvPr/>
        </p:nvGrpSpPr>
        <p:grpSpPr>
          <a:xfrm>
            <a:off x="6568076" y="3098269"/>
            <a:ext cx="5224846" cy="1684678"/>
            <a:chOff x="6568076" y="3098269"/>
            <a:chExt cx="5224846" cy="168467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3F7DA3D-08AC-A389-2349-5ED15A08D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6568076" y="3098269"/>
              <a:ext cx="525518" cy="1524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61B2177-D1B5-C132-5AE8-929F60002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73252" y="3349324"/>
              <a:ext cx="1433623" cy="14336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174BC68-95DB-0823-61D9-BE85EDFF1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93511" y="3334272"/>
              <a:ext cx="1433623" cy="14336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5D94ABA-A7B7-6A1E-9EB9-90F3DFDEC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9221" y="3319220"/>
              <a:ext cx="1433623" cy="14336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6FFA21-1984-6C79-D956-783F128FF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32310" y="3374872"/>
              <a:ext cx="1160612" cy="116061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E60DE0C-479A-CAAF-A68E-36C574767974}"/>
              </a:ext>
            </a:extLst>
          </p:cNvPr>
          <p:cNvGrpSpPr/>
          <p:nvPr/>
        </p:nvGrpSpPr>
        <p:grpSpPr>
          <a:xfrm>
            <a:off x="3160576" y="5279952"/>
            <a:ext cx="5887542" cy="1391543"/>
            <a:chOff x="2908199" y="5279952"/>
            <a:chExt cx="6139919" cy="155019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FDC500C-5A3B-644D-9669-CD060D26C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8683" y="5461646"/>
              <a:ext cx="1160612" cy="1160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1C23BC6-7812-D6EB-DC9C-EF2F3486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0835" y="5470563"/>
              <a:ext cx="1160612" cy="11606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ED28E64-1BDB-DEC9-723B-42D1DA4C2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7506" y="5490068"/>
              <a:ext cx="1160612" cy="11606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231ED40-0780-BAEE-5D45-08C897EF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8932" y="5384532"/>
              <a:ext cx="1433623" cy="143362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FAD7F04-9316-8A32-6074-90E53E61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3123" y="5396525"/>
              <a:ext cx="1433623" cy="143362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687DA23-0308-1891-79A1-7F8F46B3E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908199" y="5279952"/>
              <a:ext cx="525518" cy="1524000"/>
            </a:xfrm>
            <a:prstGeom prst="rect">
              <a:avLst/>
            </a:prstGeom>
          </p:spPr>
        </p:pic>
      </p:grpSp>
      <p:sp>
        <p:nvSpPr>
          <p:cNvPr id="52" name="Left Brace 51">
            <a:extLst>
              <a:ext uri="{FF2B5EF4-FFF2-40B4-BE49-F238E27FC236}">
                <a16:creationId xmlns:a16="http://schemas.microsoft.com/office/drawing/2014/main" id="{79DAF9D6-1A09-CDC8-E13B-3BF000539265}"/>
              </a:ext>
            </a:extLst>
          </p:cNvPr>
          <p:cNvSpPr/>
          <p:nvPr/>
        </p:nvSpPr>
        <p:spPr>
          <a:xfrm rot="16200000">
            <a:off x="2808597" y="-409237"/>
            <a:ext cx="1022198" cy="582014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7BBBE795-2A10-30FA-1FEE-F6E3DFF350D5}"/>
              </a:ext>
            </a:extLst>
          </p:cNvPr>
          <p:cNvSpPr/>
          <p:nvPr/>
        </p:nvSpPr>
        <p:spPr>
          <a:xfrm rot="16200000">
            <a:off x="8824575" y="-276371"/>
            <a:ext cx="1022199" cy="553519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556EDF-B2C6-D2A5-BB7F-AE34B4D07220}"/>
              </a:ext>
            </a:extLst>
          </p:cNvPr>
          <p:cNvSpPr/>
          <p:nvPr/>
        </p:nvSpPr>
        <p:spPr>
          <a:xfrm>
            <a:off x="1934676" y="3138840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1-2-3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235743F-1254-65F8-9C6A-1D52D18CC362}"/>
              </a:ext>
            </a:extLst>
          </p:cNvPr>
          <p:cNvSpPr/>
          <p:nvPr/>
        </p:nvSpPr>
        <p:spPr>
          <a:xfrm>
            <a:off x="8101508" y="3158830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1-2-3</a:t>
            </a:r>
          </a:p>
        </p:txBody>
      </p:sp>
    </p:spTree>
    <p:extLst>
      <p:ext uri="{BB962C8B-B14F-4D97-AF65-F5344CB8AC3E}">
        <p14:creationId xmlns:p14="http://schemas.microsoft.com/office/powerpoint/2010/main" val="41730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26511 -0.638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319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52" grpId="0" animBg="1"/>
      <p:bldP spid="53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4C6213-E377-4B2B-0F63-4B86624292F0}"/>
              </a:ext>
            </a:extLst>
          </p:cNvPr>
          <p:cNvSpPr/>
          <p:nvPr/>
        </p:nvSpPr>
        <p:spPr>
          <a:xfrm>
            <a:off x="51318" y="3142387"/>
            <a:ext cx="5739882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57296F-DD96-0378-211B-501891B2CE03}"/>
              </a:ext>
            </a:extLst>
          </p:cNvPr>
          <p:cNvSpPr/>
          <p:nvPr/>
        </p:nvSpPr>
        <p:spPr>
          <a:xfrm>
            <a:off x="2743200" y="5374603"/>
            <a:ext cx="6302595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008E269-E364-5E05-1A51-A1CE3C56F101}"/>
              </a:ext>
            </a:extLst>
          </p:cNvPr>
          <p:cNvGrpSpPr/>
          <p:nvPr/>
        </p:nvGrpSpPr>
        <p:grpSpPr>
          <a:xfrm>
            <a:off x="215530" y="3057971"/>
            <a:ext cx="5464428" cy="1694872"/>
            <a:chOff x="215530" y="3057971"/>
            <a:chExt cx="5464428" cy="16948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E6B2FB6-31FC-0F67-057A-9739BA5DC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15530" y="3057971"/>
              <a:ext cx="525518" cy="152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798EED-879E-3888-D637-CC44B61EA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68912" y="3429000"/>
              <a:ext cx="1160612" cy="116061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4EA314E-E18D-9ACC-4A0B-0FDC5A6DB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22399" y="3319220"/>
              <a:ext cx="1433623" cy="143362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6181E93-62B8-8379-2F03-33F7E8422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9346" y="3431960"/>
              <a:ext cx="1160612" cy="116061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0169C33-BDA0-86A6-CB2E-C1D21B40C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726795" y="3081163"/>
              <a:ext cx="525518" cy="1524000"/>
            </a:xfrm>
            <a:prstGeom prst="rect">
              <a:avLst/>
            </a:prstGeom>
          </p:spPr>
        </p:pic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F6E04DE-7BB5-30BA-0C60-77D8444F10E8}"/>
              </a:ext>
            </a:extLst>
          </p:cNvPr>
          <p:cNvSpPr/>
          <p:nvPr/>
        </p:nvSpPr>
        <p:spPr>
          <a:xfrm>
            <a:off x="6254130" y="3142386"/>
            <a:ext cx="5868020" cy="13915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E69E39-7CA4-A986-7117-37EB4D5D30B1}"/>
              </a:ext>
            </a:extLst>
          </p:cNvPr>
          <p:cNvGrpSpPr/>
          <p:nvPr/>
        </p:nvGrpSpPr>
        <p:grpSpPr>
          <a:xfrm>
            <a:off x="6832403" y="3112280"/>
            <a:ext cx="5336751" cy="1690812"/>
            <a:chOff x="6716308" y="3092135"/>
            <a:chExt cx="5336751" cy="169081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3F7DA3D-08AC-A389-2349-5ED15A08D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6716308" y="3092135"/>
              <a:ext cx="525518" cy="15240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61B2177-D1B5-C132-5AE8-929F60002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97429" y="3349324"/>
              <a:ext cx="1433623" cy="14336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174BC68-95DB-0823-61D9-BE85EDFF1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42958" y="3329881"/>
              <a:ext cx="1433623" cy="143362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5D94ABA-A7B7-6A1E-9EB9-90F3DFDEC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7385" y="3338798"/>
              <a:ext cx="1433623" cy="14336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6FFA21-1984-6C79-D956-783F128FF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92447" y="3396946"/>
              <a:ext cx="1160612" cy="116061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E60DE0C-479A-CAAF-A68E-36C574767974}"/>
              </a:ext>
            </a:extLst>
          </p:cNvPr>
          <p:cNvGrpSpPr/>
          <p:nvPr/>
        </p:nvGrpSpPr>
        <p:grpSpPr>
          <a:xfrm>
            <a:off x="2908199" y="5279952"/>
            <a:ext cx="6139919" cy="1550196"/>
            <a:chOff x="2908199" y="5279952"/>
            <a:chExt cx="6139919" cy="1550196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FDC500C-5A3B-644D-9669-CD060D26C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8683" y="5461646"/>
              <a:ext cx="1160612" cy="1160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1C23BC6-7812-D6EB-DC9C-EF2F3486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0835" y="5470563"/>
              <a:ext cx="1160612" cy="11606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ED28E64-1BDB-DEC9-723B-42D1DA4C2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87506" y="5490068"/>
              <a:ext cx="1160612" cy="11606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231ED40-0780-BAEE-5D45-08C897EF3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8932" y="5384532"/>
              <a:ext cx="1433623" cy="143362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FAD7F04-9316-8A32-6074-90E53E61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13123" y="5396525"/>
              <a:ext cx="1433623" cy="143362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687DA23-0308-1891-79A1-7F8F46B3E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908199" y="5279952"/>
              <a:ext cx="525518" cy="1524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ACADCD2-211E-9716-81B6-26864BC4CCF3}"/>
              </a:ext>
            </a:extLst>
          </p:cNvPr>
          <p:cNvGrpSpPr/>
          <p:nvPr/>
        </p:nvGrpSpPr>
        <p:grpSpPr>
          <a:xfrm>
            <a:off x="219375" y="642611"/>
            <a:ext cx="6184158" cy="1873932"/>
            <a:chOff x="219375" y="642611"/>
            <a:chExt cx="6184158" cy="18739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C941BC2-8B24-F927-F4E2-A75F359B1F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219375" y="642611"/>
              <a:ext cx="525518" cy="1524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BA7439-FABC-34EB-620C-0A9FE305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62931" y="1021696"/>
              <a:ext cx="1433623" cy="14336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F17499-BE9A-34E1-7662-F3F133E8D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7543" y="1082920"/>
              <a:ext cx="1433623" cy="14336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C8818A-D98D-B76B-8EDB-7CBC231BE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7889" r="97000">
                          <a14:foregroundMark x1="87000" y1="60000" x2="92444" y2="73111"/>
                          <a14:foregroundMark x1="90421" y1="53076" x2="71556" y2="45333"/>
                          <a14:foregroundMark x1="71556" y1="45333" x2="70444" y2="45333"/>
                          <a14:foregroundMark x1="80556" y1="57667" x2="85556" y2="63333"/>
                          <a14:foregroundMark x1="85556" y1="63333" x2="91889" y2="66111"/>
                          <a14:foregroundMark x1="82111" y1="47111" x2="90000" y2="57778"/>
                          <a14:foregroundMark x1="90000" y1="57778" x2="92444" y2="67111"/>
                          <a14:foregroundMark x1="92444" y1="67111" x2="92111" y2="68000"/>
                          <a14:foregroundMark x1="13889" y1="49556" x2="13000" y2="71667"/>
                          <a14:foregroundMark x1="7889" y1="55556" x2="10778" y2="71556"/>
                          <a14:backgroundMark x1="91000" y1="49000" x2="94667" y2="56222"/>
                          <a14:backgroundMark x1="94667" y1="56222" x2="96444" y2="71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42921" y="1123926"/>
              <a:ext cx="1160612" cy="11606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EE7534-C74F-4CFE-22F0-0F141505C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2209" r="32003"/>
            <a:stretch/>
          </p:blipFill>
          <p:spPr>
            <a:xfrm>
              <a:off x="883228" y="657733"/>
              <a:ext cx="525518" cy="152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9E2980-47F5-12AB-B5C1-CB1394FBB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9250" y1="59083" x2="38417" y2="68417"/>
                          <a14:foregroundMark x1="25083" y1="60250" x2="31333" y2="65000"/>
                          <a14:foregroundMark x1="26417" y1="62417" x2="35833" y2="69667"/>
                          <a14:foregroundMark x1="71750" y1="60917" x2="80833" y2="67083"/>
                          <a14:foregroundMark x1="78250" y1="59167" x2="70750" y2="63917"/>
                          <a14:foregroundMark x1="78500" y1="63917" x2="71167" y2="6641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7698" y="1010654"/>
              <a:ext cx="1433623" cy="143362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DC7C5B3-7E2B-8AA0-2CA7-77E686A9E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6310029" y="3112280"/>
            <a:ext cx="525518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EDAADD-C791-6DEF-E5C2-3C0CDA31F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8143" y="3315148"/>
            <a:ext cx="1433623" cy="143362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5FABEF-0FD1-36DD-582B-6E81FA1DB482}"/>
              </a:ext>
            </a:extLst>
          </p:cNvPr>
          <p:cNvGrpSpPr/>
          <p:nvPr/>
        </p:nvGrpSpPr>
        <p:grpSpPr>
          <a:xfrm>
            <a:off x="6830835" y="968035"/>
            <a:ext cx="4939199" cy="1410607"/>
            <a:chOff x="7182951" y="698101"/>
            <a:chExt cx="4939199" cy="14106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CD81E8-0D38-B15E-A0D7-266C6A17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2951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7DFCC6-9082-7929-55C0-D8411DF12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072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60EF32-9152-DF7E-32AF-9D84B7F82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5795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9C0D409-BBCA-DDF9-47F0-1E7859AD1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4150" y="698101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B6C653-966B-9DA2-8971-039C5D899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4200" y="730758"/>
              <a:ext cx="1377950" cy="1377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Left Brace 22">
            <a:extLst>
              <a:ext uri="{FF2B5EF4-FFF2-40B4-BE49-F238E27FC236}">
                <a16:creationId xmlns:a16="http://schemas.microsoft.com/office/drawing/2014/main" id="{C6D62343-ECF0-1CAB-0A5B-613E03537F90}"/>
              </a:ext>
            </a:extLst>
          </p:cNvPr>
          <p:cNvSpPr/>
          <p:nvPr/>
        </p:nvSpPr>
        <p:spPr>
          <a:xfrm rot="16200000">
            <a:off x="8910626" y="-147677"/>
            <a:ext cx="944056" cy="5405138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91C918B7-6FCC-A396-4833-0DCCAD4CF45F}"/>
              </a:ext>
            </a:extLst>
          </p:cNvPr>
          <p:cNvSpPr/>
          <p:nvPr/>
        </p:nvSpPr>
        <p:spPr>
          <a:xfrm rot="16200000">
            <a:off x="2907017" y="-388131"/>
            <a:ext cx="944055" cy="5820144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0CB116-80BE-F261-070F-E7346C206717}"/>
              </a:ext>
            </a:extLst>
          </p:cNvPr>
          <p:cNvSpPr/>
          <p:nvPr/>
        </p:nvSpPr>
        <p:spPr>
          <a:xfrm>
            <a:off x="2073091" y="3037866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2-3-1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B486909-D8F9-FF45-626B-4C2977E27265}"/>
              </a:ext>
            </a:extLst>
          </p:cNvPr>
          <p:cNvSpPr/>
          <p:nvPr/>
        </p:nvSpPr>
        <p:spPr>
          <a:xfrm>
            <a:off x="8077856" y="3161299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2-3-1</a:t>
            </a:r>
          </a:p>
        </p:txBody>
      </p:sp>
    </p:spTree>
    <p:extLst>
      <p:ext uri="{BB962C8B-B14F-4D97-AF65-F5344CB8AC3E}">
        <p14:creationId xmlns:p14="http://schemas.microsoft.com/office/powerpoint/2010/main" val="17731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1654 -0.3203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6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00781 -0.3215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2" animBg="1"/>
      <p:bldP spid="35" grpId="0" animBg="1"/>
      <p:bldP spid="35" grpId="2" animBg="1"/>
      <p:bldP spid="23" grpId="0" animBg="1"/>
      <p:bldP spid="26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ền PP đẹp -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286001"/>
            <a:ext cx="6780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 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35791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3124200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95500" y="152401"/>
            <a:ext cx="8001000" cy="21240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0" y="4982308"/>
            <a:ext cx="1219200" cy="18756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81200" y="4753708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2-1</a:t>
            </a:r>
          </a:p>
        </p:txBody>
      </p:sp>
      <p:pic>
        <p:nvPicPr>
          <p:cNvPr id="2050" name="Picture 2" descr="Vẽ cầu vồng, cầu vồng hoạt hình, Adobe Illustrator, nghệ thuật png | PNGEgg">
            <a:extLst>
              <a:ext uri="{FF2B5EF4-FFF2-40B4-BE49-F238E27FC236}">
                <a16:creationId xmlns:a16="http://schemas.microsoft.com/office/drawing/2014/main" id="{E8BCE22E-8418-7A7C-E565-9476D65E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000" r="94222">
                        <a14:foregroundMark x1="4526" y1="71123" x2="2222" y2="78333"/>
                        <a14:foregroundMark x1="5528" y1="79520" x2="9007" y2="80769"/>
                        <a14:foregroundMark x1="89556" y1="66778" x2="93778" y2="73444"/>
                        <a14:foregroundMark x1="93778" y1="73444" x2="93232" y2="74498"/>
                        <a14:foregroundMark x1="92778" y1="69222" x2="93826" y2="74867"/>
                        <a14:foregroundMark x1="2667" y1="71556" x2="2222" y2="77667"/>
                        <a14:foregroundMark x1="3000" y1="72778" x2="2111" y2="78000"/>
                        <a14:backgroundMark x1="10333" y1="64333" x2="2556" y2="69667"/>
                        <a14:backgroundMark x1="2556" y1="69667" x2="2000" y2="69667"/>
                        <a14:backgroundMark x1="2222" y1="71111" x2="2222" y2="71524"/>
                        <a14:backgroundMark x1="2222" y1="78111" x2="4222" y2="80444"/>
                        <a14:backgroundMark x1="8444" y1="81556" x2="13556" y2="82444"/>
                        <a14:backgroundMark x1="95111" y1="75667" x2="90889" y2="8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2400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399DC-3DE4-653B-93B7-63B21F31BC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063" y1="30938" x2="63438" y2="31406"/>
                        <a14:foregroundMark x1="66719" y1="32969" x2="66406" y2="32344"/>
                        <a14:foregroundMark x1="64219" y1="32500" x2="70156" y2="39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8600" y="-56346"/>
            <a:ext cx="2359860" cy="2359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B9D44C-574D-352F-4289-4DA6A4459E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4063" y1="30938" x2="63438" y2="31406"/>
                        <a14:foregroundMark x1="66719" y1="32969" x2="66406" y2="32344"/>
                        <a14:foregroundMark x1="64219" y1="32500" x2="70156" y2="39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4122" y="-31612"/>
            <a:ext cx="2359860" cy="2359860"/>
          </a:xfrm>
          <a:prstGeom prst="rect">
            <a:avLst/>
          </a:prstGeom>
        </p:spPr>
      </p:pic>
      <p:pic>
        <p:nvPicPr>
          <p:cNvPr id="8" name="Picture 2" descr="Vẽ cầu vồng, cầu vồng hoạt hình, Adobe Illustrator, nghệ thuật png | PNGEgg">
            <a:extLst>
              <a:ext uri="{FF2B5EF4-FFF2-40B4-BE49-F238E27FC236}">
                <a16:creationId xmlns:a16="http://schemas.microsoft.com/office/drawing/2014/main" id="{79850E50-6C9F-8239-19E9-A3E5C0D5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000" r="94222">
                        <a14:foregroundMark x1="4526" y1="71123" x2="2222" y2="78333"/>
                        <a14:foregroundMark x1="5528" y1="79520" x2="9007" y2="80769"/>
                        <a14:foregroundMark x1="89556" y1="66778" x2="93778" y2="73444"/>
                        <a14:foregroundMark x1="93778" y1="73444" x2="93232" y2="74498"/>
                        <a14:foregroundMark x1="92778" y1="69222" x2="93826" y2="74867"/>
                        <a14:foregroundMark x1="2667" y1="71556" x2="2222" y2="77667"/>
                        <a14:foregroundMark x1="3000" y1="72778" x2="2111" y2="78000"/>
                        <a14:backgroundMark x1="10333" y1="64333" x2="2556" y2="69667"/>
                        <a14:backgroundMark x1="2556" y1="69667" x2="2000" y2="69667"/>
                        <a14:backgroundMark x1="2222" y1="71111" x2="2222" y2="71524"/>
                        <a14:backgroundMark x1="2222" y1="78111" x2="4222" y2="80444"/>
                        <a14:backgroundMark x1="8444" y1="81556" x2="13556" y2="82444"/>
                        <a14:backgroundMark x1="95111" y1="75667" x2="90889" y2="8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23" y="100627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3469" y="2286000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1-1          </a:t>
            </a:r>
          </a:p>
        </p:txBody>
      </p:sp>
      <p:pic>
        <p:nvPicPr>
          <p:cNvPr id="14" name="Picture 13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0" y="4982308"/>
            <a:ext cx="1219200" cy="18756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915400" y="5744309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04349" y="3810000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2-1      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945511" y="5574048"/>
            <a:ext cx="45720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1- 2</a:t>
            </a:r>
          </a:p>
        </p:txBody>
      </p:sp>
      <p:sp>
        <p:nvSpPr>
          <p:cNvPr id="4" name="AutoShape 5" descr="Vector phim hoạt hình mặt trời dễ thương | Thư viện stock vector đẹp miễn  phí | Cartoon sun, Cartoon clip art, Cute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5B85BE-2A4A-E35A-2463-3AE61384296B}"/>
              </a:ext>
            </a:extLst>
          </p:cNvPr>
          <p:cNvGrpSpPr/>
          <p:nvPr/>
        </p:nvGrpSpPr>
        <p:grpSpPr>
          <a:xfrm>
            <a:off x="1601868" y="235149"/>
            <a:ext cx="8988265" cy="1374379"/>
            <a:chOff x="1601868" y="235149"/>
            <a:chExt cx="8988265" cy="1374379"/>
          </a:xfrm>
        </p:grpSpPr>
        <p:grpSp>
          <p:nvGrpSpPr>
            <p:cNvPr id="5" name="Group 4"/>
            <p:cNvGrpSpPr/>
            <p:nvPr/>
          </p:nvGrpSpPr>
          <p:grpSpPr>
            <a:xfrm>
              <a:off x="1601868" y="235149"/>
              <a:ext cx="8988265" cy="1374379"/>
              <a:chOff x="235110" y="302021"/>
              <a:chExt cx="8832690" cy="137437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35110" y="302021"/>
                <a:ext cx="8832690" cy="1374379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667" y="532010"/>
                <a:ext cx="902262" cy="91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0315" y="589107"/>
                <a:ext cx="827590" cy="804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8266" y="640500"/>
                <a:ext cx="827590" cy="804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6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4ACFBED9-E6D8-F9FC-617D-4E6456AA9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609" y="447931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28BE1E9C-6513-0C7E-A2A7-FD21F66BE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528" y="455912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657281BC-5894-60B9-F56C-D211C20B7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117" y="442241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D9CC4AD9-0A42-9F62-EA36-6B42FDAC7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400" y="418796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CBB4AF6C-E8BF-8F72-C61E-63105CA42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3707" y="441457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ình ảnh Mây Xanh Hoạt Hình PNG , đám Mây, Phim Hoạt Hình đám Mây, 蓝云 PNG  miễn phí tải tập tin PSDComment và Vector">
              <a:extLst>
                <a:ext uri="{FF2B5EF4-FFF2-40B4-BE49-F238E27FC236}">
                  <a16:creationId xmlns:a16="http://schemas.microsoft.com/office/drawing/2014/main" id="{0523BFA9-C96E-C315-B2C2-8229A87F5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2656" r="90000">
                          <a14:backgroundMark x1="10000" y1="40625" x2="8281" y2="46406"/>
                          <a14:backgroundMark x1="8281" y1="46406" x2="6875" y2="55313"/>
                          <a14:backgroundMark x1="7187" y1="55625" x2="14063" y2="61719"/>
                          <a14:backgroundMark x1="14063" y1="61719" x2="18438" y2="61563"/>
                          <a14:backgroundMark x1="6406" y1="44531" x2="6250" y2="53750"/>
                          <a14:backgroundMark x1="6250" y1="53750" x2="8906" y2="59844"/>
                          <a14:backgroundMark x1="6563" y1="58906" x2="18750" y2="64688"/>
                          <a14:backgroundMark x1="1094" y1="45156" x2="4844" y2="52969"/>
                          <a14:backgroundMark x1="4844" y1="52969" x2="938" y2="559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989" y="453571"/>
              <a:ext cx="1143842" cy="1143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82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2)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561081" y="858858"/>
            <a:ext cx="1614946" cy="1219200"/>
          </a:xfrm>
        </p:spPr>
      </p:pic>
      <p:pic>
        <p:nvPicPr>
          <p:cNvPr id="7" name="Picture 6" descr="tải xuống (1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956" y="865484"/>
            <a:ext cx="1477299" cy="12059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76384" y="3048001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xếp1-2</a:t>
            </a:r>
          </a:p>
        </p:txBody>
      </p:sp>
      <p:pic>
        <p:nvPicPr>
          <p:cNvPr id="3" name="Picture 2" descr="tải xuống (11).jpg">
            <a:extLst>
              <a:ext uri="{FF2B5EF4-FFF2-40B4-BE49-F238E27FC236}">
                <a16:creationId xmlns:a16="http://schemas.microsoft.com/office/drawing/2014/main" id="{D273E3DD-C738-493B-BC2B-D99470F52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060" y="853660"/>
            <a:ext cx="1477299" cy="1205948"/>
          </a:xfrm>
          <a:prstGeom prst="rect">
            <a:avLst/>
          </a:prstGeom>
        </p:spPr>
      </p:pic>
      <p:pic>
        <p:nvPicPr>
          <p:cNvPr id="16" name="Content Placeholder 3" descr="tải xuống (12).jpg">
            <a:extLst>
              <a:ext uri="{FF2B5EF4-FFF2-40B4-BE49-F238E27FC236}">
                <a16:creationId xmlns:a16="http://schemas.microsoft.com/office/drawing/2014/main" id="{DEC3B5B3-C139-019C-9E5D-6ED100DC31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9928" y="865484"/>
            <a:ext cx="1614946" cy="1219200"/>
          </a:xfrm>
          <a:prstGeom prst="rect">
            <a:avLst/>
          </a:prstGeom>
        </p:spPr>
      </p:pic>
      <p:pic>
        <p:nvPicPr>
          <p:cNvPr id="17" name="Picture 16" descr="tải xuống (11).jpg">
            <a:extLst>
              <a:ext uri="{FF2B5EF4-FFF2-40B4-BE49-F238E27FC236}">
                <a16:creationId xmlns:a16="http://schemas.microsoft.com/office/drawing/2014/main" id="{E9F61A37-4471-7C60-ABC1-E36FA9D10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028" y="857445"/>
            <a:ext cx="1477299" cy="1205948"/>
          </a:xfrm>
          <a:prstGeom prst="rect">
            <a:avLst/>
          </a:prstGeom>
        </p:spPr>
      </p:pic>
      <p:pic>
        <p:nvPicPr>
          <p:cNvPr id="18" name="Picture 17" descr="tải xuống (11).jpg">
            <a:extLst>
              <a:ext uri="{FF2B5EF4-FFF2-40B4-BE49-F238E27FC236}">
                <a16:creationId xmlns:a16="http://schemas.microsoft.com/office/drawing/2014/main" id="{C56E5A6D-B52C-74B0-B034-E77074DA2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3326" y="865484"/>
            <a:ext cx="1316602" cy="1205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BEF839-F6F1-ADDE-4CDF-03BAFB401F80}"/>
              </a:ext>
            </a:extLst>
          </p:cNvPr>
          <p:cNvSpPr txBox="1"/>
          <p:nvPr/>
        </p:nvSpPr>
        <p:spPr>
          <a:xfrm>
            <a:off x="1676384" y="4156832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D9B22-C493-2067-5C64-2631AACEA772}"/>
              </a:ext>
            </a:extLst>
          </p:cNvPr>
          <p:cNvSpPr txBox="1"/>
          <p:nvPr/>
        </p:nvSpPr>
        <p:spPr>
          <a:xfrm>
            <a:off x="1676384" y="5363446"/>
            <a:ext cx="3733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2-1</a:t>
            </a:r>
          </a:p>
        </p:txBody>
      </p:sp>
      <p:pic>
        <p:nvPicPr>
          <p:cNvPr id="8" name="Picture 7" descr="dong-ho-bao-thuc-17065_1_1.jpg">
            <a:extLst>
              <a:ext uri="{FF2B5EF4-FFF2-40B4-BE49-F238E27FC236}">
                <a16:creationId xmlns:a16="http://schemas.microsoft.com/office/drawing/2014/main" id="{C6161128-9A8D-A06C-4657-17AF7FB9989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58400" y="4671903"/>
            <a:ext cx="1219200" cy="18756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8FF0B4C-F2C0-8339-F3E0-B24771C10AEA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46E1E9-C696-81C3-FC42-2662CA18A649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32B474-012A-7264-44C8-904D28B9F010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4EC176-31D8-D6A3-91F1-698F0A1E1608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0DFB873-0A70-CB47-25F3-596CCD896CAB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702079-6ED6-1461-A3B2-6E6579746C8A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468686-A9D6-05A6-3851-4F636F376164}"/>
              </a:ext>
            </a:extLst>
          </p:cNvPr>
          <p:cNvSpPr/>
          <p:nvPr/>
        </p:nvSpPr>
        <p:spPr>
          <a:xfrm>
            <a:off x="10287000" y="5433903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1" y="475482"/>
            <a:ext cx="8619431" cy="1752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3333" l="9778" r="89778">
                        <a14:foregroundMark x1="50667" y1="63111" x2="38222" y2="7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13" y="664369"/>
            <a:ext cx="1376363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63000" y="4648200"/>
            <a:ext cx="1219200" cy="18756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8991600" y="54102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8966" y="2743200"/>
            <a:ext cx="2834035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99916" y="4648200"/>
            <a:ext cx="2834035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pic>
        <p:nvPicPr>
          <p:cNvPr id="3074" name="Picture 2" descr="Chim Cánh Cụt Hoạt Hình Thú - Miễn Phí vector hình ảnh trên Pixabay">
            <a:extLst>
              <a:ext uri="{FF2B5EF4-FFF2-40B4-BE49-F238E27FC236}">
                <a16:creationId xmlns:a16="http://schemas.microsoft.com/office/drawing/2014/main" id="{8D6BDA2F-C053-D7DB-B1E9-585DE700B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08" y="662833"/>
            <a:ext cx="1067871" cy="1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ình ảnh Phim Hoạt Hình Bằng Tay Rùa PNG , Rùa Clipart, Con Rùa, Clip Nghệ  Thuật PNG miễn phí tải tập tin PSDComment và Vector">
            <a:extLst>
              <a:ext uri="{FF2B5EF4-FFF2-40B4-BE49-F238E27FC236}">
                <a16:creationId xmlns:a16="http://schemas.microsoft.com/office/drawing/2014/main" id="{317AD222-95A7-D82B-2607-E5CBBD8E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656" r="90000">
                        <a14:foregroundMark x1="10625" y1="45156" x2="7656" y2="53906"/>
                        <a14:foregroundMark x1="7656" y1="53906" x2="10000" y2="62344"/>
                        <a14:foregroundMark x1="10000" y1="62344" x2="13125" y2="65313"/>
                        <a14:foregroundMark x1="17031" y1="43906" x2="18281" y2="52188"/>
                        <a14:foregroundMark x1="18281" y1="52188" x2="20781" y2="56875"/>
                        <a14:foregroundMark x1="19844" y1="43906" x2="25938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93" y="24288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im Cánh Cụt Hoạt Hình Thú - Miễn Phí vector hình ảnh trên Pixabay">
            <a:extLst>
              <a:ext uri="{FF2B5EF4-FFF2-40B4-BE49-F238E27FC236}">
                <a16:creationId xmlns:a16="http://schemas.microsoft.com/office/drawing/2014/main" id="{61D5B4AF-BC84-CE9E-F684-EB00F2850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89" y="662833"/>
            <a:ext cx="1067871" cy="1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im Cánh Cụt Hoạt Hình Thú - Miễn Phí vector hình ảnh trên Pixabay">
            <a:extLst>
              <a:ext uri="{FF2B5EF4-FFF2-40B4-BE49-F238E27FC236}">
                <a16:creationId xmlns:a16="http://schemas.microsoft.com/office/drawing/2014/main" id="{B8BD1BF0-5604-2E98-DF6D-74E8C0D73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17" y="2816251"/>
            <a:ext cx="1067871" cy="137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ình ảnh Phim Hoạt Hình Bằng Tay Rùa PNG , Rùa Clipart, Con Rùa, Clip Nghệ  Thuật PNG miễn phí tải tập tin PSDComment và Vector">
            <a:extLst>
              <a:ext uri="{FF2B5EF4-FFF2-40B4-BE49-F238E27FC236}">
                <a16:creationId xmlns:a16="http://schemas.microsoft.com/office/drawing/2014/main" id="{E47B470B-EFD4-20E4-6026-B6A7E79F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656" r="90000">
                        <a14:foregroundMark x1="10625" y1="45156" x2="7656" y2="53906"/>
                        <a14:foregroundMark x1="7656" y1="53906" x2="10000" y2="62344"/>
                        <a14:foregroundMark x1="10000" y1="62344" x2="13125" y2="65313"/>
                        <a14:foregroundMark x1="17031" y1="43906" x2="18281" y2="52188"/>
                        <a14:foregroundMark x1="18281" y1="52188" x2="20781" y2="56875"/>
                        <a14:foregroundMark x1="19844" y1="43906" x2="25938" y2="5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76" y="4194149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5" grpId="0" animBg="1"/>
      <p:bldP spid="5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g-ho-bao-thuc-17065_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0600" y="4800600"/>
            <a:ext cx="1219200" cy="18756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Oval 3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8839200" y="5562601"/>
            <a:ext cx="707788" cy="65008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6400" y="173037"/>
            <a:ext cx="8763000" cy="205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5450"/>
            <a:ext cx="13779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Quả Táo Minh Họa Vector Táo Đỏ Biểu Tượng Trái Cây Hình minh họa Sẵn có -  Tải xuống Hình ảnh Ngay bây giờ - iStock">
            <a:extLst>
              <a:ext uri="{FF2B5EF4-FFF2-40B4-BE49-F238E27FC236}">
                <a16:creationId xmlns:a16="http://schemas.microsoft.com/office/drawing/2014/main" id="{2775882F-E2FF-C49E-AB22-4A8DB8C84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778" y1="44935" x2="35294" y2="50654"/>
                        <a14:foregroundMark x1="31209" y1="40686" x2="40033" y2="47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88" y="-34413"/>
            <a:ext cx="2224416" cy="22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Quả Táo Minh Họa Vector Táo Đỏ Biểu Tượng Trái Cây Hình minh họa Sẵn có -  Tải xuống Hình ảnh Ngay bây giờ - iStock">
            <a:extLst>
              <a:ext uri="{FF2B5EF4-FFF2-40B4-BE49-F238E27FC236}">
                <a16:creationId xmlns:a16="http://schemas.microsoft.com/office/drawing/2014/main" id="{F415C98A-8827-D373-E668-1F57D2DB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7778" y1="44935" x2="35294" y2="50654"/>
                        <a14:foregroundMark x1="31209" y1="40686" x2="40033" y2="47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86" y="-50698"/>
            <a:ext cx="2224416" cy="222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a Hướng Dương Vector tuyệt đẹp - KS1167 - Kho Stock">
            <a:extLst>
              <a:ext uri="{FF2B5EF4-FFF2-40B4-BE49-F238E27FC236}">
                <a16:creationId xmlns:a16="http://schemas.microsoft.com/office/drawing/2014/main" id="{EFE7BE5B-3475-5C75-0201-2BFA674B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83" y="-50698"/>
            <a:ext cx="2722562" cy="24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oa Hướng Dương Vector tuyệt đẹp - KS1167 - Kho Stock">
            <a:extLst>
              <a:ext uri="{FF2B5EF4-FFF2-40B4-BE49-F238E27FC236}">
                <a16:creationId xmlns:a16="http://schemas.microsoft.com/office/drawing/2014/main" id="{D6AC1C4C-F442-D101-3F0E-C358EA3E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9" y="-34413"/>
            <a:ext cx="2722562" cy="24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08FFCDC-B3D4-5D21-75C8-3CA060ED3DB4}"/>
              </a:ext>
            </a:extLst>
          </p:cNvPr>
          <p:cNvGrpSpPr/>
          <p:nvPr/>
        </p:nvGrpSpPr>
        <p:grpSpPr>
          <a:xfrm>
            <a:off x="1847850" y="2462233"/>
            <a:ext cx="3581400" cy="2338367"/>
            <a:chOff x="1847850" y="2462233"/>
            <a:chExt cx="3581400" cy="2338367"/>
          </a:xfrm>
        </p:grpSpPr>
        <p:sp>
          <p:nvSpPr>
            <p:cNvPr id="11" name="Rounded Rectangle 10"/>
            <p:cNvSpPr/>
            <p:nvPr/>
          </p:nvSpPr>
          <p:spPr>
            <a:xfrm>
              <a:off x="1847850" y="2743200"/>
              <a:ext cx="3581400" cy="2057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  <p:pic>
          <p:nvPicPr>
            <p:cNvPr id="17" name="Picture 2" descr="Quả Táo Minh Họa Vector Táo Đỏ Biểu Tượng Trái Cây Hình minh họa Sẵn có -  Tải xuống Hình ảnh Ngay bây giờ - iStock">
              <a:extLst>
                <a:ext uri="{FF2B5EF4-FFF2-40B4-BE49-F238E27FC236}">
                  <a16:creationId xmlns:a16="http://schemas.microsoft.com/office/drawing/2014/main" id="{244275D1-1585-EA6E-9759-038B4D2A8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778" y1="44935" x2="35294" y2="50654"/>
                          <a14:foregroundMark x1="31209" y1="40686" x2="40033" y2="47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2462233"/>
              <a:ext cx="2224416" cy="222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490B98-2732-F820-A842-8BCAE30EF859}"/>
              </a:ext>
            </a:extLst>
          </p:cNvPr>
          <p:cNvGrpSpPr/>
          <p:nvPr/>
        </p:nvGrpSpPr>
        <p:grpSpPr>
          <a:xfrm>
            <a:off x="6072111" y="2481538"/>
            <a:ext cx="4089955" cy="2319062"/>
            <a:chOff x="6072111" y="2481538"/>
            <a:chExt cx="4089955" cy="2319062"/>
          </a:xfrm>
        </p:grpSpPr>
        <p:sp>
          <p:nvSpPr>
            <p:cNvPr id="23" name="Rounded Rectangle 22"/>
            <p:cNvSpPr/>
            <p:nvPr/>
          </p:nvSpPr>
          <p:spPr>
            <a:xfrm>
              <a:off x="6072111" y="2743200"/>
              <a:ext cx="3986289" cy="2057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6000" b="1" dirty="0">
                  <a:latin typeface="Times New Roman" pitchFamily="18" charset="0"/>
                  <a:cs typeface="Times New Roman" pitchFamily="18" charset="0"/>
                </a:rPr>
                <a:t>2.</a:t>
              </a:r>
            </a:p>
          </p:txBody>
        </p:sp>
        <p:pic>
          <p:nvPicPr>
            <p:cNvPr id="16" name="Picture 2" descr="Quả Táo Minh Họa Vector Táo Đỏ Biểu Tượng Trái Cây Hình minh họa Sẵn có -  Tải xuống Hình ảnh Ngay bây giờ - iStock">
              <a:extLst>
                <a:ext uri="{FF2B5EF4-FFF2-40B4-BE49-F238E27FC236}">
                  <a16:creationId xmlns:a16="http://schemas.microsoft.com/office/drawing/2014/main" id="{5105F7B2-442D-7DF9-660C-A9077FCFE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778" y1="44935" x2="35294" y2="50654"/>
                          <a14:foregroundMark x1="31209" y1="40686" x2="40033" y2="47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784" y="2481538"/>
              <a:ext cx="2224416" cy="222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Quả Táo Minh Họa Vector Táo Đỏ Biểu Tượng Trái Cây Hình minh họa Sẵn có -  Tải xuống Hình ảnh Ngay bây giờ - iStock">
              <a:extLst>
                <a:ext uri="{FF2B5EF4-FFF2-40B4-BE49-F238E27FC236}">
                  <a16:creationId xmlns:a16="http://schemas.microsoft.com/office/drawing/2014/main" id="{D03CE72F-973D-AB6B-22F3-7BC889AEF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27778" y1="44935" x2="35294" y2="50654"/>
                          <a14:foregroundMark x1="31209" y1="40686" x2="40033" y2="47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650" y="2492099"/>
              <a:ext cx="2224416" cy="222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6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779A3-8223-56C4-F390-99EB569C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1DF6F6-6912-4DA5-BF05-500A0386E312}"/>
              </a:ext>
            </a:extLst>
          </p:cNvPr>
          <p:cNvSpPr txBox="1"/>
          <p:nvPr/>
        </p:nvSpPr>
        <p:spPr>
          <a:xfrm>
            <a:off x="2057400" y="2705725"/>
            <a:ext cx="67618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THEO QUY TẮC 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ĐỐI TƯỢNG</a:t>
            </a:r>
          </a:p>
          <a:p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6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87974-1846-5743-A567-E907B7046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111967" y="384888"/>
            <a:ext cx="655556" cy="19011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8E9F0E-C227-5539-0C3B-2528A2025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049" y="881743"/>
            <a:ext cx="1788367" cy="1788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AC3C5F-42FE-73ED-3C3C-4D8D86C6D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3827" y="1006930"/>
            <a:ext cx="1447800" cy="1447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CDA5EA-C88E-5C67-9EAF-EB4A407D2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4227424" y="513962"/>
            <a:ext cx="655556" cy="19011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BF9AD-11ED-CADA-C1E4-777AA9B3D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1726" y="881743"/>
            <a:ext cx="1788367" cy="17883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99A36C-BB3D-9F1C-AE4D-8A4BB67A1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1925" y="967274"/>
            <a:ext cx="1447800" cy="1447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7E4197-D959-3CA9-16A8-92B43BE35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2209" r="32003"/>
          <a:stretch/>
        </p:blipFill>
        <p:spPr>
          <a:xfrm>
            <a:off x="8067012" y="414435"/>
            <a:ext cx="655556" cy="19011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C80ED9-373C-040F-A4C0-A51D23B87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250" y1="59083" x2="38417" y2="68417"/>
                        <a14:foregroundMark x1="25083" y1="60250" x2="31333" y2="65000"/>
                        <a14:foregroundMark x1="26417" y1="62417" x2="35833" y2="69667"/>
                        <a14:foregroundMark x1="71750" y1="60917" x2="80833" y2="67083"/>
                        <a14:foregroundMark x1="78250" y1="59167" x2="70750" y2="63917"/>
                        <a14:foregroundMark x1="78500" y1="63917" x2="71167" y2="66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2054" y="893204"/>
            <a:ext cx="1788367" cy="17883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18A56C2-CDE6-06A1-2353-D4B673CEC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7889" r="97000">
                        <a14:foregroundMark x1="87000" y1="60000" x2="92444" y2="73111"/>
                        <a14:foregroundMark x1="90421" y1="53076" x2="71556" y2="45333"/>
                        <a14:foregroundMark x1="71556" y1="45333" x2="70444" y2="45333"/>
                        <a14:foregroundMark x1="80556" y1="57667" x2="85556" y2="63333"/>
                        <a14:foregroundMark x1="85556" y1="63333" x2="91889" y2="66111"/>
                        <a14:foregroundMark x1="82111" y1="47111" x2="90000" y2="57778"/>
                        <a14:foregroundMark x1="90000" y1="57778" x2="92444" y2="67111"/>
                        <a14:foregroundMark x1="92444" y1="67111" x2="92111" y2="68000"/>
                        <a14:foregroundMark x1="13889" y1="49556" x2="13000" y2="71667"/>
                        <a14:foregroundMark x1="7889" y1="55556" x2="10778" y2="71556"/>
                        <a14:backgroundMark x1="91000" y1="49000" x2="94667" y2="56222"/>
                        <a14:backgroundMark x1="94667" y1="56222" x2="96444" y2="7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2409" y="1006930"/>
            <a:ext cx="1447800" cy="1447800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BAD7E5DD-0892-1572-EC85-6C733575056E}"/>
              </a:ext>
            </a:extLst>
          </p:cNvPr>
          <p:cNvSpPr/>
          <p:nvPr/>
        </p:nvSpPr>
        <p:spPr>
          <a:xfrm rot="16200000">
            <a:off x="5255886" y="1373518"/>
            <a:ext cx="1447800" cy="3272766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B0C0C2C-8557-B984-FC2C-10702D76DFA8}"/>
              </a:ext>
            </a:extLst>
          </p:cNvPr>
          <p:cNvSpPr/>
          <p:nvPr/>
        </p:nvSpPr>
        <p:spPr>
          <a:xfrm rot="16200000">
            <a:off x="9220202" y="1219198"/>
            <a:ext cx="1447800" cy="3581403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971E9C7-C59A-8EF3-8091-BEFF2A727D45}"/>
              </a:ext>
            </a:extLst>
          </p:cNvPr>
          <p:cNvSpPr/>
          <p:nvPr/>
        </p:nvSpPr>
        <p:spPr>
          <a:xfrm rot="16200000">
            <a:off x="1198988" y="1155438"/>
            <a:ext cx="1447800" cy="3621835"/>
          </a:xfrm>
          <a:prstGeom prst="lef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B5AA73B-2F47-38C2-1E31-C24130D383FF}"/>
              </a:ext>
            </a:extLst>
          </p:cNvPr>
          <p:cNvSpPr/>
          <p:nvPr/>
        </p:nvSpPr>
        <p:spPr>
          <a:xfrm>
            <a:off x="609600" y="3886200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68E5B8-1D32-5ECA-36ED-F2FFABBC5E27}"/>
              </a:ext>
            </a:extLst>
          </p:cNvPr>
          <p:cNvSpPr/>
          <p:nvPr/>
        </p:nvSpPr>
        <p:spPr>
          <a:xfrm>
            <a:off x="4724400" y="3889276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A39F15-5116-47BA-78EF-1B9BFF8BCBB1}"/>
              </a:ext>
            </a:extLst>
          </p:cNvPr>
          <p:cNvSpPr/>
          <p:nvPr/>
        </p:nvSpPr>
        <p:spPr>
          <a:xfrm>
            <a:off x="8606239" y="3847525"/>
            <a:ext cx="2743200" cy="838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5C50A0-5780-AF3A-54EC-0533A7780AF0}"/>
              </a:ext>
            </a:extLst>
          </p:cNvPr>
          <p:cNvSpPr txBox="1"/>
          <p:nvPr/>
        </p:nvSpPr>
        <p:spPr>
          <a:xfrm>
            <a:off x="292744" y="2061131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15FAD3-C4E4-5786-9AE9-C184DAB8687F}"/>
              </a:ext>
            </a:extLst>
          </p:cNvPr>
          <p:cNvSpPr txBox="1"/>
          <p:nvPr/>
        </p:nvSpPr>
        <p:spPr>
          <a:xfrm>
            <a:off x="1546145" y="2056621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2DA3AE-6323-7B9B-6B91-FFDC310CA61D}"/>
              </a:ext>
            </a:extLst>
          </p:cNvPr>
          <p:cNvSpPr txBox="1"/>
          <p:nvPr/>
        </p:nvSpPr>
        <p:spPr>
          <a:xfrm>
            <a:off x="3037224" y="2059881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DE3BF3-1BAE-3367-8781-807CCF39779F}"/>
              </a:ext>
            </a:extLst>
          </p:cNvPr>
          <p:cNvSpPr txBox="1"/>
          <p:nvPr/>
        </p:nvSpPr>
        <p:spPr>
          <a:xfrm>
            <a:off x="4415972" y="2100787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775D12-BF49-F1C7-3095-768E54426F0F}"/>
              </a:ext>
            </a:extLst>
          </p:cNvPr>
          <p:cNvSpPr txBox="1"/>
          <p:nvPr/>
        </p:nvSpPr>
        <p:spPr>
          <a:xfrm>
            <a:off x="5718877" y="2114439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7DF250-8F60-43CC-BBD1-97D51695A7CB}"/>
              </a:ext>
            </a:extLst>
          </p:cNvPr>
          <p:cNvSpPr txBox="1"/>
          <p:nvPr/>
        </p:nvSpPr>
        <p:spPr>
          <a:xfrm>
            <a:off x="7209956" y="2117699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04B62-7C2E-D18D-AB80-CED7FAE85209}"/>
              </a:ext>
            </a:extLst>
          </p:cNvPr>
          <p:cNvSpPr txBox="1"/>
          <p:nvPr/>
        </p:nvSpPr>
        <p:spPr>
          <a:xfrm>
            <a:off x="8241103" y="2180050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FB7E71-0D5A-75BD-DF64-66F5BC773EAE}"/>
              </a:ext>
            </a:extLst>
          </p:cNvPr>
          <p:cNvSpPr txBox="1"/>
          <p:nvPr/>
        </p:nvSpPr>
        <p:spPr>
          <a:xfrm>
            <a:off x="9494504" y="2175540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D5E1C5-E325-6094-63E4-E645EE8B7EE3}"/>
              </a:ext>
            </a:extLst>
          </p:cNvPr>
          <p:cNvSpPr txBox="1"/>
          <p:nvPr/>
        </p:nvSpPr>
        <p:spPr>
          <a:xfrm>
            <a:off x="10985583" y="2178800"/>
            <a:ext cx="376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9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 animBg="1"/>
      <p:bldP spid="17" grpId="0" animBg="1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E-LEARNING - SỰ KÌ DIỆU CỦA NƯỚC\TU LIEU\nhac\V.A - Solenzara.mp3"/>
  <p:tag name="PPSNARRATION" val="1,1961699197,C:\Users\Administrator\Desktop\E-LEARNING - SU KI DIEU CUA NUOC\TEPNGUON\SUKIDIEUCUANUOC._pptx\Media.ppcx"/>
  <p:tag name="HTML_SHAPEINFO" val="&lt;SlideThumbPath val=&quot;Slide1.PNG&quot;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17&quot;/&gt;&lt;/TableIndex&gt;&lt;/ShapeTextInfo&gt;"/>
  <p:tag name="HTML_SHAPEINFO" val="&lt;ThreeDShapeInfo&gt;&lt;uuid val=&quot;&quot;/&gt;&lt;isInvalidForFieldText val=&quot;0&quot;/&gt;&lt;Image&gt;&lt;filename val=&quot;C:\Users\Administrator\Desktop\E-LEARNING - SU KI DIEU CUA NUOC\BAIDUTHI\data\asimages\{1F1C1C58-B273-4426-9FF9-F30F828C36EF}_1.png&quot;/&gt;&lt;left val=&quot;201&quot;/&gt;&lt;top val=&quot;431&quot;/&gt;&lt;width val=&quot;268&quot;/&gt;&lt;height val=&quot;7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NIQUE_FOLDER" val="C:\Users\HT-0981 958 466\Desktop\SỰ KÌ DIỆU CỦA NƯỚC_pptx\Assets\Collaboration05205\"/>
  <p:tag name="MMPROD_INTERACTION_RESOURCE_COUNT" val="0"/>
  <p:tag name="MMPROD_SWF_SOURCE" val="C:\Program Files\Adobe\Adobe Presenter 10.0\gallery\interactions\Collaboration\Collaboration.swf"/>
  <p:tag name="MMPROD_NO_PUBLISH" val="TRUE"/>
  <p:tag name="MMPROD_IS_WIDGET" val="TRUE"/>
  <p:tag name="MMPROD_WIDGET_LIFETIME" val="RESTOFTHEPRESENTATION"/>
  <p:tag name="MMPROD_WIDGET_ISVISIBLE" val="FALSE"/>
  <p:tag name="MMPROD_WIDGET_ISCOLLABORATION" val="TRUE"/>
  <p:tag name="MMPROD_WIDGET_DATAXML" val="&lt;object&gt;&lt;property id=&quot;serverurl&quot;&gt;&lt;string&gt;http://als.adobe.com/Pn10/ALSServer/Services/DataGathererService.cfc?method=GatherData&lt;/string&gt;&lt;/property&gt;&lt;property id=&quot;sendData&quot;&gt;&lt;true/&gt;&lt;/property&gt;&lt;property id=&quot;m_AnalyticsEnabled&quot;&gt;&lt;true/&gt;&lt;/property&gt;&lt;property id=&quot;collaborationEnabled&quot;&gt;&lt;false/&gt;&lt;/property&gt;&lt;property id=&quot;adobeID&quot;&gt;&lt;string&gt;&lt;/string&gt;&lt;/property&gt;&lt;property id=&quot;moduleID&quot;&gt;&lt;string&gt;ModuleID&lt;/string&gt;&lt;/property&gt;&lt;property id=&quot;registrationDone&quot;&gt;&lt;false/&gt;&lt;/property&gt;&lt;property id=&quot;moduleVersion&quot;&gt;&lt;null/&gt;&lt;/property&gt;&lt;property id=&quot;collabScore&quot;&gt;&lt;number&gt;0&lt;/number&gt;&lt;/property&gt;&lt;property id=&quot;moduleDesc&quot;&gt;&lt;null/&gt;&lt;/property&gt;&lt;property id=&quot;module_name&quot;&gt;&lt;string&gt;SỰ KÌ DIỆU CỦA NƯỚC&lt;/string&gt;&lt;/property&gt;&lt;/object&gt;"/>
  <p:tag name="MMPROD_WIDGET_ENABLECOLLABORATION" val="FALSE"/>
  <p:tag name="MMPROD_WIDGET_ENABLEANALYTICS" val="FALSE"/>
  <p:tag name="MMPROD_WIDGET_INCLUDEINQUIZ" val="FALSE"/>
  <p:tag name="MMPROD_WIDGET_PASSSCOREASPERCENT" val="TRUE"/>
  <p:tag name="MMPROD_WIDGET_COLLABORATIONPASSSCORE" val="0"/>
  <p:tag name="MMPROD_SWF_FILE" val="0;C:\Users\Administrator\Desktop\E-LEARNING - SU KI DIEU CUA NUOC\TEPNGUON\SUKIDIEUCUANUOC._pptx\Assets\Collaboration05205\Collaboration.swf"/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0&quot;/&gt;&lt;lineCharCount val=&quot;60&quot;/&gt;&lt;lineCharCount val=&quot;73&quot;/&gt;&lt;lineCharCount val=&quot;1&quot;/&gt;&lt;lineCharCount val=&quot;1&quot;/&gt;&lt;/TableIndex&gt;&lt;/ShapeTextInfo&gt;"/>
  <p:tag name="HTML_SHAPEINFO" val="&lt;TextEffect&gt;&lt;Image&gt;&lt;filename val=&quot;C:\Users\Administrator\Desktop\E-LEARNING - SU KI DIEU CUA NUOC\BAIDUTHI\data\asimages\{FF5A475A-13FB-4C4B-8CEC-17FA3A2D7CE4}_1.png_crop.png&quot;/&gt;&lt;left val=&quot;87&quot;/&gt;&lt;top val=&quot;265&quot;/&gt;&lt;width val=&quot;598&quot;/&gt;&lt;height val=&quot;18&quot;/&gt;&lt;hasText val=&quot;1&quot;/&gt;&lt;paraId val=&quot;1&quot;/&gt;&lt;/Image&gt;&lt;Image&gt;&lt;filename val=&quot;C:\Users\Administrator\Desktop\E-LEARNING - SU KI DIEU CUA NUOC\BAIDUTHI\data\asimages\{870758B4-A145-40D9-A6C6-AAB6D687FF69}_1.png_crop.png&quot;/&gt;&lt;left val=&quot;83&quot;/&gt;&lt;top val=&quot;298&quot;/&gt;&lt;width val=&quot;491&quot;/&gt;&lt;height val=&quot;18&quot;/&gt;&lt;hasText val=&quot;1&quot;/&gt;&lt;paraId val=&quot;2&quot;/&gt;&lt;/Image&gt;&lt;Image&gt;&lt;filename val=&quot;C:\Users\Administrator\Desktop\E-LEARNING - SU KI DIEU CUA NUOC\BAIDUTHI\data\asimages\{E4E41C9A-B612-4260-8390-35D3FB7EFBB4}_1.png_crop.png&quot;/&gt;&lt;left val=&quot;189&quot;/&gt;&lt;top val=&quot;333&quot;/&gt;&lt;width val=&quot;346&quot;/&gt;&lt;height val=&quot;17&quot;/&gt;&lt;hasText val=&quot;1&quot;/&gt;&lt;paraId val=&quot;3&quot;/&gt;&lt;/Image&gt;&lt;Image&gt;&lt;filename val=&quot;C:\Users\Administrator\Desktop\E-LEARNING - SU KI DIEU CUA NUOC\BAIDUTHI\data\asimages\{B32164E1-7B16-484E-B959-43B8D44E0C3A}_1.png_crop.png&quot;/&gt;&lt;left val=&quot;703&quot;/&gt;&lt;top val=&quot;462&quot;/&gt;&lt;width val=&quot;0&quot;/&gt;&lt;height val=&quot;0&quot;/&gt;&lt;hasText val=&quot;1&quot;/&gt;&lt;paraId val=&quot;4&quot;/&gt;&lt;/Image&gt;&lt;Image&gt;&lt;filename val=&quot;C:\Users\Administrator\Desktop\E-LEARNING - SU KI DIEU CUA NUOC\BAIDUTHI\data\asimages\{487BEB7C-E0FF-47B6-9DDD-C469AE272E3A}_1.png_crop.png&quot;/&gt;&lt;left val=&quot;703&quot;/&gt;&lt;top val=&quot;462&quot;/&gt;&lt;width val=&quot;0&quot;/&gt;&lt;height val=&quot;0&quot;/&gt;&lt;hasText val=&quot;1&quot;/&gt;&lt;paraId val=&quot;5&quot;/&gt;&lt;/Image&gt;&lt;/TextEffect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extEffect&gt;&lt;Image&gt;&lt;filename val=&quot;C:\Users\Administrator\Desktop\E-LEARNING - SU KI DIEU CUA NUOC\BAIDUTHI\data\asimages\{1CEB478D-E1BC-44E2-97D7-6B77030DA3C0}_1.png_crop.png&quot;/&gt;&lt;left val=&quot;183&quot;/&gt;&lt;top val=&quot;369&quot;/&gt;&lt;width val=&quot;341&quot;/&gt;&lt;height val=&quot;23&quot;/&gt;&lt;hasText val=&quot;1&quot;/&gt;&lt;paraId val=&quot;1&quot;/&gt;&lt;/Image&gt;&lt;/TextEffect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7&quot;/&gt;&lt;lineCharCount val=&quot;2&quot;/&gt;&lt;/TableIndex&gt;&lt;/ShapeTextInfo&gt;"/>
  <p:tag name="HTML_SHAPEINFO" val="&lt;ThreeDShapeInfo&gt;&lt;uuid val=&quot;&quot;/&gt;&lt;isInvalidForFieldText val=&quot;0&quot;/&gt;&lt;Image&gt;&lt;filename val=&quot;C:\Users\Administrator\Desktop\E-LEARNING - SU KI DIEU CUA NUOC\BAIDUTHI\data\asimages\{20A33BC1-C953-4078-83DF-2C285F2831C4}_1.png&quot;/&gt;&lt;left val=&quot;12&quot;/&gt;&lt;top val=&quot;221&quot;/&gt;&lt;width val=&quot;694&quot;/&gt;&lt;height val=&quot;7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188</Words>
  <Application>Microsoft Office PowerPoint</Application>
  <PresentationFormat>Widescreen</PresentationFormat>
  <Paragraphs>104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Admin</cp:lastModifiedBy>
  <cp:revision>30</cp:revision>
  <dcterms:created xsi:type="dcterms:W3CDTF">2023-04-03T10:00:42Z</dcterms:created>
  <dcterms:modified xsi:type="dcterms:W3CDTF">2024-02-20T09:06:46Z</dcterms:modified>
</cp:coreProperties>
</file>