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7" r:id="rId3"/>
    <p:sldId id="259" r:id="rId4"/>
    <p:sldId id="263" r:id="rId5"/>
    <p:sldId id="260" r:id="rId6"/>
    <p:sldId id="264" r:id="rId7"/>
    <p:sldId id="261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DCE7C-93E0-4438-B700-1CCA21BBA3C7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EFA12-7259-4D68-BF62-C52A1198D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9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1A31B-DDAD-4CBE-97CA-EAC6DF6EAB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8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9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0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9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2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7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90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6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2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1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2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5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29875-ED99-444E-8246-1F093A048CAC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E6185-6A5D-4A27-89F9-5A83B9310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10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32.jpg"/><Relationship Id="rId7" Type="http://schemas.microsoft.com/office/2007/relationships/hdphoto" Target="../media/hdphoto8.wdp"/><Relationship Id="rId12" Type="http://schemas.microsoft.com/office/2007/relationships/hdphoto" Target="../media/hdphoto10.wdp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7.wdp"/><Relationship Id="rId15" Type="http://schemas.microsoft.com/office/2007/relationships/hdphoto" Target="../media/hdphoto11.wdp"/><Relationship Id="rId10" Type="http://schemas.openxmlformats.org/officeDocument/2006/relationships/slide" Target="slide3.xml"/><Relationship Id="rId19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48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49.jpg"/><Relationship Id="rId20" Type="http://schemas.microsoft.com/office/2007/relationships/hdphoto" Target="../media/hdphoto14.wdp"/><Relationship Id="rId1" Type="http://schemas.microsoft.com/office/2007/relationships/media" Target="../media/media1.mp3"/><Relationship Id="rId6" Type="http://schemas.microsoft.com/office/2007/relationships/hdphoto" Target="../media/hdphoto12.wdp"/><Relationship Id="rId11" Type="http://schemas.openxmlformats.org/officeDocument/2006/relationships/image" Target="../media/image27.png"/><Relationship Id="rId5" Type="http://schemas.openxmlformats.org/officeDocument/2006/relationships/image" Target="../media/image45.png"/><Relationship Id="rId15" Type="http://schemas.openxmlformats.org/officeDocument/2006/relationships/slide" Target="slide4.xml"/><Relationship Id="rId10" Type="http://schemas.openxmlformats.org/officeDocument/2006/relationships/image" Target="../media/image47.jpg"/><Relationship Id="rId19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slide" Target="slide7.xml"/><Relationship Id="rId1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52.png"/><Relationship Id="rId7" Type="http://schemas.microsoft.com/office/2007/relationships/hdphoto" Target="../media/hdphoto14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slide" Target="slide10.xml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6.wdp"/><Relationship Id="rId7" Type="http://schemas.openxmlformats.org/officeDocument/2006/relationships/image" Target="../media/image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microsoft.com/office/2007/relationships/hdphoto" Target="../media/hdphoto17.wdp"/><Relationship Id="rId4" Type="http://schemas.openxmlformats.org/officeDocument/2006/relationships/image" Target="../media/image55.png"/><Relationship Id="rId9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50.png"/><Relationship Id="rId7" Type="http://schemas.openxmlformats.org/officeDocument/2006/relationships/image" Target="../media/image58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57.png"/><Relationship Id="rId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slide" Target="slide10.xml"/><Relationship Id="rId7" Type="http://schemas.microsoft.com/office/2007/relationships/hdphoto" Target="../media/hdphoto19.wdp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14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20.wdp"/><Relationship Id="rId7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openxmlformats.org/officeDocument/2006/relationships/slide" Target="slide3.xml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/>
          <p:nvPr/>
        </p:nvSpPr>
        <p:spPr>
          <a:xfrm>
            <a:off x="4182334" y="789941"/>
            <a:ext cx="3827331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1800" b="1" smtClean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TRƯỜNG MẦM NON HỒNG TIẾN</a:t>
            </a:r>
            <a:endParaRPr lang="en-US" altLang="vi-VN" sz="1800" b="1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07522" y="2687275"/>
            <a:ext cx="5976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NHẬN THỨC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964" y="3378186"/>
            <a:ext cx="5957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kỹ năng phòng tránh những vật gây nguy hiểm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3225" y="4209183"/>
            <a:ext cx="670555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68" y="1594668"/>
            <a:ext cx="953461" cy="9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8222" l="483" r="95652">
                        <a14:foregroundMark x1="28986" y1="14222" x2="28986" y2="14222"/>
                        <a14:foregroundMark x1="28986" y1="12889" x2="28986" y2="12889"/>
                        <a14:foregroundMark x1="19807" y1="16889" x2="19807" y2="16889"/>
                        <a14:foregroundMark x1="19324" y1="23556" x2="19324" y2="23556"/>
                        <a14:foregroundMark x1="54106" y1="67556" x2="54106" y2="67556"/>
                        <a14:foregroundMark x1="78261" y1="9333" x2="78261" y2="9333"/>
                        <a14:foregroundMark x1="81159" y1="12000" x2="81159" y2="12000"/>
                        <a14:foregroundMark x1="90338" y1="18222" x2="90338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057400"/>
            <a:ext cx="3124200" cy="323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2" b="96617" l="887" r="99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02" y="-105021"/>
            <a:ext cx="3780998" cy="472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2902" y="870168"/>
            <a:ext cx="3033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ơi , mình bị lạc mất Nobita  trong khu rừng rồi các bạn hãy giúp mình tìm Nobita nhé !!!</a:t>
            </a:r>
          </a:p>
        </p:txBody>
      </p:sp>
    </p:spTree>
    <p:extLst>
      <p:ext uri="{BB962C8B-B14F-4D97-AF65-F5344CB8AC3E}">
        <p14:creationId xmlns:p14="http://schemas.microsoft.com/office/powerpoint/2010/main" val="21929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2019300"/>
            <a:ext cx="3352800" cy="5990114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362200" y="796497"/>
            <a:ext cx="3505200" cy="21336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5575" y="1447801"/>
            <a:ext cx="289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BẠN ĐÃ SẴN SÀNG CHƯA 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9250" l="540" r="97662">
                        <a14:foregroundMark x1="78237" y1="15000" x2="78237" y2="15000"/>
                        <a14:foregroundMark x1="83453" y1="11000" x2="83453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4007353"/>
            <a:ext cx="1981200" cy="2850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018">
            <a:off x="9069711" y="4646573"/>
            <a:ext cx="145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BẮT ĐẦU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/>
          <p:cNvSpPr/>
          <p:nvPr/>
        </p:nvSpPr>
        <p:spPr>
          <a:xfrm>
            <a:off x="1524000" y="228600"/>
            <a:ext cx="5334000" cy="35814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17761" y="799909"/>
            <a:ext cx="403859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Muốn giải cứu được Nobita các bạn phải vượt qua 2 vòng thi . Phải vượt qua  hết tất  cả các thử thách ở mỗi vòng thì các bạn mới giải cứu được Nobita nhé !!</a:t>
            </a:r>
            <a:endParaRPr lang="en-US" sz="2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498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-3.284E-6 L 0.5 -3.284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4785"/>
            <a:ext cx="3110962" cy="390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8" l="2837" r="9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9676">
            <a:off x="1621957" y="4756889"/>
            <a:ext cx="1157224" cy="1575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669" y="495300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37" b="100000" l="3111" r="100000">
                        <a14:foregroundMark x1="30222" y1="25105" x2="30222" y2="25105"/>
                        <a14:foregroundMark x1="44667" y1="21757" x2="44667" y2="21757"/>
                        <a14:foregroundMark x1="28000" y1="26360" x2="45333" y2="21757"/>
                        <a14:foregroundMark x1="48444" y1="48745" x2="48444" y2="48745"/>
                        <a14:foregroundMark x1="37333" y1="51255" x2="37333" y2="51255"/>
                        <a14:foregroundMark x1="25333" y1="85565" x2="25333" y2="85565"/>
                        <a14:foregroundMark x1="30222" y1="85146" x2="30222" y2="85146"/>
                        <a14:foregroundMark x1="25333" y1="86192" x2="37556" y2="85146"/>
                        <a14:foregroundMark x1="52889" y1="90377" x2="52889" y2="90377"/>
                        <a14:foregroundMark x1="64000" y1="81590" x2="64000" y2="81590"/>
                        <a14:foregroundMark x1="59556" y1="83473" x2="66222" y2="78452"/>
                        <a14:foregroundMark x1="65778" y1="97699" x2="65778" y2="97699"/>
                        <a14:foregroundMark x1="56889" y1="96234" x2="56889" y2="96234"/>
                        <a14:foregroundMark x1="43820" y1="29260" x2="43820" y2="29260"/>
                        <a14:foregroundMark x1="33427" y1="25723" x2="33427" y2="25723"/>
                        <a14:foregroundMark x1="25281" y1="27653" x2="45506" y2="22830"/>
                        <a14:foregroundMark x1="48596" y1="22830" x2="48596" y2="22830"/>
                        <a14:foregroundMark x1="47753" y1="21222" x2="47753" y2="21222"/>
                        <a14:foregroundMark x1="44663" y1="16399" x2="44663" y2="16399"/>
                        <a14:foregroundMark x1="42135" y1="16399" x2="28652" y2="19293"/>
                        <a14:foregroundMark x1="27809" y1="19293" x2="27809" y2="19293"/>
                        <a14:foregroundMark x1="27809" y1="21222" x2="28652" y2="23794"/>
                        <a14:foregroundMark x1="28652" y1="23794" x2="28652" y2="23794"/>
                        <a14:foregroundMark x1="28652" y1="23794" x2="28652" y2="23794"/>
                        <a14:foregroundMark x1="29494" y1="24759" x2="29494" y2="24759"/>
                        <a14:foregroundMark x1="29494" y1="24759" x2="29494" y2="24759"/>
                        <a14:foregroundMark x1="30899" y1="24759" x2="30899" y2="24759"/>
                        <a14:foregroundMark x1="31742" y1="26688" x2="31742" y2="26688"/>
                        <a14:foregroundMark x1="31742" y1="26688" x2="31742" y2="26688"/>
                        <a14:foregroundMark x1="32584" y1="28296" x2="32584" y2="28296"/>
                        <a14:foregroundMark x1="32584" y1="30225" x2="32584" y2="30225"/>
                        <a14:foregroundMark x1="35674" y1="80707" x2="35674" y2="80707"/>
                        <a14:foregroundMark x1="35674" y1="80707" x2="35674" y2="80707"/>
                        <a14:foregroundMark x1="35112" y1="80707" x2="35112" y2="80707"/>
                        <a14:foregroundMark x1="24438" y1="76206" x2="24438" y2="76206"/>
                        <a14:foregroundMark x1="24438" y1="76206" x2="26966" y2="77170"/>
                        <a14:foregroundMark x1="26966" y1="77170" x2="39045" y2="78135"/>
                        <a14:foregroundMark x1="46348" y1="77170" x2="46348" y2="77170"/>
                        <a14:foregroundMark x1="54213" y1="75241" x2="62360" y2="78135"/>
                        <a14:foregroundMark x1="62360" y1="78135" x2="62360" y2="78135"/>
                        <a14:foregroundMark x1="62360" y1="78135" x2="62360" y2="78135"/>
                        <a14:foregroundMark x1="63202" y1="78135" x2="63202" y2="78135"/>
                        <a14:foregroundMark x1="63202" y1="65273" x2="52528" y2="52412"/>
                        <a14:foregroundMark x1="39045" y1="40514" x2="39045" y2="37621"/>
                        <a14:foregroundMark x1="50281" y1="18328" x2="50281" y2="18328"/>
                        <a14:foregroundMark x1="50281" y1="18328" x2="50281" y2="23794"/>
                        <a14:foregroundMark x1="50281" y1="23794" x2="50281" y2="29260"/>
                        <a14:foregroundMark x1="48596" y1="37621" x2="48596" y2="37621"/>
                        <a14:foregroundMark x1="48596" y1="38585" x2="48596" y2="38585"/>
                        <a14:foregroundMark x1="28652" y1="22830" x2="57584" y2="26688"/>
                        <a14:foregroundMark x1="37360" y1="19293" x2="23876" y2="23794"/>
                        <a14:foregroundMark x1="27809" y1="37621" x2="27809" y2="37621"/>
                        <a14:foregroundMark x1="34270" y1="32154" x2="38202" y2="34727"/>
                        <a14:foregroundMark x1="38202" y1="34727" x2="38202" y2="34727"/>
                        <a14:foregroundMark x1="46910" y1="34727" x2="51124" y2="40514"/>
                        <a14:foregroundMark x1="51124" y1="40514" x2="51124" y2="45981"/>
                        <a14:foregroundMark x1="50281" y1="46945" x2="47753" y2="62379"/>
                        <a14:foregroundMark x1="46348" y1="60450" x2="41292" y2="56913"/>
                        <a14:foregroundMark x1="30056" y1="50482" x2="30056" y2="50482"/>
                        <a14:foregroundMark x1="34270" y1="90032" x2="34270" y2="90032"/>
                        <a14:foregroundMark x1="34270" y1="89068" x2="34270" y2="89068"/>
                        <a14:foregroundMark x1="34270" y1="85531" x2="34270" y2="85531"/>
                        <a14:foregroundMark x1="34270" y1="85531" x2="34270" y2="85531"/>
                        <a14:foregroundMark x1="34270" y1="83601" x2="34270" y2="83601"/>
                        <a14:foregroundMark x1="35112" y1="83601" x2="35112" y2="83601"/>
                        <a14:foregroundMark x1="37360" y1="82637" x2="37360" y2="82637"/>
                        <a14:foregroundMark x1="39045" y1="81672" x2="39045" y2="81672"/>
                        <a14:foregroundMark x1="39045" y1="81672" x2="28652" y2="79743"/>
                        <a14:backgroundMark x1="58989" y1="65273" x2="58989" y2="65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85" y="381000"/>
            <a:ext cx="1478550" cy="129214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059697" y="655172"/>
            <a:ext cx="7046340" cy="5013388"/>
          </a:xfrm>
          <a:custGeom>
            <a:avLst/>
            <a:gdLst>
              <a:gd name="connsiteX0" fmla="*/ 70067 w 6916551"/>
              <a:gd name="connsiteY0" fmla="*/ 4854074 h 4854074"/>
              <a:gd name="connsiteX1" fmla="*/ 1150722 w 6916551"/>
              <a:gd name="connsiteY1" fmla="*/ 390404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202680 w 6916551"/>
              <a:gd name="connsiteY3" fmla="*/ 3654667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6916551"/>
              <a:gd name="connsiteY0" fmla="*/ 4854074 h 4854074"/>
              <a:gd name="connsiteX1" fmla="*/ 1257600 w 6916551"/>
              <a:gd name="connsiteY1" fmla="*/ 3524038 h 4854074"/>
              <a:gd name="connsiteX2" fmla="*/ 2837018 w 6916551"/>
              <a:gd name="connsiteY2" fmla="*/ 4806573 h 4854074"/>
              <a:gd name="connsiteX3" fmla="*/ 4190804 w 6916551"/>
              <a:gd name="connsiteY3" fmla="*/ 3215280 h 4854074"/>
              <a:gd name="connsiteX4" fmla="*/ 5497090 w 6916551"/>
              <a:gd name="connsiteY4" fmla="*/ 4830324 h 4854074"/>
              <a:gd name="connsiteX5" fmla="*/ 6399615 w 6916551"/>
              <a:gd name="connsiteY5" fmla="*/ 3132152 h 4854074"/>
              <a:gd name="connsiteX6" fmla="*/ 6874628 w 6916551"/>
              <a:gd name="connsiteY6" fmla="*/ 2265254 h 4854074"/>
              <a:gd name="connsiteX7" fmla="*/ 5342711 w 6916551"/>
              <a:gd name="connsiteY7" fmla="*/ 1528984 h 4854074"/>
              <a:gd name="connsiteX8" fmla="*/ 6470867 w 6916551"/>
              <a:gd name="connsiteY8" fmla="*/ 543332 h 4854074"/>
              <a:gd name="connsiteX9" fmla="*/ 4024550 w 6916551"/>
              <a:gd name="connsiteY9" fmla="*/ 20817 h 4854074"/>
              <a:gd name="connsiteX10" fmla="*/ 3133901 w 6916551"/>
              <a:gd name="connsiteY10" fmla="*/ 1232100 h 4854074"/>
              <a:gd name="connsiteX11" fmla="*/ 1376353 w 6916551"/>
              <a:gd name="connsiteY11" fmla="*/ 198947 h 4854074"/>
              <a:gd name="connsiteX12" fmla="*/ 794462 w 6916551"/>
              <a:gd name="connsiteY12" fmla="*/ 1493358 h 4854074"/>
              <a:gd name="connsiteX13" fmla="*/ 58192 w 6916551"/>
              <a:gd name="connsiteY13" fmla="*/ 210822 h 4854074"/>
              <a:gd name="connsiteX14" fmla="*/ 46316 w 6916551"/>
              <a:gd name="connsiteY14" fmla="*/ 234573 h 4854074"/>
              <a:gd name="connsiteX15" fmla="*/ 46316 w 6916551"/>
              <a:gd name="connsiteY15" fmla="*/ 175196 h 4854074"/>
              <a:gd name="connsiteX0" fmla="*/ 70067 w 7015864"/>
              <a:gd name="connsiteY0" fmla="*/ 4854074 h 4854074"/>
              <a:gd name="connsiteX1" fmla="*/ 1257600 w 7015864"/>
              <a:gd name="connsiteY1" fmla="*/ 3524038 h 4854074"/>
              <a:gd name="connsiteX2" fmla="*/ 2837018 w 7015864"/>
              <a:gd name="connsiteY2" fmla="*/ 4806573 h 4854074"/>
              <a:gd name="connsiteX3" fmla="*/ 4190804 w 7015864"/>
              <a:gd name="connsiteY3" fmla="*/ 3215280 h 4854074"/>
              <a:gd name="connsiteX4" fmla="*/ 5497090 w 7015864"/>
              <a:gd name="connsiteY4" fmla="*/ 4830324 h 4854074"/>
              <a:gd name="connsiteX5" fmla="*/ 6791501 w 7015864"/>
              <a:gd name="connsiteY5" fmla="*/ 3250905 h 4854074"/>
              <a:gd name="connsiteX6" fmla="*/ 6874628 w 7015864"/>
              <a:gd name="connsiteY6" fmla="*/ 2265254 h 4854074"/>
              <a:gd name="connsiteX7" fmla="*/ 5342711 w 7015864"/>
              <a:gd name="connsiteY7" fmla="*/ 1528984 h 4854074"/>
              <a:gd name="connsiteX8" fmla="*/ 6470867 w 7015864"/>
              <a:gd name="connsiteY8" fmla="*/ 543332 h 4854074"/>
              <a:gd name="connsiteX9" fmla="*/ 4024550 w 7015864"/>
              <a:gd name="connsiteY9" fmla="*/ 20817 h 4854074"/>
              <a:gd name="connsiteX10" fmla="*/ 3133901 w 7015864"/>
              <a:gd name="connsiteY10" fmla="*/ 1232100 h 4854074"/>
              <a:gd name="connsiteX11" fmla="*/ 1376353 w 7015864"/>
              <a:gd name="connsiteY11" fmla="*/ 198947 h 4854074"/>
              <a:gd name="connsiteX12" fmla="*/ 794462 w 7015864"/>
              <a:gd name="connsiteY12" fmla="*/ 1493358 h 4854074"/>
              <a:gd name="connsiteX13" fmla="*/ 58192 w 7015864"/>
              <a:gd name="connsiteY13" fmla="*/ 210822 h 4854074"/>
              <a:gd name="connsiteX14" fmla="*/ 46316 w 7015864"/>
              <a:gd name="connsiteY14" fmla="*/ 234573 h 4854074"/>
              <a:gd name="connsiteX15" fmla="*/ 46316 w 7015864"/>
              <a:gd name="connsiteY15" fmla="*/ 175196 h 4854074"/>
              <a:gd name="connsiteX0" fmla="*/ 70067 w 7030593"/>
              <a:gd name="connsiteY0" fmla="*/ 4854074 h 4854074"/>
              <a:gd name="connsiteX1" fmla="*/ 1257600 w 7030593"/>
              <a:gd name="connsiteY1" fmla="*/ 3524038 h 4854074"/>
              <a:gd name="connsiteX2" fmla="*/ 2837018 w 7030593"/>
              <a:gd name="connsiteY2" fmla="*/ 4806573 h 4854074"/>
              <a:gd name="connsiteX3" fmla="*/ 4190804 w 7030593"/>
              <a:gd name="connsiteY3" fmla="*/ 3215280 h 4854074"/>
              <a:gd name="connsiteX4" fmla="*/ 5497090 w 7030593"/>
              <a:gd name="connsiteY4" fmla="*/ 4830324 h 4854074"/>
              <a:gd name="connsiteX5" fmla="*/ 6791501 w 7030593"/>
              <a:gd name="connsiteY5" fmla="*/ 3250905 h 4854074"/>
              <a:gd name="connsiteX6" fmla="*/ 6874628 w 7030593"/>
              <a:gd name="connsiteY6" fmla="*/ 2265254 h 4854074"/>
              <a:gd name="connsiteX7" fmla="*/ 5342711 w 7030593"/>
              <a:gd name="connsiteY7" fmla="*/ 1528984 h 4854074"/>
              <a:gd name="connsiteX8" fmla="*/ 6470867 w 7030593"/>
              <a:gd name="connsiteY8" fmla="*/ 543332 h 4854074"/>
              <a:gd name="connsiteX9" fmla="*/ 4024550 w 7030593"/>
              <a:gd name="connsiteY9" fmla="*/ 20817 h 4854074"/>
              <a:gd name="connsiteX10" fmla="*/ 3133901 w 7030593"/>
              <a:gd name="connsiteY10" fmla="*/ 1232100 h 4854074"/>
              <a:gd name="connsiteX11" fmla="*/ 1376353 w 7030593"/>
              <a:gd name="connsiteY11" fmla="*/ 198947 h 4854074"/>
              <a:gd name="connsiteX12" fmla="*/ 794462 w 7030593"/>
              <a:gd name="connsiteY12" fmla="*/ 1493358 h 4854074"/>
              <a:gd name="connsiteX13" fmla="*/ 58192 w 7030593"/>
              <a:gd name="connsiteY13" fmla="*/ 210822 h 4854074"/>
              <a:gd name="connsiteX14" fmla="*/ 46316 w 7030593"/>
              <a:gd name="connsiteY14" fmla="*/ 234573 h 4854074"/>
              <a:gd name="connsiteX15" fmla="*/ 46316 w 7030593"/>
              <a:gd name="connsiteY15" fmla="*/ 175196 h 4854074"/>
              <a:gd name="connsiteX0" fmla="*/ 70067 w 7046323"/>
              <a:gd name="connsiteY0" fmla="*/ 4854236 h 4854236"/>
              <a:gd name="connsiteX1" fmla="*/ 1257600 w 7046323"/>
              <a:gd name="connsiteY1" fmla="*/ 3524200 h 4854236"/>
              <a:gd name="connsiteX2" fmla="*/ 2837018 w 7046323"/>
              <a:gd name="connsiteY2" fmla="*/ 4806735 h 4854236"/>
              <a:gd name="connsiteX3" fmla="*/ 4190804 w 7046323"/>
              <a:gd name="connsiteY3" fmla="*/ 3215442 h 4854236"/>
              <a:gd name="connsiteX4" fmla="*/ 5497090 w 7046323"/>
              <a:gd name="connsiteY4" fmla="*/ 4830486 h 4854236"/>
              <a:gd name="connsiteX5" fmla="*/ 6791501 w 7046323"/>
              <a:gd name="connsiteY5" fmla="*/ 3251067 h 4854236"/>
              <a:gd name="connsiteX6" fmla="*/ 6874628 w 7046323"/>
              <a:gd name="connsiteY6" fmla="*/ 2265416 h 4854236"/>
              <a:gd name="connsiteX7" fmla="*/ 5117080 w 7046323"/>
              <a:gd name="connsiteY7" fmla="*/ 1552897 h 4854236"/>
              <a:gd name="connsiteX8" fmla="*/ 6470867 w 7046323"/>
              <a:gd name="connsiteY8" fmla="*/ 543494 h 4854236"/>
              <a:gd name="connsiteX9" fmla="*/ 4024550 w 7046323"/>
              <a:gd name="connsiteY9" fmla="*/ 20979 h 4854236"/>
              <a:gd name="connsiteX10" fmla="*/ 3133901 w 7046323"/>
              <a:gd name="connsiteY10" fmla="*/ 1232262 h 4854236"/>
              <a:gd name="connsiteX11" fmla="*/ 1376353 w 7046323"/>
              <a:gd name="connsiteY11" fmla="*/ 199109 h 4854236"/>
              <a:gd name="connsiteX12" fmla="*/ 794462 w 7046323"/>
              <a:gd name="connsiteY12" fmla="*/ 1493520 h 4854236"/>
              <a:gd name="connsiteX13" fmla="*/ 58192 w 7046323"/>
              <a:gd name="connsiteY13" fmla="*/ 210984 h 4854236"/>
              <a:gd name="connsiteX14" fmla="*/ 46316 w 7046323"/>
              <a:gd name="connsiteY14" fmla="*/ 234735 h 4854236"/>
              <a:gd name="connsiteX15" fmla="*/ 46316 w 7046323"/>
              <a:gd name="connsiteY15" fmla="*/ 175358 h 4854236"/>
              <a:gd name="connsiteX0" fmla="*/ 70067 w 7046323"/>
              <a:gd name="connsiteY0" fmla="*/ 5012529 h 5012529"/>
              <a:gd name="connsiteX1" fmla="*/ 1257600 w 7046323"/>
              <a:gd name="connsiteY1" fmla="*/ 3682493 h 5012529"/>
              <a:gd name="connsiteX2" fmla="*/ 2837018 w 7046323"/>
              <a:gd name="connsiteY2" fmla="*/ 4965028 h 5012529"/>
              <a:gd name="connsiteX3" fmla="*/ 4190804 w 7046323"/>
              <a:gd name="connsiteY3" fmla="*/ 3373735 h 5012529"/>
              <a:gd name="connsiteX4" fmla="*/ 5497090 w 7046323"/>
              <a:gd name="connsiteY4" fmla="*/ 4988779 h 5012529"/>
              <a:gd name="connsiteX5" fmla="*/ 6791501 w 7046323"/>
              <a:gd name="connsiteY5" fmla="*/ 3409360 h 5012529"/>
              <a:gd name="connsiteX6" fmla="*/ 6874628 w 7046323"/>
              <a:gd name="connsiteY6" fmla="*/ 2423709 h 5012529"/>
              <a:gd name="connsiteX7" fmla="*/ 5117080 w 7046323"/>
              <a:gd name="connsiteY7" fmla="*/ 1711190 h 5012529"/>
              <a:gd name="connsiteX8" fmla="*/ 5045828 w 7046323"/>
              <a:gd name="connsiteY8" fmla="*/ 167397 h 5012529"/>
              <a:gd name="connsiteX9" fmla="*/ 4024550 w 7046323"/>
              <a:gd name="connsiteY9" fmla="*/ 179272 h 5012529"/>
              <a:gd name="connsiteX10" fmla="*/ 3133901 w 7046323"/>
              <a:gd name="connsiteY10" fmla="*/ 1390555 h 5012529"/>
              <a:gd name="connsiteX11" fmla="*/ 1376353 w 7046323"/>
              <a:gd name="connsiteY11" fmla="*/ 357402 h 5012529"/>
              <a:gd name="connsiteX12" fmla="*/ 794462 w 7046323"/>
              <a:gd name="connsiteY12" fmla="*/ 1651813 h 5012529"/>
              <a:gd name="connsiteX13" fmla="*/ 58192 w 7046323"/>
              <a:gd name="connsiteY13" fmla="*/ 369277 h 5012529"/>
              <a:gd name="connsiteX14" fmla="*/ 46316 w 7046323"/>
              <a:gd name="connsiteY14" fmla="*/ 393028 h 5012529"/>
              <a:gd name="connsiteX15" fmla="*/ 46316 w 7046323"/>
              <a:gd name="connsiteY15" fmla="*/ 333651 h 5012529"/>
              <a:gd name="connsiteX0" fmla="*/ 70067 w 7046323"/>
              <a:gd name="connsiteY0" fmla="*/ 4949464 h 4949464"/>
              <a:gd name="connsiteX1" fmla="*/ 1257600 w 7046323"/>
              <a:gd name="connsiteY1" fmla="*/ 3619428 h 4949464"/>
              <a:gd name="connsiteX2" fmla="*/ 2837018 w 7046323"/>
              <a:gd name="connsiteY2" fmla="*/ 4901963 h 4949464"/>
              <a:gd name="connsiteX3" fmla="*/ 4190804 w 7046323"/>
              <a:gd name="connsiteY3" fmla="*/ 3310670 h 4949464"/>
              <a:gd name="connsiteX4" fmla="*/ 5497090 w 7046323"/>
              <a:gd name="connsiteY4" fmla="*/ 4925714 h 4949464"/>
              <a:gd name="connsiteX5" fmla="*/ 6791501 w 7046323"/>
              <a:gd name="connsiteY5" fmla="*/ 3346295 h 4949464"/>
              <a:gd name="connsiteX6" fmla="*/ 6874628 w 7046323"/>
              <a:gd name="connsiteY6" fmla="*/ 2360644 h 4949464"/>
              <a:gd name="connsiteX7" fmla="*/ 5117080 w 7046323"/>
              <a:gd name="connsiteY7" fmla="*/ 1648125 h 4949464"/>
              <a:gd name="connsiteX8" fmla="*/ 5045828 w 7046323"/>
              <a:gd name="connsiteY8" fmla="*/ 104332 h 4949464"/>
              <a:gd name="connsiteX9" fmla="*/ 4250181 w 7046323"/>
              <a:gd name="connsiteY9" fmla="*/ 270586 h 4949464"/>
              <a:gd name="connsiteX10" fmla="*/ 3133901 w 7046323"/>
              <a:gd name="connsiteY10" fmla="*/ 1327490 h 4949464"/>
              <a:gd name="connsiteX11" fmla="*/ 1376353 w 7046323"/>
              <a:gd name="connsiteY11" fmla="*/ 294337 h 4949464"/>
              <a:gd name="connsiteX12" fmla="*/ 794462 w 7046323"/>
              <a:gd name="connsiteY12" fmla="*/ 1588748 h 4949464"/>
              <a:gd name="connsiteX13" fmla="*/ 58192 w 7046323"/>
              <a:gd name="connsiteY13" fmla="*/ 306212 h 4949464"/>
              <a:gd name="connsiteX14" fmla="*/ 46316 w 7046323"/>
              <a:gd name="connsiteY14" fmla="*/ 329963 h 4949464"/>
              <a:gd name="connsiteX15" fmla="*/ 46316 w 7046323"/>
              <a:gd name="connsiteY15" fmla="*/ 270586 h 4949464"/>
              <a:gd name="connsiteX0" fmla="*/ 70067 w 7046323"/>
              <a:gd name="connsiteY0" fmla="*/ 4968585 h 4968585"/>
              <a:gd name="connsiteX1" fmla="*/ 1257600 w 7046323"/>
              <a:gd name="connsiteY1" fmla="*/ 3638549 h 4968585"/>
              <a:gd name="connsiteX2" fmla="*/ 2837018 w 7046323"/>
              <a:gd name="connsiteY2" fmla="*/ 4921084 h 4968585"/>
              <a:gd name="connsiteX3" fmla="*/ 4190804 w 7046323"/>
              <a:gd name="connsiteY3" fmla="*/ 3329791 h 4968585"/>
              <a:gd name="connsiteX4" fmla="*/ 5497090 w 7046323"/>
              <a:gd name="connsiteY4" fmla="*/ 4944835 h 4968585"/>
              <a:gd name="connsiteX5" fmla="*/ 6791501 w 7046323"/>
              <a:gd name="connsiteY5" fmla="*/ 3365416 h 4968585"/>
              <a:gd name="connsiteX6" fmla="*/ 6874628 w 7046323"/>
              <a:gd name="connsiteY6" fmla="*/ 2379765 h 4968585"/>
              <a:gd name="connsiteX7" fmla="*/ 5117080 w 7046323"/>
              <a:gd name="connsiteY7" fmla="*/ 1667246 h 4968585"/>
              <a:gd name="connsiteX8" fmla="*/ 5045828 w 7046323"/>
              <a:gd name="connsiteY8" fmla="*/ 123453 h 4968585"/>
              <a:gd name="connsiteX9" fmla="*/ 4250181 w 7046323"/>
              <a:gd name="connsiteY9" fmla="*/ 289707 h 4968585"/>
              <a:gd name="connsiteX10" fmla="*/ 3240779 w 7046323"/>
              <a:gd name="connsiteY10" fmla="*/ 1833499 h 4968585"/>
              <a:gd name="connsiteX11" fmla="*/ 1376353 w 7046323"/>
              <a:gd name="connsiteY11" fmla="*/ 313458 h 4968585"/>
              <a:gd name="connsiteX12" fmla="*/ 794462 w 7046323"/>
              <a:gd name="connsiteY12" fmla="*/ 1607869 h 4968585"/>
              <a:gd name="connsiteX13" fmla="*/ 58192 w 7046323"/>
              <a:gd name="connsiteY13" fmla="*/ 325333 h 4968585"/>
              <a:gd name="connsiteX14" fmla="*/ 46316 w 7046323"/>
              <a:gd name="connsiteY14" fmla="*/ 349084 h 4968585"/>
              <a:gd name="connsiteX15" fmla="*/ 46316 w 7046323"/>
              <a:gd name="connsiteY15" fmla="*/ 289707 h 4968585"/>
              <a:gd name="connsiteX0" fmla="*/ 70067 w 7046323"/>
              <a:gd name="connsiteY0" fmla="*/ 5000156 h 5000156"/>
              <a:gd name="connsiteX1" fmla="*/ 1257600 w 7046323"/>
              <a:gd name="connsiteY1" fmla="*/ 3670120 h 5000156"/>
              <a:gd name="connsiteX2" fmla="*/ 2837018 w 7046323"/>
              <a:gd name="connsiteY2" fmla="*/ 4952655 h 5000156"/>
              <a:gd name="connsiteX3" fmla="*/ 4190804 w 7046323"/>
              <a:gd name="connsiteY3" fmla="*/ 3361362 h 5000156"/>
              <a:gd name="connsiteX4" fmla="*/ 5497090 w 7046323"/>
              <a:gd name="connsiteY4" fmla="*/ 4976406 h 5000156"/>
              <a:gd name="connsiteX5" fmla="*/ 6791501 w 7046323"/>
              <a:gd name="connsiteY5" fmla="*/ 3396987 h 5000156"/>
              <a:gd name="connsiteX6" fmla="*/ 6874628 w 7046323"/>
              <a:gd name="connsiteY6" fmla="*/ 2411336 h 5000156"/>
              <a:gd name="connsiteX7" fmla="*/ 5117080 w 7046323"/>
              <a:gd name="connsiteY7" fmla="*/ 1698817 h 5000156"/>
              <a:gd name="connsiteX8" fmla="*/ 5045828 w 7046323"/>
              <a:gd name="connsiteY8" fmla="*/ 155024 h 5000156"/>
              <a:gd name="connsiteX9" fmla="*/ 4250181 w 7046323"/>
              <a:gd name="connsiteY9" fmla="*/ 321278 h 5000156"/>
              <a:gd name="connsiteX10" fmla="*/ 3240779 w 7046323"/>
              <a:gd name="connsiteY10" fmla="*/ 1865070 h 5000156"/>
              <a:gd name="connsiteX11" fmla="*/ 2314504 w 7046323"/>
              <a:gd name="connsiteY11" fmla="*/ 645 h 5000156"/>
              <a:gd name="connsiteX12" fmla="*/ 794462 w 7046323"/>
              <a:gd name="connsiteY12" fmla="*/ 1639440 h 5000156"/>
              <a:gd name="connsiteX13" fmla="*/ 58192 w 7046323"/>
              <a:gd name="connsiteY13" fmla="*/ 356904 h 5000156"/>
              <a:gd name="connsiteX14" fmla="*/ 46316 w 7046323"/>
              <a:gd name="connsiteY14" fmla="*/ 380655 h 5000156"/>
              <a:gd name="connsiteX15" fmla="*/ 46316 w 7046323"/>
              <a:gd name="connsiteY15" fmla="*/ 321278 h 5000156"/>
              <a:gd name="connsiteX0" fmla="*/ 69191 w 7045447"/>
              <a:gd name="connsiteY0" fmla="*/ 5032239 h 5032239"/>
              <a:gd name="connsiteX1" fmla="*/ 1256724 w 7045447"/>
              <a:gd name="connsiteY1" fmla="*/ 3702203 h 5032239"/>
              <a:gd name="connsiteX2" fmla="*/ 2836142 w 7045447"/>
              <a:gd name="connsiteY2" fmla="*/ 4984738 h 5032239"/>
              <a:gd name="connsiteX3" fmla="*/ 4189928 w 7045447"/>
              <a:gd name="connsiteY3" fmla="*/ 3393445 h 5032239"/>
              <a:gd name="connsiteX4" fmla="*/ 5496214 w 7045447"/>
              <a:gd name="connsiteY4" fmla="*/ 5008489 h 5032239"/>
              <a:gd name="connsiteX5" fmla="*/ 6790625 w 7045447"/>
              <a:gd name="connsiteY5" fmla="*/ 3429070 h 5032239"/>
              <a:gd name="connsiteX6" fmla="*/ 6873752 w 7045447"/>
              <a:gd name="connsiteY6" fmla="*/ 2443419 h 5032239"/>
              <a:gd name="connsiteX7" fmla="*/ 5116204 w 7045447"/>
              <a:gd name="connsiteY7" fmla="*/ 1730900 h 5032239"/>
              <a:gd name="connsiteX8" fmla="*/ 5044952 w 7045447"/>
              <a:gd name="connsiteY8" fmla="*/ 187107 h 5032239"/>
              <a:gd name="connsiteX9" fmla="*/ 4249305 w 7045447"/>
              <a:gd name="connsiteY9" fmla="*/ 353361 h 5032239"/>
              <a:gd name="connsiteX10" fmla="*/ 3239903 w 7045447"/>
              <a:gd name="connsiteY10" fmla="*/ 1897153 h 5032239"/>
              <a:gd name="connsiteX11" fmla="*/ 2313628 w 7045447"/>
              <a:gd name="connsiteY11" fmla="*/ 32728 h 5032239"/>
              <a:gd name="connsiteX12" fmla="*/ 781711 w 7045447"/>
              <a:gd name="connsiteY12" fmla="*/ 685871 h 5032239"/>
              <a:gd name="connsiteX13" fmla="*/ 57316 w 7045447"/>
              <a:gd name="connsiteY13" fmla="*/ 388987 h 5032239"/>
              <a:gd name="connsiteX14" fmla="*/ 45440 w 7045447"/>
              <a:gd name="connsiteY14" fmla="*/ 412738 h 5032239"/>
              <a:gd name="connsiteX15" fmla="*/ 45440 w 7045447"/>
              <a:gd name="connsiteY15" fmla="*/ 353361 h 5032239"/>
              <a:gd name="connsiteX0" fmla="*/ 69191 w 7265230"/>
              <a:gd name="connsiteY0" fmla="*/ 5032239 h 5032239"/>
              <a:gd name="connsiteX1" fmla="*/ 1256724 w 7265230"/>
              <a:gd name="connsiteY1" fmla="*/ 3702203 h 5032239"/>
              <a:gd name="connsiteX2" fmla="*/ 2836142 w 7265230"/>
              <a:gd name="connsiteY2" fmla="*/ 4984738 h 5032239"/>
              <a:gd name="connsiteX3" fmla="*/ 4189928 w 7265230"/>
              <a:gd name="connsiteY3" fmla="*/ 3393445 h 5032239"/>
              <a:gd name="connsiteX4" fmla="*/ 5496214 w 7265230"/>
              <a:gd name="connsiteY4" fmla="*/ 5008489 h 5032239"/>
              <a:gd name="connsiteX5" fmla="*/ 7135010 w 7265230"/>
              <a:gd name="connsiteY5" fmla="*/ 3868457 h 5032239"/>
              <a:gd name="connsiteX6" fmla="*/ 6873752 w 7265230"/>
              <a:gd name="connsiteY6" fmla="*/ 2443419 h 5032239"/>
              <a:gd name="connsiteX7" fmla="*/ 5116204 w 7265230"/>
              <a:gd name="connsiteY7" fmla="*/ 1730900 h 5032239"/>
              <a:gd name="connsiteX8" fmla="*/ 5044952 w 7265230"/>
              <a:gd name="connsiteY8" fmla="*/ 187107 h 5032239"/>
              <a:gd name="connsiteX9" fmla="*/ 4249305 w 7265230"/>
              <a:gd name="connsiteY9" fmla="*/ 353361 h 5032239"/>
              <a:gd name="connsiteX10" fmla="*/ 3239903 w 7265230"/>
              <a:gd name="connsiteY10" fmla="*/ 1897153 h 5032239"/>
              <a:gd name="connsiteX11" fmla="*/ 2313628 w 7265230"/>
              <a:gd name="connsiteY11" fmla="*/ 32728 h 5032239"/>
              <a:gd name="connsiteX12" fmla="*/ 781711 w 7265230"/>
              <a:gd name="connsiteY12" fmla="*/ 685871 h 5032239"/>
              <a:gd name="connsiteX13" fmla="*/ 57316 w 7265230"/>
              <a:gd name="connsiteY13" fmla="*/ 388987 h 5032239"/>
              <a:gd name="connsiteX14" fmla="*/ 45440 w 7265230"/>
              <a:gd name="connsiteY14" fmla="*/ 412738 h 5032239"/>
              <a:gd name="connsiteX15" fmla="*/ 45440 w 7265230"/>
              <a:gd name="connsiteY15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873752 w 7292850"/>
              <a:gd name="connsiteY7" fmla="*/ 2443419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92850"/>
              <a:gd name="connsiteY0" fmla="*/ 5032239 h 5032239"/>
              <a:gd name="connsiteX1" fmla="*/ 1256724 w 7292850"/>
              <a:gd name="connsiteY1" fmla="*/ 3702203 h 5032239"/>
              <a:gd name="connsiteX2" fmla="*/ 2836142 w 7292850"/>
              <a:gd name="connsiteY2" fmla="*/ 4984738 h 5032239"/>
              <a:gd name="connsiteX3" fmla="*/ 4189928 w 7292850"/>
              <a:gd name="connsiteY3" fmla="*/ 3393445 h 5032239"/>
              <a:gd name="connsiteX4" fmla="*/ 5496214 w 7292850"/>
              <a:gd name="connsiteY4" fmla="*/ 5008489 h 5032239"/>
              <a:gd name="connsiteX5" fmla="*/ 7135010 w 7292850"/>
              <a:gd name="connsiteY5" fmla="*/ 3868457 h 5032239"/>
              <a:gd name="connsiteX6" fmla="*/ 7198538 w 7292850"/>
              <a:gd name="connsiteY6" fmla="*/ 2818448 h 5032239"/>
              <a:gd name="connsiteX7" fmla="*/ 6184983 w 7292850"/>
              <a:gd name="connsiteY7" fmla="*/ 2716552 h 5032239"/>
              <a:gd name="connsiteX8" fmla="*/ 5116204 w 7292850"/>
              <a:gd name="connsiteY8" fmla="*/ 1730900 h 5032239"/>
              <a:gd name="connsiteX9" fmla="*/ 5044952 w 7292850"/>
              <a:gd name="connsiteY9" fmla="*/ 187107 h 5032239"/>
              <a:gd name="connsiteX10" fmla="*/ 4249305 w 7292850"/>
              <a:gd name="connsiteY10" fmla="*/ 353361 h 5032239"/>
              <a:gd name="connsiteX11" fmla="*/ 3239903 w 7292850"/>
              <a:gd name="connsiteY11" fmla="*/ 1897153 h 5032239"/>
              <a:gd name="connsiteX12" fmla="*/ 2313628 w 7292850"/>
              <a:gd name="connsiteY12" fmla="*/ 32728 h 5032239"/>
              <a:gd name="connsiteX13" fmla="*/ 781711 w 7292850"/>
              <a:gd name="connsiteY13" fmla="*/ 685871 h 5032239"/>
              <a:gd name="connsiteX14" fmla="*/ 57316 w 7292850"/>
              <a:gd name="connsiteY14" fmla="*/ 388987 h 5032239"/>
              <a:gd name="connsiteX15" fmla="*/ 45440 w 7292850"/>
              <a:gd name="connsiteY15" fmla="*/ 412738 h 5032239"/>
              <a:gd name="connsiteX16" fmla="*/ 45440 w 7292850"/>
              <a:gd name="connsiteY16" fmla="*/ 353361 h 5032239"/>
              <a:gd name="connsiteX0" fmla="*/ 69191 w 7207221"/>
              <a:gd name="connsiteY0" fmla="*/ 5032239 h 5032239"/>
              <a:gd name="connsiteX1" fmla="*/ 1256724 w 7207221"/>
              <a:gd name="connsiteY1" fmla="*/ 3702203 h 5032239"/>
              <a:gd name="connsiteX2" fmla="*/ 2836142 w 7207221"/>
              <a:gd name="connsiteY2" fmla="*/ 4984738 h 5032239"/>
              <a:gd name="connsiteX3" fmla="*/ 4189928 w 7207221"/>
              <a:gd name="connsiteY3" fmla="*/ 3393445 h 5032239"/>
              <a:gd name="connsiteX4" fmla="*/ 5496214 w 7207221"/>
              <a:gd name="connsiteY4" fmla="*/ 5008489 h 5032239"/>
              <a:gd name="connsiteX5" fmla="*/ 6838127 w 7207221"/>
              <a:gd name="connsiteY5" fmla="*/ 3999085 h 5032239"/>
              <a:gd name="connsiteX6" fmla="*/ 7198538 w 7207221"/>
              <a:gd name="connsiteY6" fmla="*/ 2818448 h 5032239"/>
              <a:gd name="connsiteX7" fmla="*/ 6184983 w 7207221"/>
              <a:gd name="connsiteY7" fmla="*/ 2716552 h 5032239"/>
              <a:gd name="connsiteX8" fmla="*/ 5116204 w 7207221"/>
              <a:gd name="connsiteY8" fmla="*/ 1730900 h 5032239"/>
              <a:gd name="connsiteX9" fmla="*/ 5044952 w 7207221"/>
              <a:gd name="connsiteY9" fmla="*/ 187107 h 5032239"/>
              <a:gd name="connsiteX10" fmla="*/ 4249305 w 7207221"/>
              <a:gd name="connsiteY10" fmla="*/ 353361 h 5032239"/>
              <a:gd name="connsiteX11" fmla="*/ 3239903 w 7207221"/>
              <a:gd name="connsiteY11" fmla="*/ 1897153 h 5032239"/>
              <a:gd name="connsiteX12" fmla="*/ 2313628 w 7207221"/>
              <a:gd name="connsiteY12" fmla="*/ 32728 h 5032239"/>
              <a:gd name="connsiteX13" fmla="*/ 781711 w 7207221"/>
              <a:gd name="connsiteY13" fmla="*/ 685871 h 5032239"/>
              <a:gd name="connsiteX14" fmla="*/ 57316 w 7207221"/>
              <a:gd name="connsiteY14" fmla="*/ 388987 h 5032239"/>
              <a:gd name="connsiteX15" fmla="*/ 45440 w 7207221"/>
              <a:gd name="connsiteY15" fmla="*/ 412738 h 5032239"/>
              <a:gd name="connsiteX16" fmla="*/ 45440 w 7207221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6184983 w 7184544"/>
              <a:gd name="connsiteY7" fmla="*/ 2716552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184544"/>
              <a:gd name="connsiteY0" fmla="*/ 5032239 h 5032239"/>
              <a:gd name="connsiteX1" fmla="*/ 1256724 w 7184544"/>
              <a:gd name="connsiteY1" fmla="*/ 3702203 h 5032239"/>
              <a:gd name="connsiteX2" fmla="*/ 2836142 w 7184544"/>
              <a:gd name="connsiteY2" fmla="*/ 4984738 h 5032239"/>
              <a:gd name="connsiteX3" fmla="*/ 4189928 w 7184544"/>
              <a:gd name="connsiteY3" fmla="*/ 3393445 h 5032239"/>
              <a:gd name="connsiteX4" fmla="*/ 5496214 w 7184544"/>
              <a:gd name="connsiteY4" fmla="*/ 5008489 h 5032239"/>
              <a:gd name="connsiteX5" fmla="*/ 6838127 w 7184544"/>
              <a:gd name="connsiteY5" fmla="*/ 3999085 h 5032239"/>
              <a:gd name="connsiteX6" fmla="*/ 7174787 w 7184544"/>
              <a:gd name="connsiteY6" fmla="*/ 2569066 h 5032239"/>
              <a:gd name="connsiteX7" fmla="*/ 5603092 w 7184544"/>
              <a:gd name="connsiteY7" fmla="*/ 2407793 h 5032239"/>
              <a:gd name="connsiteX8" fmla="*/ 5116204 w 7184544"/>
              <a:gd name="connsiteY8" fmla="*/ 1730900 h 5032239"/>
              <a:gd name="connsiteX9" fmla="*/ 5044952 w 7184544"/>
              <a:gd name="connsiteY9" fmla="*/ 187107 h 5032239"/>
              <a:gd name="connsiteX10" fmla="*/ 4249305 w 7184544"/>
              <a:gd name="connsiteY10" fmla="*/ 353361 h 5032239"/>
              <a:gd name="connsiteX11" fmla="*/ 3239903 w 7184544"/>
              <a:gd name="connsiteY11" fmla="*/ 1897153 h 5032239"/>
              <a:gd name="connsiteX12" fmla="*/ 2313628 w 7184544"/>
              <a:gd name="connsiteY12" fmla="*/ 32728 h 5032239"/>
              <a:gd name="connsiteX13" fmla="*/ 781711 w 7184544"/>
              <a:gd name="connsiteY13" fmla="*/ 685871 h 5032239"/>
              <a:gd name="connsiteX14" fmla="*/ 57316 w 7184544"/>
              <a:gd name="connsiteY14" fmla="*/ 388987 h 5032239"/>
              <a:gd name="connsiteX15" fmla="*/ 45440 w 7184544"/>
              <a:gd name="connsiteY15" fmla="*/ 412738 h 5032239"/>
              <a:gd name="connsiteX16" fmla="*/ 45440 w 7184544"/>
              <a:gd name="connsiteY16" fmla="*/ 353361 h 5032239"/>
              <a:gd name="connsiteX0" fmla="*/ 69191 w 7000962"/>
              <a:gd name="connsiteY0" fmla="*/ 5032239 h 5032239"/>
              <a:gd name="connsiteX1" fmla="*/ 1256724 w 7000962"/>
              <a:gd name="connsiteY1" fmla="*/ 3702203 h 5032239"/>
              <a:gd name="connsiteX2" fmla="*/ 2836142 w 7000962"/>
              <a:gd name="connsiteY2" fmla="*/ 4984738 h 5032239"/>
              <a:gd name="connsiteX3" fmla="*/ 4189928 w 7000962"/>
              <a:gd name="connsiteY3" fmla="*/ 3393445 h 5032239"/>
              <a:gd name="connsiteX4" fmla="*/ 5496214 w 7000962"/>
              <a:gd name="connsiteY4" fmla="*/ 5008489 h 5032239"/>
              <a:gd name="connsiteX5" fmla="*/ 6838127 w 7000962"/>
              <a:gd name="connsiteY5" fmla="*/ 3999085 h 5032239"/>
              <a:gd name="connsiteX6" fmla="*/ 6949156 w 7000962"/>
              <a:gd name="connsiteY6" fmla="*/ 2557191 h 5032239"/>
              <a:gd name="connsiteX7" fmla="*/ 5603092 w 7000962"/>
              <a:gd name="connsiteY7" fmla="*/ 2407793 h 5032239"/>
              <a:gd name="connsiteX8" fmla="*/ 5116204 w 7000962"/>
              <a:gd name="connsiteY8" fmla="*/ 1730900 h 5032239"/>
              <a:gd name="connsiteX9" fmla="*/ 5044952 w 7000962"/>
              <a:gd name="connsiteY9" fmla="*/ 187107 h 5032239"/>
              <a:gd name="connsiteX10" fmla="*/ 4249305 w 7000962"/>
              <a:gd name="connsiteY10" fmla="*/ 353361 h 5032239"/>
              <a:gd name="connsiteX11" fmla="*/ 3239903 w 7000962"/>
              <a:gd name="connsiteY11" fmla="*/ 1897153 h 5032239"/>
              <a:gd name="connsiteX12" fmla="*/ 2313628 w 7000962"/>
              <a:gd name="connsiteY12" fmla="*/ 32728 h 5032239"/>
              <a:gd name="connsiteX13" fmla="*/ 781711 w 7000962"/>
              <a:gd name="connsiteY13" fmla="*/ 685871 h 5032239"/>
              <a:gd name="connsiteX14" fmla="*/ 57316 w 7000962"/>
              <a:gd name="connsiteY14" fmla="*/ 388987 h 5032239"/>
              <a:gd name="connsiteX15" fmla="*/ 45440 w 7000962"/>
              <a:gd name="connsiteY15" fmla="*/ 412738 h 5032239"/>
              <a:gd name="connsiteX16" fmla="*/ 45440 w 7000962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03092 w 7023513"/>
              <a:gd name="connsiteY7" fmla="*/ 2407793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5116204 w 7023513"/>
              <a:gd name="connsiteY8" fmla="*/ 1730900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44952 w 7023513"/>
              <a:gd name="connsiteY9" fmla="*/ 187107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686219 w 7023513"/>
              <a:gd name="connsiteY7" fmla="*/ 2443419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258707 w 7023513"/>
              <a:gd name="connsiteY7" fmla="*/ 2122785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54355 w 7023513"/>
              <a:gd name="connsiteY8" fmla="*/ 1327139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49305 w 7023513"/>
              <a:gd name="connsiteY10" fmla="*/ 353361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6018729 w 7023513"/>
              <a:gd name="connsiteY8" fmla="*/ 733373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24963 w 7023513"/>
              <a:gd name="connsiteY8" fmla="*/ 804625 h 5032239"/>
              <a:gd name="connsiteX9" fmla="*/ 5092453 w 7023513"/>
              <a:gd name="connsiteY9" fmla="*/ 175232 h 5032239"/>
              <a:gd name="connsiteX10" fmla="*/ 4201803 w 7023513"/>
              <a:gd name="connsiteY10" fmla="*/ 840250 h 5032239"/>
              <a:gd name="connsiteX11" fmla="*/ 3239903 w 7023513"/>
              <a:gd name="connsiteY11" fmla="*/ 1897153 h 5032239"/>
              <a:gd name="connsiteX12" fmla="*/ 2313628 w 7023513"/>
              <a:gd name="connsiteY12" fmla="*/ 32728 h 5032239"/>
              <a:gd name="connsiteX13" fmla="*/ 781711 w 7023513"/>
              <a:gd name="connsiteY13" fmla="*/ 685871 h 5032239"/>
              <a:gd name="connsiteX14" fmla="*/ 57316 w 7023513"/>
              <a:gd name="connsiteY14" fmla="*/ 388987 h 5032239"/>
              <a:gd name="connsiteX15" fmla="*/ 45440 w 7023513"/>
              <a:gd name="connsiteY15" fmla="*/ 412738 h 5032239"/>
              <a:gd name="connsiteX16" fmla="*/ 45440 w 7023513"/>
              <a:gd name="connsiteY16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24963 w 7023513"/>
              <a:gd name="connsiteY9" fmla="*/ 804625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472465 w 7023513"/>
              <a:gd name="connsiteY9" fmla="*/ 53149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5092453 w 7023513"/>
              <a:gd name="connsiteY10" fmla="*/ 175232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453855 w 7023513"/>
              <a:gd name="connsiteY8" fmla="*/ 839190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201803 w 7023513"/>
              <a:gd name="connsiteY11" fmla="*/ 840250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4878696 w 7023513"/>
              <a:gd name="connsiteY7" fmla="*/ 213466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346977 w 7023513"/>
              <a:gd name="connsiteY8" fmla="*/ 851065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5738863 w 7023513"/>
              <a:gd name="connsiteY8" fmla="*/ 898566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50774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273253 w 7023513"/>
              <a:gd name="connsiteY8" fmla="*/ 839189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403882 w 7023513"/>
              <a:gd name="connsiteY8" fmla="*/ 732311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69191 w 7023513"/>
              <a:gd name="connsiteY0" fmla="*/ 5032239 h 5032239"/>
              <a:gd name="connsiteX1" fmla="*/ 1256724 w 7023513"/>
              <a:gd name="connsiteY1" fmla="*/ 3702203 h 5032239"/>
              <a:gd name="connsiteX2" fmla="*/ 2836142 w 7023513"/>
              <a:gd name="connsiteY2" fmla="*/ 4984738 h 5032239"/>
              <a:gd name="connsiteX3" fmla="*/ 4189928 w 7023513"/>
              <a:gd name="connsiteY3" fmla="*/ 3393445 h 5032239"/>
              <a:gd name="connsiteX4" fmla="*/ 5496214 w 7023513"/>
              <a:gd name="connsiteY4" fmla="*/ 5008489 h 5032239"/>
              <a:gd name="connsiteX5" fmla="*/ 6838127 w 7023513"/>
              <a:gd name="connsiteY5" fmla="*/ 3999085 h 5032239"/>
              <a:gd name="connsiteX6" fmla="*/ 6984782 w 7023513"/>
              <a:gd name="connsiteY6" fmla="*/ 2830323 h 5032239"/>
              <a:gd name="connsiteX7" fmla="*/ 5745595 w 7023513"/>
              <a:gd name="connsiteY7" fmla="*/ 1778400 h 5032239"/>
              <a:gd name="connsiteX8" fmla="*/ 6392006 w 7023513"/>
              <a:gd name="connsiteY8" fmla="*/ 1064820 h 5032239"/>
              <a:gd name="connsiteX9" fmla="*/ 5377463 w 7023513"/>
              <a:gd name="connsiteY9" fmla="*/ 151483 h 5032239"/>
              <a:gd name="connsiteX10" fmla="*/ 4973700 w 7023513"/>
              <a:gd name="connsiteY10" fmla="*/ 68354 h 5032239"/>
              <a:gd name="connsiteX11" fmla="*/ 4344307 w 7023513"/>
              <a:gd name="connsiteY11" fmla="*/ 578992 h 5032239"/>
              <a:gd name="connsiteX12" fmla="*/ 3239903 w 7023513"/>
              <a:gd name="connsiteY12" fmla="*/ 1897153 h 5032239"/>
              <a:gd name="connsiteX13" fmla="*/ 2313628 w 7023513"/>
              <a:gd name="connsiteY13" fmla="*/ 32728 h 5032239"/>
              <a:gd name="connsiteX14" fmla="*/ 781711 w 7023513"/>
              <a:gd name="connsiteY14" fmla="*/ 685871 h 5032239"/>
              <a:gd name="connsiteX15" fmla="*/ 57316 w 7023513"/>
              <a:gd name="connsiteY15" fmla="*/ 388987 h 5032239"/>
              <a:gd name="connsiteX16" fmla="*/ 45440 w 7023513"/>
              <a:gd name="connsiteY16" fmla="*/ 412738 h 5032239"/>
              <a:gd name="connsiteX17" fmla="*/ 45440 w 7023513"/>
              <a:gd name="connsiteY17" fmla="*/ 353361 h 5032239"/>
              <a:gd name="connsiteX0" fmla="*/ 92018 w 7046340"/>
              <a:gd name="connsiteY0" fmla="*/ 5014202 h 5014202"/>
              <a:gd name="connsiteX1" fmla="*/ 1279551 w 7046340"/>
              <a:gd name="connsiteY1" fmla="*/ 3684166 h 5014202"/>
              <a:gd name="connsiteX2" fmla="*/ 2858969 w 7046340"/>
              <a:gd name="connsiteY2" fmla="*/ 4966701 h 5014202"/>
              <a:gd name="connsiteX3" fmla="*/ 4212755 w 7046340"/>
              <a:gd name="connsiteY3" fmla="*/ 3375408 h 5014202"/>
              <a:gd name="connsiteX4" fmla="*/ 5519041 w 7046340"/>
              <a:gd name="connsiteY4" fmla="*/ 4990452 h 5014202"/>
              <a:gd name="connsiteX5" fmla="*/ 6860954 w 7046340"/>
              <a:gd name="connsiteY5" fmla="*/ 3981048 h 5014202"/>
              <a:gd name="connsiteX6" fmla="*/ 7007609 w 7046340"/>
              <a:gd name="connsiteY6" fmla="*/ 2812286 h 5014202"/>
              <a:gd name="connsiteX7" fmla="*/ 5768422 w 7046340"/>
              <a:gd name="connsiteY7" fmla="*/ 1760363 h 5014202"/>
              <a:gd name="connsiteX8" fmla="*/ 6414833 w 7046340"/>
              <a:gd name="connsiteY8" fmla="*/ 1046783 h 5014202"/>
              <a:gd name="connsiteX9" fmla="*/ 5400290 w 7046340"/>
              <a:gd name="connsiteY9" fmla="*/ 133446 h 5014202"/>
              <a:gd name="connsiteX10" fmla="*/ 4996527 w 7046340"/>
              <a:gd name="connsiteY10" fmla="*/ 50317 h 5014202"/>
              <a:gd name="connsiteX11" fmla="*/ 4367134 w 7046340"/>
              <a:gd name="connsiteY11" fmla="*/ 560955 h 5014202"/>
              <a:gd name="connsiteX12" fmla="*/ 3262730 w 7046340"/>
              <a:gd name="connsiteY12" fmla="*/ 1879116 h 5014202"/>
              <a:gd name="connsiteX13" fmla="*/ 2336455 w 7046340"/>
              <a:gd name="connsiteY13" fmla="*/ 14691 h 5014202"/>
              <a:gd name="connsiteX14" fmla="*/ 1113296 w 7046340"/>
              <a:gd name="connsiteY14" fmla="*/ 976592 h 5014202"/>
              <a:gd name="connsiteX15" fmla="*/ 80143 w 7046340"/>
              <a:gd name="connsiteY15" fmla="*/ 370950 h 5014202"/>
              <a:gd name="connsiteX16" fmla="*/ 68267 w 7046340"/>
              <a:gd name="connsiteY16" fmla="*/ 394701 h 5014202"/>
              <a:gd name="connsiteX17" fmla="*/ 68267 w 7046340"/>
              <a:gd name="connsiteY17" fmla="*/ 335324 h 5014202"/>
              <a:gd name="connsiteX0" fmla="*/ 92018 w 7046340"/>
              <a:gd name="connsiteY0" fmla="*/ 5013388 h 5013388"/>
              <a:gd name="connsiteX1" fmla="*/ 1279551 w 7046340"/>
              <a:gd name="connsiteY1" fmla="*/ 3683352 h 5013388"/>
              <a:gd name="connsiteX2" fmla="*/ 2858969 w 7046340"/>
              <a:gd name="connsiteY2" fmla="*/ 4965887 h 5013388"/>
              <a:gd name="connsiteX3" fmla="*/ 4212755 w 7046340"/>
              <a:gd name="connsiteY3" fmla="*/ 3374594 h 5013388"/>
              <a:gd name="connsiteX4" fmla="*/ 5519041 w 7046340"/>
              <a:gd name="connsiteY4" fmla="*/ 4989638 h 5013388"/>
              <a:gd name="connsiteX5" fmla="*/ 6860954 w 7046340"/>
              <a:gd name="connsiteY5" fmla="*/ 3980234 h 5013388"/>
              <a:gd name="connsiteX6" fmla="*/ 7007609 w 7046340"/>
              <a:gd name="connsiteY6" fmla="*/ 2811472 h 5013388"/>
              <a:gd name="connsiteX7" fmla="*/ 5768422 w 7046340"/>
              <a:gd name="connsiteY7" fmla="*/ 1759549 h 5013388"/>
              <a:gd name="connsiteX8" fmla="*/ 6414833 w 7046340"/>
              <a:gd name="connsiteY8" fmla="*/ 1045969 h 5013388"/>
              <a:gd name="connsiteX9" fmla="*/ 5400290 w 7046340"/>
              <a:gd name="connsiteY9" fmla="*/ 132632 h 5013388"/>
              <a:gd name="connsiteX10" fmla="*/ 4996527 w 7046340"/>
              <a:gd name="connsiteY10" fmla="*/ 49503 h 5013388"/>
              <a:gd name="connsiteX11" fmla="*/ 4367134 w 7046340"/>
              <a:gd name="connsiteY11" fmla="*/ 560141 h 5013388"/>
              <a:gd name="connsiteX12" fmla="*/ 3250855 w 7046340"/>
              <a:gd name="connsiteY12" fmla="*/ 1427040 h 5013388"/>
              <a:gd name="connsiteX13" fmla="*/ 2336455 w 7046340"/>
              <a:gd name="connsiteY13" fmla="*/ 13877 h 5013388"/>
              <a:gd name="connsiteX14" fmla="*/ 1113296 w 7046340"/>
              <a:gd name="connsiteY14" fmla="*/ 975778 h 5013388"/>
              <a:gd name="connsiteX15" fmla="*/ 80143 w 7046340"/>
              <a:gd name="connsiteY15" fmla="*/ 370136 h 5013388"/>
              <a:gd name="connsiteX16" fmla="*/ 68267 w 7046340"/>
              <a:gd name="connsiteY16" fmla="*/ 393887 h 5013388"/>
              <a:gd name="connsiteX17" fmla="*/ 68267 w 7046340"/>
              <a:gd name="connsiteY17" fmla="*/ 334510 h 501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46340" h="5013388">
                <a:moveTo>
                  <a:pt x="92018" y="5013388"/>
                </a:moveTo>
                <a:cubicBezTo>
                  <a:pt x="401766" y="4542333"/>
                  <a:pt x="818393" y="3691269"/>
                  <a:pt x="1279551" y="3683352"/>
                </a:cubicBezTo>
                <a:cubicBezTo>
                  <a:pt x="1740709" y="3675435"/>
                  <a:pt x="2370102" y="5017347"/>
                  <a:pt x="2858969" y="4965887"/>
                </a:cubicBezTo>
                <a:cubicBezTo>
                  <a:pt x="3347836" y="4914427"/>
                  <a:pt x="3769410" y="3370635"/>
                  <a:pt x="4212755" y="3374594"/>
                </a:cubicBezTo>
                <a:cubicBezTo>
                  <a:pt x="4656100" y="3378552"/>
                  <a:pt x="5077675" y="4888698"/>
                  <a:pt x="5519041" y="4989638"/>
                </a:cubicBezTo>
                <a:cubicBezTo>
                  <a:pt x="5960407" y="5090578"/>
                  <a:pt x="6612859" y="4343262"/>
                  <a:pt x="6860954" y="3980234"/>
                </a:cubicBezTo>
                <a:cubicBezTo>
                  <a:pt x="7109049" y="3617206"/>
                  <a:pt x="7051152" y="3048978"/>
                  <a:pt x="7007609" y="2811472"/>
                </a:cubicBezTo>
                <a:cubicBezTo>
                  <a:pt x="6964066" y="2573966"/>
                  <a:pt x="5867218" y="2053800"/>
                  <a:pt x="5768422" y="1759549"/>
                </a:cubicBezTo>
                <a:cubicBezTo>
                  <a:pt x="5669626" y="1465299"/>
                  <a:pt x="6323789" y="1267642"/>
                  <a:pt x="6414833" y="1045969"/>
                </a:cubicBezTo>
                <a:cubicBezTo>
                  <a:pt x="6505878" y="824297"/>
                  <a:pt x="5636674" y="298710"/>
                  <a:pt x="5400290" y="132632"/>
                </a:cubicBezTo>
                <a:cubicBezTo>
                  <a:pt x="5163906" y="-33446"/>
                  <a:pt x="5168720" y="-21748"/>
                  <a:pt x="4996527" y="49503"/>
                </a:cubicBezTo>
                <a:cubicBezTo>
                  <a:pt x="4824334" y="120754"/>
                  <a:pt x="4658079" y="330552"/>
                  <a:pt x="4367134" y="560141"/>
                </a:cubicBezTo>
                <a:cubicBezTo>
                  <a:pt x="4076189" y="789730"/>
                  <a:pt x="3589302" y="1518084"/>
                  <a:pt x="3250855" y="1427040"/>
                </a:cubicBezTo>
                <a:cubicBezTo>
                  <a:pt x="2912409" y="1335996"/>
                  <a:pt x="2692715" y="89087"/>
                  <a:pt x="2336455" y="13877"/>
                </a:cubicBezTo>
                <a:cubicBezTo>
                  <a:pt x="1980195" y="-61333"/>
                  <a:pt x="1489348" y="916402"/>
                  <a:pt x="1113296" y="975778"/>
                </a:cubicBezTo>
                <a:cubicBezTo>
                  <a:pt x="737244" y="1035154"/>
                  <a:pt x="254314" y="467118"/>
                  <a:pt x="80143" y="370136"/>
                </a:cubicBezTo>
                <a:cubicBezTo>
                  <a:pt x="-94028" y="273154"/>
                  <a:pt x="70246" y="399825"/>
                  <a:pt x="68267" y="393887"/>
                </a:cubicBezTo>
                <a:cubicBezTo>
                  <a:pt x="66288" y="387949"/>
                  <a:pt x="67277" y="361229"/>
                  <a:pt x="68267" y="334510"/>
                </a:cubicBezTo>
              </a:path>
            </a:pathLst>
          </a:custGeom>
          <a:ln w="76200">
            <a:prstDash val="dash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3596661"/>
            <a:ext cx="1158411" cy="1216332"/>
          </a:xfrm>
          <a:prstGeom prst="rect">
            <a:avLst/>
          </a:prstGeom>
        </p:spPr>
      </p:pic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66" b="84322" l="1596" r="32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758" y="3096340"/>
            <a:ext cx="2443243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67" b="96800" l="8000" r="97333">
                        <a14:foregroundMark x1="35667" y1="23467" x2="35667" y2="23467"/>
                        <a14:foregroundMark x1="43667" y1="5333" x2="43667" y2="5333"/>
                        <a14:foregroundMark x1="62000" y1="96800" x2="62000" y2="96800"/>
                        <a14:foregroundMark x1="35667" y1="89600" x2="35667" y2="89600"/>
                        <a14:foregroundMark x1="56333" y1="90933" x2="56333" y2="90933"/>
                        <a14:foregroundMark x1="36333" y1="93867" x2="36333" y2="93867"/>
                        <a14:foregroundMark x1="85667" y1="77867" x2="85667" y2="77867"/>
                        <a14:foregroundMark x1="14667" y1="44533" x2="14667" y2="44533"/>
                        <a14:foregroundMark x1="13667" y1="48800" x2="13667" y2="48800"/>
                        <a14:foregroundMark x1="8333" y1="49600" x2="8333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40" y="5394401"/>
            <a:ext cx="986425" cy="1233032"/>
          </a:xfrm>
          <a:prstGeom prst="rect">
            <a:avLst/>
          </a:prstGeom>
        </p:spPr>
      </p:pic>
      <p:pic>
        <p:nvPicPr>
          <p:cNvPr id="37" name="Picture 3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533110"/>
            <a:ext cx="3194428" cy="40100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16" b="89972" l="53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6" y="381000"/>
            <a:ext cx="2550591" cy="320180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433" y="1790148"/>
            <a:ext cx="1340602" cy="12031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01" y="5465069"/>
            <a:ext cx="1845372" cy="55522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389" y="1790147"/>
            <a:ext cx="1865649" cy="16743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40" y="3027582"/>
            <a:ext cx="2125124" cy="555225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97FB48A9-4E31-7842-B082-B27785D7564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2" b="92857" l="10577" r="93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1" y="-90080"/>
            <a:ext cx="1158411" cy="1216332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  <a:extLst>
              <a:ext uri="{FF2B5EF4-FFF2-40B4-BE49-F238E27FC236}">
                <a16:creationId xmlns:a16="http://schemas.microsoft.com/office/drawing/2014/main" id="{04EFAF93-DD4B-5F42-8221-3567FC831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4" b="22740" l="17908" r="72518">
                        <a14:foregroundMark x1="33865" y1="10311" x2="33865" y2="10311"/>
                        <a14:foregroundMark x1="36525" y1="6921" x2="36525" y2="6921"/>
                        <a14:foregroundMark x1="51064" y1="18927" x2="51064" y2="18927"/>
                        <a14:foregroundMark x1="47518" y1="13983" x2="47518" y2="13983"/>
                        <a14:foregroundMark x1="45745" y1="12853" x2="45745" y2="12853"/>
                        <a14:foregroundMark x1="57801" y1="9322" x2="57801" y2="9322"/>
                        <a14:foregroundMark x1="66135" y1="9181" x2="66135" y2="9181"/>
                        <a14:foregroundMark x1="64894" y1="13277" x2="64894" y2="13277"/>
                        <a14:foregroundMark x1="62234" y1="11864" x2="62234" y2="11864"/>
                        <a14:foregroundMark x1="61879" y1="10593" x2="61879" y2="10593"/>
                        <a14:foregroundMark x1="62234" y1="9887" x2="62411" y2="8898"/>
                        <a14:foregroundMark x1="62589" y1="8192" x2="62589" y2="8192"/>
                        <a14:foregroundMark x1="62589" y1="7627" x2="62589" y2="7627"/>
                        <a14:foregroundMark x1="56028" y1="4661" x2="61879" y2="11158"/>
                        <a14:foregroundMark x1="51596" y1="9746" x2="71454" y2="6215"/>
                        <a14:foregroundMark x1="53723" y1="4802" x2="61879" y2="13277"/>
                        <a14:foregroundMark x1="52128" y1="7062" x2="59574" y2="13277"/>
                        <a14:foregroundMark x1="57801" y1="6497" x2="62589" y2="8898"/>
                        <a14:foregroundMark x1="52660" y1="2966" x2="52660" y2="2966"/>
                        <a14:foregroundMark x1="53723" y1="4379" x2="53723" y2="4379"/>
                        <a14:foregroundMark x1="57979" y1="5085" x2="57979" y2="5085"/>
                        <a14:foregroundMark x1="59752" y1="6497" x2="59752" y2="6497"/>
                        <a14:foregroundMark x1="63475" y1="12571" x2="63475" y2="12571"/>
                        <a14:foregroundMark x1="55674" y1="12147" x2="55674" y2="12147"/>
                        <a14:foregroundMark x1="51241" y1="10593" x2="51241" y2="10593"/>
                        <a14:foregroundMark x1="29433" y1="8192" x2="29433" y2="8192"/>
                        <a14:foregroundMark x1="32270" y1="12429" x2="32270" y2="12429"/>
                        <a14:foregroundMark x1="33688" y1="13418" x2="39894" y2="3672"/>
                        <a14:foregroundMark x1="27837" y1="8898" x2="42553" y2="10734"/>
                        <a14:foregroundMark x1="41312" y1="7062" x2="41312" y2="7062"/>
                        <a14:foregroundMark x1="34929" y1="6073" x2="34929" y2="6073"/>
                        <a14:foregroundMark x1="34220" y1="7768" x2="34220" y2="7768"/>
                        <a14:foregroundMark x1="30142" y1="12712" x2="30142" y2="12712"/>
                        <a14:foregroundMark x1="39894" y1="12147" x2="39894" y2="12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82" y="-84181"/>
            <a:ext cx="3194428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324 L 0.18299 -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09 -0.28727 L 0.66476 0.0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475 0.00139 L 0.62309 -0.4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09 -0.4125 L 0.43143 -0.797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2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42 -0.79792 L 0.12309 -0.77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09 -0.77567 L -0.07691 -0.76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24 0.28889 L 0.2533 0.3 " pathEditMode="relative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Ã¬nh áº£nh cÃ³ liÃªn quan">
            <a:extLst>
              <a:ext uri="{FF2B5EF4-FFF2-40B4-BE49-F238E27FC236}">
                <a16:creationId xmlns:a16="http://schemas.microsoft.com/office/drawing/2014/main" id="{C6109812-A0F7-4D3F-B24D-277EE42D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90"/>
            <a:ext cx="12192000" cy="66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267" l="2667" r="96000">
                        <a14:foregroundMark x1="9000" y1="48800" x2="9000" y2="48800"/>
                        <a14:foregroundMark x1="41000" y1="90667" x2="41000" y2="90667"/>
                        <a14:foregroundMark x1="68333" y1="92000" x2="68333" y2="92000"/>
                        <a14:foregroundMark x1="90333" y1="73333" x2="90333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05" y="1905001"/>
            <a:ext cx="2393215" cy="2332034"/>
          </a:xfrm>
          <a:prstGeom prst="rect">
            <a:avLst/>
          </a:prstGeom>
        </p:spPr>
      </p:pic>
      <p:pic>
        <p:nvPicPr>
          <p:cNvPr id="10" name="3">
            <a:hlinkClick r:id="rId7" action="ppaction://hlinksldjump"/>
            <a:extLst>
              <a:ext uri="{FF2B5EF4-FFF2-40B4-BE49-F238E27FC236}">
                <a16:creationId xmlns:a16="http://schemas.microsoft.com/office/drawing/2014/main" id="{C836A498-6AF0-42BD-917C-41F4BFC3C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02" y="293666"/>
            <a:ext cx="3576529" cy="3007511"/>
          </a:xfrm>
          <a:prstGeom prst="rect">
            <a:avLst/>
          </a:prstGeom>
        </p:spPr>
      </p:pic>
      <p:pic>
        <p:nvPicPr>
          <p:cNvPr id="11" name="2">
            <a:hlinkClick r:id="rId9" action="ppaction://hlinksldjump"/>
            <a:extLst>
              <a:ext uri="{FF2B5EF4-FFF2-40B4-BE49-F238E27FC236}">
                <a16:creationId xmlns:a16="http://schemas.microsoft.com/office/drawing/2014/main" id="{C6879A15-E96E-4538-BBB3-2D440C6C6E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0" y="284267"/>
            <a:ext cx="3535590" cy="3028044"/>
          </a:xfrm>
          <a:prstGeom prst="rect">
            <a:avLst/>
          </a:prstGeom>
        </p:spPr>
      </p:pic>
      <p:pic>
        <p:nvPicPr>
          <p:cNvPr id="26" name="DoraemonNoUta-SatokoYamano-179702">
            <a:hlinkClick r:id="" action="ppaction://media"/>
            <a:extLst>
              <a:ext uri="{FF2B5EF4-FFF2-40B4-BE49-F238E27FC236}">
                <a16:creationId xmlns:a16="http://schemas.microsoft.com/office/drawing/2014/main" id="{E0506B39-94F2-473F-9F9B-4C15A2045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67302" y="94839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289" b="89803" l="1596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68" y="4237036"/>
            <a:ext cx="1742388" cy="93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0262" y="4519970"/>
            <a:ext cx="1066800" cy="373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sldjump"/>
              </a:rPr>
              <a:t>LET GO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8">
            <a:hlinkClick r:id="rId15" action="ppaction://hlinksldjump"/>
            <a:extLst>
              <a:ext uri="{FF2B5EF4-FFF2-40B4-BE49-F238E27FC236}">
                <a16:creationId xmlns:a16="http://schemas.microsoft.com/office/drawing/2014/main" id="{4D8F2294-9892-488A-AA40-9B2A72E509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97" y="3301176"/>
            <a:ext cx="2950028" cy="2967030"/>
          </a:xfrm>
          <a:prstGeom prst="rect">
            <a:avLst/>
          </a:prstGeom>
        </p:spPr>
      </p:pic>
      <p:pic>
        <p:nvPicPr>
          <p:cNvPr id="6" name="6">
            <a:hlinkClick r:id="rId17" action="ppaction://hlinksldjump"/>
            <a:extLst>
              <a:ext uri="{FF2B5EF4-FFF2-40B4-BE49-F238E27FC236}">
                <a16:creationId xmlns:a16="http://schemas.microsoft.com/office/drawing/2014/main" id="{2EB96DF7-F729-4AD8-A35A-30CC1F730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326" y="3286085"/>
            <a:ext cx="2701265" cy="2968267"/>
          </a:xfrm>
          <a:prstGeom prst="rect">
            <a:avLst/>
          </a:prstGeom>
        </p:spPr>
      </p:pic>
      <p:pic>
        <p:nvPicPr>
          <p:cNvPr id="4" name="7">
            <a:hlinkClick r:id="rId18" action="ppaction://hlinksldjump"/>
            <a:extLst>
              <a:ext uri="{FF2B5EF4-FFF2-40B4-BE49-F238E27FC236}">
                <a16:creationId xmlns:a16="http://schemas.microsoft.com/office/drawing/2014/main" id="{74723E18-DA6C-4093-BFD3-8A205F579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27" y="3312312"/>
            <a:ext cx="2850305" cy="2967029"/>
          </a:xfrm>
          <a:prstGeom prst="rect">
            <a:avLst/>
          </a:prstGeom>
        </p:spPr>
      </p:pic>
      <p:pic>
        <p:nvPicPr>
          <p:cNvPr id="14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A197CE96-3C9E-2248-9C25-FD725706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770" y="329176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9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04533E-6 L 0.33246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701D1-4027-4807-8BA6-41478CCF5C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3523" y="2514601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Ã¬nh áº£nh cÃ³ liÃªn quan">
            <a:extLst>
              <a:ext uri="{FF2B5EF4-FFF2-40B4-BE49-F238E27FC236}">
                <a16:creationId xmlns:a16="http://schemas.microsoft.com/office/drawing/2014/main" id="{5034C988-404B-4593-BBB6-11B134B9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4" b="89640" l="3247" r="98377">
                        <a14:foregroundMark x1="45130" y1="14865" x2="45130" y2="14865"/>
                        <a14:foregroundMark x1="38636" y1="23423" x2="38636" y2="23423"/>
                        <a14:foregroundMark x1="36039" y1="27477" x2="36039" y2="27477"/>
                        <a14:foregroundMark x1="41883" y1="22072" x2="41883" y2="22072"/>
                        <a14:foregroundMark x1="41883" y1="22072" x2="41883" y2="22072"/>
                        <a14:foregroundMark x1="55519" y1="13063" x2="55519" y2="13063"/>
                        <a14:foregroundMark x1="58117" y1="17568" x2="58117" y2="17568"/>
                        <a14:foregroundMark x1="61688" y1="23874" x2="61688" y2="23874"/>
                        <a14:foregroundMark x1="65260" y1="27027" x2="65260" y2="27027"/>
                        <a14:foregroundMark x1="68182" y1="31982" x2="68182" y2="31982"/>
                        <a14:foregroundMark x1="32792" y1="29279" x2="32792" y2="29279"/>
                        <a14:foregroundMark x1="32792" y1="29279" x2="32792" y2="29279"/>
                        <a14:foregroundMark x1="32792" y1="31532" x2="32792" y2="31532"/>
                        <a14:foregroundMark x1="31169" y1="33784" x2="31169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19922"/>
            <a:ext cx="2444014" cy="20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67EC9F-1D61-40F2-8804-76BF9A0B6B54}"/>
              </a:ext>
            </a:extLst>
          </p:cNvPr>
          <p:cNvSpPr/>
          <p:nvPr/>
        </p:nvSpPr>
        <p:spPr>
          <a:xfrm>
            <a:off x="8839200" y="1066801"/>
            <a:ext cx="16002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076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EE8F8-076E-1D4E-BF6A-2E83BE5FFA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5948" y="319922"/>
            <a:ext cx="6503505" cy="61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7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883AF7-6F25-4BE0-ABA6-6DE4DB3AA21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6" b="95661" l="8838" r="89853">
                        <a14:foregroundMark x1="28151" y1="11243" x2="53682" y2="6114"/>
                        <a14:foregroundMark x1="53682" y1="6114" x2="60065" y2="7495"/>
                        <a14:foregroundMark x1="42226" y1="2564" x2="54828" y2="3550"/>
                        <a14:foregroundMark x1="54828" y1="3550" x2="55155" y2="3945"/>
                        <a14:foregroundMark x1="24877" y1="84024" x2="52864" y2="90533"/>
                        <a14:foregroundMark x1="52864" y1="90533" x2="60065" y2="95661"/>
                        <a14:foregroundMark x1="9165" y1="42012" x2="8838" y2="52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2572217"/>
            <a:ext cx="3384254" cy="287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6" b="99694" l="0" r="96448">
                        <a14:foregroundMark x1="30018" y1="33384" x2="30018" y2="33384"/>
                        <a14:foregroundMark x1="39787" y1="35835" x2="39787" y2="35835"/>
                        <a14:foregroundMark x1="32149" y1="36447" x2="32149" y2="36447"/>
                        <a14:foregroundMark x1="44583" y1="39969" x2="44583" y2="39969"/>
                        <a14:foregroundMark x1="32860" y1="33997" x2="36945" y2="36447"/>
                        <a14:foregroundMark x1="40320" y1="38132" x2="40320" y2="38132"/>
                        <a14:foregroundMark x1="40320" y1="38132" x2="40320" y2="38132"/>
                        <a14:foregroundMark x1="40320" y1="38132" x2="40320" y2="38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4" y="-76200"/>
            <a:ext cx="2575758" cy="2271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800" y="1371601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13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53600" y="5957672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912A28-0114-BC4A-8AE4-3C5E7F73E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" y="393894"/>
            <a:ext cx="6883593" cy="610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0" b="91800" l="4000" r="99400">
                        <a14:foregroundMark x1="42600" y1="20600" x2="46400" y2="76800"/>
                        <a14:foregroundMark x1="9000" y1="51200" x2="94400" y2="47400"/>
                        <a14:foregroundMark x1="55800" y1="35000" x2="55800" y2="35000"/>
                        <a14:foregroundMark x1="55800" y1="50000" x2="55800" y2="50000"/>
                        <a14:foregroundMark x1="66400" y1="26200" x2="37600" y2="44400"/>
                        <a14:foregroundMark x1="45200" y1="23200" x2="80600" y2="68000"/>
                        <a14:foregroundMark x1="17800" y1="31800" x2="72600" y2="71800"/>
                        <a14:foregroundMark x1="9000" y1="42400" x2="58800" y2="76200"/>
                        <a14:foregroundMark x1="25200" y1="25600" x2="87000" y2="57400"/>
                        <a14:foregroundMark x1="48200" y1="20000" x2="93200" y2="48200"/>
                        <a14:foregroundMark x1="73200" y1="29400" x2="87600" y2="42400"/>
                        <a14:foregroundMark x1="16400" y1="50000" x2="21400" y2="68600"/>
                        <a14:foregroundMark x1="27600" y1="53800" x2="41400" y2="79200"/>
                        <a14:foregroundMark x1="83200" y1="30000" x2="83200" y2="30000"/>
                        <a14:foregroundMark x1="90000" y1="38800" x2="90600" y2="41800"/>
                        <a14:foregroundMark x1="94400" y1="55600" x2="94400" y2="58000"/>
                        <a14:foregroundMark x1="24600" y1="43200" x2="24600" y2="43200"/>
                        <a14:foregroundMark x1="15800" y1="29400" x2="15800" y2="29400"/>
                        <a14:foregroundMark x1="9600" y1="45000" x2="9600" y2="49400"/>
                        <a14:foregroundMark x1="7200" y1="54400" x2="7200" y2="54400"/>
                        <a14:foregroundMark x1="16400" y1="41800" x2="16400" y2="41800"/>
                        <a14:foregroundMark x1="63800" y1="21200" x2="63800" y2="21200"/>
                        <a14:foregroundMark x1="60800" y1="25000" x2="60800" y2="25000"/>
                        <a14:foregroundMark x1="92600" y1="53000" x2="92600" y2="53000"/>
                        <a14:foregroundMark x1="84400" y1="33200" x2="84400" y2="33200"/>
                        <a14:foregroundMark x1="36400" y1="21200" x2="364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19050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9100" y="84329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B3FDA1-FC1F-1742-95C2-D285B6E85E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1" y="379828"/>
            <a:ext cx="6552399" cy="6105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0F3D4-717F-064A-8E92-81A6A9D26AAB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070" y="2397890"/>
            <a:ext cx="2667001" cy="243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92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1A9327-8435-45FD-9769-5DBDF579B81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340" y="3169392"/>
            <a:ext cx="2965171" cy="2965171"/>
          </a:xfrm>
          <a:prstGeom prst="rect">
            <a:avLst/>
          </a:prstGeom>
        </p:spPr>
      </p:pic>
      <p:pic>
        <p:nvPicPr>
          <p:cNvPr id="10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2730" y="304800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2712986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8" b="89837" l="1596" r="94149">
                        <a14:foregroundMark x1="29078" y1="36116" x2="29078" y2="36116"/>
                        <a14:foregroundMark x1="26418" y1="30127" x2="26418" y2="3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41" y="61717"/>
            <a:ext cx="3276600" cy="2783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2183" y="227130"/>
            <a:ext cx="114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09B6D-2817-684C-8C47-45A98F4B3F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60" y="457962"/>
            <a:ext cx="5783610" cy="580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7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F365D-739C-4EB6-AB10-B7DECA502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67" b="98225" l="7856" r="89853">
                        <a14:foregroundMark x1="45172" y1="2564" x2="53355" y2="43195"/>
                        <a14:foregroundMark x1="31424" y1="82643" x2="52700" y2="98422"/>
                        <a14:foregroundMark x1="7856" y1="46943" x2="22095" y2="66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638" y="1981200"/>
            <a:ext cx="3713362" cy="30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A7C8058-7CEB-44F9-BD1C-4CF7AEC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970">
                        <a14:foregroundMark x1="28283" y1="13930" x2="28283" y2="13930"/>
                        <a14:foregroundMark x1="48990" y1="8458" x2="48990" y2="8458"/>
                        <a14:foregroundMark x1="42424" y1="14428" x2="42424" y2="14428"/>
                        <a14:foregroundMark x1="54545" y1="11443" x2="57071" y2="12438"/>
                        <a14:foregroundMark x1="81818" y1="17413" x2="81818" y2="17413"/>
                        <a14:foregroundMark x1="68182" y1="17413" x2="25758" y2="82587"/>
                        <a14:foregroundMark x1="17677" y1="21891" x2="84343" y2="69652"/>
                        <a14:foregroundMark x1="40404" y1="11443" x2="0" y2="35323"/>
                        <a14:foregroundMark x1="31313" y1="10448" x2="72222" y2="35821"/>
                        <a14:foregroundMark x1="52020" y1="10448" x2="52020" y2="10448"/>
                        <a14:foregroundMark x1="67172" y1="14925" x2="67172" y2="14925"/>
                        <a14:foregroundMark x1="66162" y1="15423" x2="61616" y2="19403"/>
                        <a14:foregroundMark x1="56566" y1="22886" x2="38889" y2="67662"/>
                        <a14:foregroundMark x1="7071" y1="50746" x2="58081" y2="49751"/>
                        <a14:foregroundMark x1="16162" y1="65174" x2="53030" y2="45771"/>
                        <a14:foregroundMark x1="21212" y1="31343" x2="15152" y2="77114"/>
                        <a14:foregroundMark x1="16667" y1="20896" x2="20202" y2="55721"/>
                        <a14:foregroundMark x1="29293" y1="13433" x2="8081" y2="23881"/>
                        <a14:foregroundMark x1="49495" y1="7960" x2="49495" y2="7960"/>
                        <a14:foregroundMark x1="66667" y1="10945" x2="66667" y2="10945"/>
                        <a14:foregroundMark x1="79798" y1="19900" x2="78788" y2="18905"/>
                        <a14:foregroundMark x1="41919" y1="9950" x2="41919" y2="9950"/>
                        <a14:foregroundMark x1="44949" y1="9950" x2="44949" y2="9950"/>
                        <a14:foregroundMark x1="53535" y1="14428" x2="53535" y2="14428"/>
                        <a14:foregroundMark x1="59091" y1="20896" x2="59091" y2="20896"/>
                        <a14:foregroundMark x1="62626" y1="16418" x2="62626" y2="16418"/>
                        <a14:foregroundMark x1="62626" y1="8955" x2="62626" y2="8955"/>
                        <a14:foregroundMark x1="62626" y1="8955" x2="62626" y2="8955"/>
                        <a14:foregroundMark x1="57071" y1="9453" x2="55051" y2="11443"/>
                        <a14:foregroundMark x1="55051" y1="11940" x2="55051" y2="13433"/>
                        <a14:foregroundMark x1="55051" y1="13433" x2="55556" y2="17910"/>
                        <a14:foregroundMark x1="55556" y1="18905" x2="55556" y2="18905"/>
                        <a14:foregroundMark x1="65657" y1="29353" x2="65657" y2="29353"/>
                        <a14:foregroundMark x1="67172" y1="28856" x2="69192" y2="29851"/>
                        <a14:foregroundMark x1="70202" y1="30348" x2="73232" y2="33831"/>
                        <a14:foregroundMark x1="74242" y1="34328" x2="80303" y2="40299"/>
                        <a14:foregroundMark x1="82323" y1="40299" x2="83333" y2="41294"/>
                        <a14:foregroundMark x1="83333" y1="41294" x2="83333" y2="41294"/>
                        <a14:foregroundMark x1="82828" y1="35821" x2="82828" y2="32338"/>
                        <a14:foregroundMark x1="81313" y1="27363" x2="81313" y2="27363"/>
                        <a14:foregroundMark x1="80808" y1="25871" x2="80808" y2="25871"/>
                        <a14:foregroundMark x1="78788" y1="23881" x2="78788" y2="23881"/>
                        <a14:foregroundMark x1="78283" y1="24876" x2="76768" y2="27363"/>
                        <a14:foregroundMark x1="74747" y1="29851" x2="70707" y2="35323"/>
                        <a14:foregroundMark x1="62626" y1="36816" x2="57071" y2="44776"/>
                        <a14:foregroundMark x1="54545" y1="50249" x2="53535" y2="58706"/>
                        <a14:foregroundMark x1="55556" y1="63184" x2="58081" y2="67662"/>
                        <a14:foregroundMark x1="57576" y1="68159" x2="57071" y2="69652"/>
                        <a14:foregroundMark x1="54545" y1="71144" x2="55051" y2="73134"/>
                        <a14:foregroundMark x1="55051" y1="73134" x2="55051" y2="73134"/>
                        <a14:foregroundMark x1="51515" y1="72637" x2="51515" y2="76119"/>
                        <a14:foregroundMark x1="53535" y1="72637" x2="52525" y2="63184"/>
                        <a14:foregroundMark x1="29293" y1="36816" x2="29293" y2="36816"/>
                        <a14:foregroundMark x1="34848" y1="20896" x2="45960" y2="37811"/>
                        <a14:foregroundMark x1="11111" y1="40299" x2="26768" y2="32338"/>
                        <a14:foregroundMark x1="26768" y1="32338" x2="35859" y2="56716"/>
                        <a14:foregroundMark x1="5051" y1="37313" x2="5051" y2="37313"/>
                        <a14:foregroundMark x1="91414" y1="52736" x2="91414" y2="52736"/>
                        <a14:foregroundMark x1="93434" y1="39801" x2="90404" y2="66667"/>
                        <a14:foregroundMark x1="83333" y1="60697" x2="81313" y2="76617"/>
                        <a14:foregroundMark x1="68182" y1="23383" x2="89899" y2="41294"/>
                        <a14:foregroundMark x1="81313" y1="28856" x2="94444" y2="39801"/>
                        <a14:foregroundMark x1="26263" y1="26368" x2="26263" y2="26368"/>
                        <a14:foregroundMark x1="66667" y1="41294" x2="66667" y2="41294"/>
                        <a14:foregroundMark x1="79798" y1="42786" x2="79798" y2="42786"/>
                        <a14:foregroundMark x1="23737" y1="76617" x2="23737" y2="76617"/>
                        <a14:foregroundMark x1="39394" y1="80100" x2="39394" y2="80100"/>
                        <a14:foregroundMark x1="81818" y1="78109" x2="33838" y2="80597"/>
                        <a14:foregroundMark x1="85859" y1="53731" x2="85859" y2="53731"/>
                        <a14:foregroundMark x1="86364" y1="49751" x2="85859" y2="50746"/>
                        <a14:foregroundMark x1="84848" y1="64677" x2="84848" y2="64677"/>
                        <a14:foregroundMark x1="70707" y1="88060" x2="70707" y2="88060"/>
                        <a14:foregroundMark x1="26768" y1="86070" x2="26768" y2="86070"/>
                        <a14:foregroundMark x1="54545" y1="92040" x2="54545" y2="92040"/>
                        <a14:foregroundMark x1="49495" y1="90050" x2="49495" y2="90050"/>
                        <a14:foregroundMark x1="51010" y1="90050" x2="51010" y2="90050"/>
                        <a14:foregroundMark x1="51010" y1="91542" x2="51010" y2="91542"/>
                        <a14:foregroundMark x1="51010" y1="91542" x2="61111" y2="71144"/>
                        <a14:foregroundMark x1="68182" y1="41294" x2="68182" y2="41294"/>
                        <a14:foregroundMark x1="50000" y1="94030" x2="48990" y2="94030"/>
                        <a14:foregroundMark x1="48990" y1="94030" x2="48990" y2="94030"/>
                        <a14:foregroundMark x1="48990" y1="94030" x2="48990" y2="94030"/>
                        <a14:foregroundMark x1="55051" y1="97512" x2="56061" y2="96517"/>
                        <a14:foregroundMark x1="53535" y1="92040" x2="53535" y2="92040"/>
                        <a14:foregroundMark x1="6566" y1="36318" x2="12121" y2="55721"/>
                        <a14:foregroundMark x1="3535" y1="31343" x2="3535" y2="31343"/>
                        <a14:backgroundMark x1="4545" y1="33831" x2="4545" y2="33831"/>
                        <a14:backgroundMark x1="4545" y1="31343" x2="4545" y2="31343"/>
                        <a14:backgroundMark x1="1515" y1="32836" x2="505" y2="33333"/>
                        <a14:backgroundMark x1="505" y1="33333" x2="505" y2="33333"/>
                        <a14:backgroundMark x1="3535" y1="26368" x2="3030" y2="32836"/>
                        <a14:backgroundMark x1="5051" y1="29851" x2="5051" y2="29851"/>
                        <a14:backgroundMark x1="3535" y1="34328" x2="3535" y2="35323"/>
                        <a14:backgroundMark x1="3535" y1="35323" x2="3535" y2="35323"/>
                        <a14:backgroundMark x1="3535" y1="35323" x2="3535" y2="35323"/>
                        <a14:backgroundMark x1="3535" y1="36318" x2="3535" y2="36318"/>
                        <a14:backgroundMark x1="3535" y1="36318" x2="1515" y2="65672"/>
                        <a14:backgroundMark x1="4545" y1="86567" x2="4545" y2="8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4080" y="5833955"/>
            <a:ext cx="777618" cy="75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89803" l="887" r="992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46693"/>
            <a:ext cx="2120566" cy="1143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4483" y="6323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ĐÁP ÁN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5E7DD-72AD-954F-88A0-915901326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9" y="667204"/>
            <a:ext cx="5352757" cy="57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4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8121" y="2208628"/>
            <a:ext cx="100767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kiết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hụ huynh chú ý hình ảnh hoạt hình cô giáo giáo dục giá trị cho t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8" y="110836"/>
            <a:ext cx="11496097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66126" y="681243"/>
            <a:ext cx="542369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x-none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vật dụng có thể gây nguy hiểm </a:t>
            </a:r>
          </a:p>
        </p:txBody>
      </p:sp>
    </p:spTree>
    <p:extLst>
      <p:ext uri="{BB962C8B-B14F-4D97-AF65-F5344CB8AC3E}">
        <p14:creationId xmlns:p14="http://schemas.microsoft.com/office/powerpoint/2010/main" val="11378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3" y="1096274"/>
            <a:ext cx="3577522" cy="2386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53" y="3338945"/>
            <a:ext cx="4229592" cy="3075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16" y="3720445"/>
            <a:ext cx="4073236" cy="2694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08" y="1096275"/>
            <a:ext cx="3448528" cy="262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7F1C20-EC6E-F745-A1AC-CA21B1677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19" y="591404"/>
            <a:ext cx="4987636" cy="5786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2614EF-2A42-E44F-98B6-61A13B223D4A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847144" y="591404"/>
            <a:ext cx="5790674" cy="57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0" y="969817"/>
            <a:ext cx="5069720" cy="2854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664" y="865910"/>
            <a:ext cx="3844636" cy="3505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64" y="3489306"/>
            <a:ext cx="4092633" cy="27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 cấp độ bỏng và phương pháp sơ cứu bỏng đúng c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2" y="365847"/>
            <a:ext cx="3854237" cy="331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ác bước sơ cứu bỏng ở trẻ 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92" y="365847"/>
            <a:ext cx="315883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ồi canh nóng làm bỏng nặng bộ phận sinh dục bé 2 tuổi - VnExpress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48" y="3491345"/>
            <a:ext cx="3199774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ẻ bị bỏng nặng khi ngã vào lửa, rơi vào chậu nước sôi, các bác sĩ &quot;sốt  ruột&quot; cảnh bá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483" y="3685309"/>
            <a:ext cx="3917661" cy="26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4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99164" y="0"/>
            <a:ext cx="5541818" cy="858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Ổ cắm điện có màn che 3 Lỗ Davico – Trung Tâm Thiết Bị Điện Nguyễn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581" y="1562965"/>
            <a:ext cx="5266043" cy="388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285874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9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6" y="481011"/>
            <a:ext cx="5031111" cy="2774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481011"/>
            <a:ext cx="5611092" cy="2774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22" y="3364703"/>
            <a:ext cx="5469083" cy="3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6" b="98404" l="11702" r="89894">
                        <a14:foregroundMark x1="47518" y1="9397" x2="47518" y2="9397"/>
                        <a14:foregroundMark x1="59397" y1="15603" x2="59397" y2="15603"/>
                        <a14:foregroundMark x1="48759" y1="11170" x2="48759" y2="11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1" y="2743200"/>
            <a:ext cx="2566987" cy="2347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0000" l="9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2362200"/>
            <a:ext cx="2209800" cy="3314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471" y="1635204"/>
            <a:ext cx="677703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GIẢI CỨU NOBITA</a:t>
            </a:r>
            <a:endParaRPr lang="en-US" sz="6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645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2.22222E-6 L 0.34166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8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22222E-6 L -0.32916 0.002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190</Words>
  <Application>Microsoft Office PowerPoint</Application>
  <PresentationFormat>Widescreen</PresentationFormat>
  <Paragraphs>26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8</cp:revision>
  <dcterms:created xsi:type="dcterms:W3CDTF">2023-10-23T08:29:27Z</dcterms:created>
  <dcterms:modified xsi:type="dcterms:W3CDTF">2024-02-20T08:11:48Z</dcterms:modified>
</cp:coreProperties>
</file>