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8" r:id="rId8"/>
    <p:sldId id="267" r:id="rId9"/>
    <p:sldId id="25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F19A-926B-4888-90C7-200F0B9CC8B1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FEDFB06-9E04-E001-BD51-D4F67457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18" y="-8408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497" y="3191270"/>
            <a:ext cx="6064970" cy="1074615"/>
          </a:xfrm>
        </p:spPr>
        <p:txBody>
          <a:bodyPr>
            <a:noAutofit/>
          </a:bodyPr>
          <a:lstStyle/>
          <a:p>
            <a:r>
              <a:rPr lang="en-001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</a:t>
            </a:r>
            <a:r>
              <a:rPr lang="en-001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001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001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001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E45E1B-719E-DF51-0F0E-2E42839363AA}"/>
              </a:ext>
            </a:extLst>
          </p:cNvPr>
          <p:cNvSpPr txBox="1">
            <a:spLocks/>
          </p:cNvSpPr>
          <p:nvPr/>
        </p:nvSpPr>
        <p:spPr>
          <a:xfrm>
            <a:off x="4000465" y="0"/>
            <a:ext cx="4420495" cy="667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001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FCAD30D-9C9D-75F2-8544-98AADFD26A8A}"/>
              </a:ext>
            </a:extLst>
          </p:cNvPr>
          <p:cNvSpPr txBox="1"/>
          <p:nvPr/>
        </p:nvSpPr>
        <p:spPr>
          <a:xfrm>
            <a:off x="1686448" y="1860804"/>
            <a:ext cx="8767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001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0D948-C0DE-4BBD-AA9F-0211F94B9326}"/>
              </a:ext>
            </a:extLst>
          </p:cNvPr>
          <p:cNvSpPr txBox="1"/>
          <p:nvPr/>
        </p:nvSpPr>
        <p:spPr>
          <a:xfrm>
            <a:off x="4995182" y="6115216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78" y="867065"/>
            <a:ext cx="789644" cy="7939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50069" y="652123"/>
            <a:ext cx="221768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áo động rác thải nhựa: Mỗi người Việt Nam tiêu thụ hơn 41 kg nhựa mỗi n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4" y="365125"/>
            <a:ext cx="11083552" cy="61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ảng Ninh: Phát động “chống rác thải nhựa” - Đoàn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5" y="519027"/>
            <a:ext cx="10542270" cy="59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anh niên Hoàng Su Phì hành động chống rác thải nhựa - Báo Hà Gia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80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Đảm bảo an toàn cho các đội tình nguyện mùa hè xanh | baotintuc.v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5" y="2876725"/>
            <a:ext cx="6510215" cy="39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807" y="466725"/>
            <a:ext cx="5148385" cy="775921"/>
          </a:xfrm>
        </p:spPr>
        <p:txBody>
          <a:bodyPr/>
          <a:lstStyle/>
          <a:p>
            <a:pPr algn="ctr"/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88420-E7C6-4DA7-8C38-985839A7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" y="1333500"/>
            <a:ext cx="11132598" cy="52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35470-3DA6-41EE-84A8-2DDE5C155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275208"/>
            <a:ext cx="11088210" cy="6134470"/>
          </a:xfrm>
        </p:spPr>
      </p:pic>
    </p:spTree>
    <p:extLst>
      <p:ext uri="{BB962C8B-B14F-4D97-AF65-F5344CB8AC3E}">
        <p14:creationId xmlns:p14="http://schemas.microsoft.com/office/powerpoint/2010/main" val="38675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hững cách Trống Rau Bằng Chai Nhựa &quot;SÁNG TẠO NHẤ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2" y="230819"/>
            <a:ext cx="5673969" cy="47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09ECE-A345-493E-82AB-A4BA0A0E8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67" y="798990"/>
            <a:ext cx="6053831" cy="58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A52872-AA10-40EC-B08F-295B5EE84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49" y="1600200"/>
            <a:ext cx="3972504" cy="39195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B120F-0920-4415-A093-50EE170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7" y="423862"/>
            <a:ext cx="7381039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ản đồ chữ S được làm từ 509 chiếc nắp vỏ chai giữa nắng gió châ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7" y="0"/>
            <a:ext cx="10574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ướng dẫn cách làm đồ chơi từ chai nhựa đơn giản và nhanh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-1"/>
            <a:ext cx="55245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5C5BC-073A-4346-8193-7125189D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1460"/>
            <a:ext cx="5943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1DCEC-84C8-4EF1-A214-94545CBE7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1567"/>
            <a:ext cx="5753100" cy="290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7B0B5-1549-4ABD-80BA-C79C8E5F8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8" y="1200150"/>
            <a:ext cx="5520882" cy="4333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A6B62-2EB9-48A2-8E0C-90AA3F5F5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6" y="3429000"/>
            <a:ext cx="5631568" cy="3086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4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46" y="460921"/>
            <a:ext cx="10183891" cy="6799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0183B-E072-4711-853E-DF296F0A4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3" y="1140823"/>
            <a:ext cx="10515409" cy="54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D39A3-053F-4C99-86D0-019E7DB5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532CB-D7E3-458C-9E4D-95583AEDC510}"/>
              </a:ext>
            </a:extLst>
          </p:cNvPr>
          <p:cNvSpPr txBox="1"/>
          <p:nvPr/>
        </p:nvSpPr>
        <p:spPr>
          <a:xfrm>
            <a:off x="1285875" y="2228671"/>
            <a:ext cx="1006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rgbClr val="002060"/>
                </a:solidFill>
                <a:latin typeface="+mj-lt"/>
              </a:rPr>
              <a:t>Xin </a:t>
            </a:r>
            <a:r>
              <a:rPr lang="vi-VN" sz="7200" dirty="0" err="1">
                <a:solidFill>
                  <a:srgbClr val="002060"/>
                </a:solidFill>
                <a:latin typeface="+mj-lt"/>
              </a:rPr>
              <a:t>chào</a:t>
            </a:r>
            <a:r>
              <a:rPr lang="vi-VN" sz="7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7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vi-VN" sz="7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7200" dirty="0" err="1">
                <a:solidFill>
                  <a:srgbClr val="002060"/>
                </a:solidFill>
                <a:latin typeface="+mj-lt"/>
              </a:rPr>
              <a:t>hẹn</a:t>
            </a:r>
            <a:r>
              <a:rPr lang="vi-VN" sz="7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7200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vi-VN" sz="7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7200" dirty="0" err="1">
                <a:solidFill>
                  <a:srgbClr val="002060"/>
                </a:solidFill>
                <a:latin typeface="+mj-lt"/>
              </a:rPr>
              <a:t>lại</a:t>
            </a:r>
            <a:r>
              <a:rPr lang="vi-VN" sz="6000" dirty="0">
                <a:solidFill>
                  <a:srgbClr val="002060"/>
                </a:solidFill>
                <a:latin typeface="+mj-lt"/>
              </a:rPr>
              <a:t>!</a:t>
            </a:r>
            <a:endParaRPr lang="en-US" sz="6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8ECDBE-7927-4507-805D-FC757FA7D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</p:spTree>
    <p:extLst>
      <p:ext uri="{BB962C8B-B14F-4D97-AF65-F5344CB8AC3E}">
        <p14:creationId xmlns:p14="http://schemas.microsoft.com/office/powerpoint/2010/main" val="31313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ực hiện tiêu chí môi trường: Nhiều nơi kêu khó - ThienNhien.Net | Con  người và Thiên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" y="194468"/>
            <a:ext cx="11522620" cy="6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EF8FE-2080-4A9E-97BD-6506693A0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" y="361431"/>
            <a:ext cx="10785629" cy="6131444"/>
          </a:xfrm>
        </p:spPr>
      </p:pic>
    </p:spTree>
    <p:extLst>
      <p:ext uri="{BB962C8B-B14F-4D97-AF65-F5344CB8AC3E}">
        <p14:creationId xmlns:p14="http://schemas.microsoft.com/office/powerpoint/2010/main" val="32421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bỏ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đúng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định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Nguồn nước ô nhiễm ảnh hưởng như thế nào đến đời sống? - Tân Á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90688"/>
            <a:ext cx="5541108" cy="38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áo động về tình trạng ô nhiễm nguồn nước nghiêm trọng tại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54" y="2600325"/>
            <a:ext cx="6322646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ôi Trường Nước Là Gì - Tài Nguyên Nước Là Gì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46" y="224246"/>
            <a:ext cx="5970954" cy="27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91CBA-FF99-4AFC-81D2-5E4FBD6C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246"/>
            <a:ext cx="5667375" cy="2794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1EA5D-0FF7-4EE7-A0FD-9DCD14C29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153228"/>
            <a:ext cx="5667375" cy="351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01845-B1D1-4E7D-B48D-61998E0CF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46" y="3153228"/>
            <a:ext cx="5970954" cy="35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ác thải gây ô nhiễm nguồn nước nghiêm trọng như thế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584" cy="29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Ô nhiễm nguồn nước xảy ra như thế nào?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-1"/>
            <a:ext cx="6434455" cy="29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guyên nhân gây ô nhiễm nguồn nước có thể bạn chưa biết?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123"/>
            <a:ext cx="5478585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ậu quả do ô nhiễm nguồn nước – CÔNG NGHỆ M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3212123"/>
            <a:ext cx="6434455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751" y="373834"/>
            <a:ext cx="7577637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à Nội: Hơn 200 doanh nghiệp chung tay hành động chống rác thải nhựa - Tạp  chí điện tử Môi trường và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" y="1120008"/>
            <a:ext cx="11340662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59</Words>
  <Application>Microsoft Office PowerPoint</Application>
  <PresentationFormat>Widescreen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Hoạt động: Khám phá khoa học  Đề tài: Ảnh hưởng của rác đến môi trường sống Lứa tuổi: Mẫu giáo lớn (5 – 6 tuổi) Giáo viên: Nguyễn Thị Hường</vt:lpstr>
      <vt:lpstr>Nguyên nhân làm ảnh hưởng đến môi trường</vt:lpstr>
      <vt:lpstr>PowerPoint Presentation</vt:lpstr>
      <vt:lpstr>PowerPoint Presentation</vt:lpstr>
      <vt:lpstr>PowerPoint Presentation</vt:lpstr>
      <vt:lpstr>Tác hại của việc bỏ rác không đúng quy định</vt:lpstr>
      <vt:lpstr>PowerPoint Presentation</vt:lpstr>
      <vt:lpstr>PowerPoint Presentation</vt:lpstr>
      <vt:lpstr>Hãy chung tay bảo vệ môi trường</vt:lpstr>
      <vt:lpstr>PowerPoint Presentation</vt:lpstr>
      <vt:lpstr>PowerPoint Presentation</vt:lpstr>
      <vt:lpstr>PowerPoint Presentation</vt:lpstr>
      <vt:lpstr>Hãy tái chế rác thải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ẢNH HƯỞNG CỦA RÁC VỚI MÔI TRƯỜNG</dc:title>
  <dc:creator>Admin</dc:creator>
  <cp:lastModifiedBy>Admin</cp:lastModifiedBy>
  <cp:revision>23</cp:revision>
  <dcterms:created xsi:type="dcterms:W3CDTF">2022-04-18T01:30:14Z</dcterms:created>
  <dcterms:modified xsi:type="dcterms:W3CDTF">2024-02-20T07:44:13Z</dcterms:modified>
</cp:coreProperties>
</file>