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6" r:id="rId3"/>
    <p:sldId id="264" r:id="rId4"/>
    <p:sldId id="265" r:id="rId5"/>
    <p:sldId id="259" r:id="rId6"/>
    <p:sldId id="260" r:id="rId7"/>
    <p:sldId id="261" r:id="rId8"/>
    <p:sldId id="262" r:id="rId9"/>
    <p:sldId id="266" r:id="rId10"/>
    <p:sldId id="263" r:id="rId11"/>
  </p:sldIdLst>
  <p:sldSz cx="9144000" cy="6858000" type="screen4x3"/>
  <p:notesSz cx="6858000" cy="9144000"/>
  <p:custDataLst>
    <p:tags r:id="rId13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713F5-3EAF-42FA-A24D-40C914FB35B3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0BD7A-5ADF-4004-B0EE-556C3C7435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8305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0BD7A-5ADF-4004-B0EE-556C3C7435B1}" type="slidenum">
              <a:rPr lang="vi-VN" smtClean="0"/>
              <a:pPr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326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2913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560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657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087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316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265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514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5528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317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852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8325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1BD4B-ED0A-402A-9E65-DB6A5918FE1A}" type="datetimeFigureOut">
              <a:rPr lang="vi-VN" smtClean="0"/>
              <a:pPr/>
              <a:t>20/02/2024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114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ình ảnh Nền Tiếng Anh, Tiếng Anh Vector Nền Và Tập Tin Tải về Miễn Phí |  Pngtr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" y="-6927"/>
            <a:ext cx="9144000" cy="686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0" y="22203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vi-VN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 LONG BIÊN</a:t>
            </a:r>
          </a:p>
          <a:p>
            <a:pPr algn="ctr">
              <a:spcBef>
                <a:spcPct val="0"/>
              </a:spcBef>
            </a:pPr>
            <a:r>
              <a:rPr lang="vi-VN" altLang="vi-V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altLang="vi-V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 TIẾN</a:t>
            </a:r>
            <a:endParaRPr lang="vi-VN" altLang="vi-V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40" y="1231090"/>
            <a:ext cx="867360" cy="87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19200" y="2527518"/>
            <a:ext cx="6705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ÁN: PHÁT TRIỂN NGÔN NGỮ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LQCC “v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r – </a:t>
            </a:r>
            <a:r>
              <a:rPr lang="en-US" sz="280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s”</a:t>
            </a:r>
          </a:p>
          <a:p>
            <a:pPr algn="ctr"/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MGL (5-6 tuổi)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Thuý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95475" y="6021520"/>
            <a:ext cx="2953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học: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2023 - 2024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376537" y="868364"/>
            <a:ext cx="2390926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050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VuQuocDo\Pictures\13105khung-anh-cuoi-dep-lang-m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00400" y="1371599"/>
            <a:ext cx="5257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của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A1 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đây là kết thúc chúc các vị đại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mạnh khỏe, công tác tốt.</a:t>
            </a:r>
            <a:endParaRPr lang="vi-VN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36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VuQuocDo\Pictures\images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7156" y="3909474"/>
            <a:ext cx="4176463" cy="25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VuQuocDo\Pictures\tải xuống (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86200"/>
            <a:ext cx="4236401" cy="25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VuQuocDo\Pictures\tải xuống (8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967676"/>
            <a:ext cx="4176464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800" y="1752600"/>
            <a:ext cx="36465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  <a:cs typeface="Aharoni" pitchFamily="2" charset="-79"/>
              </a:rPr>
              <a:t>th¸p</a:t>
            </a:r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  <a:cs typeface="Aharoni" pitchFamily="2" charset="-79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.VnAvant" pitchFamily="34" charset="0"/>
                <a:cs typeface="Aharoni" pitchFamily="2" charset="-79"/>
              </a:rPr>
              <a:t>r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  <a:cs typeface="Aharoni" pitchFamily="2" charset="-79"/>
              </a:rPr>
              <a:t>ïa</a:t>
            </a:r>
            <a:endParaRPr lang="vi-VN" sz="4400" b="1" dirty="0">
              <a:solidFill>
                <a:srgbClr val="FF0000"/>
              </a:solidFill>
              <a:latin typeface="Avan"/>
              <a:cs typeface="Aharoni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52600" y="609600"/>
            <a:ext cx="17526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smtClean="0">
                <a:solidFill>
                  <a:srgbClr val="FF0000"/>
                </a:solidFill>
                <a:latin typeface=".VnAvant" pitchFamily="34" charset="0"/>
              </a:rPr>
              <a:t>r</a:t>
            </a:r>
            <a:endParaRPr lang="en-US" sz="19900" b="1">
              <a:solidFill>
                <a:srgbClr val="FF0000"/>
              </a:solidFill>
              <a:latin typeface=".VnAvant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10618"/>
              </p:ext>
            </p:extLst>
          </p:nvPr>
        </p:nvGraphicFramePr>
        <p:xfrm>
          <a:off x="251520" y="908720"/>
          <a:ext cx="8640960" cy="56166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2328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4296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2" descr="C:\Users\VuQuocDo\Pictures\tải xuống (7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600"/>
            <a:ext cx="4214154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48064" y="4509120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</a:rPr>
              <a:t>r¹p </a:t>
            </a:r>
            <a:r>
              <a:rPr lang="en-US" sz="4400" b="1" dirty="0" err="1" smtClean="0">
                <a:solidFill>
                  <a:srgbClr val="00B050"/>
                </a:solidFill>
                <a:latin typeface=".VnAvant" pitchFamily="34" charset="0"/>
              </a:rPr>
              <a:t>x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</a:rPr>
              <a:t>iÕc</a:t>
            </a:r>
            <a:endParaRPr lang="en-US" sz="44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4597" y="4509120"/>
            <a:ext cx="4073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</a:rPr>
              <a:t>®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</a:rPr>
              <a:t>Òn</a:t>
            </a:r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</a:rPr>
              <a:t>ngäc</a:t>
            </a:r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.VnAvant" pitchFamily="34" charset="0"/>
              </a:rPr>
              <a:t>s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</a:rPr>
              <a:t>¬n</a:t>
            </a:r>
            <a:endParaRPr lang="en-US" sz="44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1988840"/>
            <a:ext cx="3744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0070C0"/>
                </a:solidFill>
                <a:latin typeface=".VnAvant" pitchFamily="34" charset="0"/>
                <a:cs typeface="Times New Roman" pitchFamily="18" charset="0"/>
              </a:rPr>
              <a:t>v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Þnh</a:t>
            </a:r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 h¹ long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61137" y="162345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chơi1:  “Ghép chữ”</a:t>
            </a:r>
            <a:endParaRPr lang="vi-V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762000"/>
            <a:ext cx="16764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smtClean="0">
                <a:solidFill>
                  <a:srgbClr val="FF0000"/>
                </a:solidFill>
                <a:latin typeface=".VnAvant" pitchFamily="34" charset="0"/>
              </a:rPr>
              <a:t>v</a:t>
            </a:r>
            <a:endParaRPr lang="en-US" sz="19900" b="1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7400" y="3276600"/>
            <a:ext cx="10668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smtClean="0">
                <a:solidFill>
                  <a:srgbClr val="FF0000"/>
                </a:solidFill>
              </a:rPr>
              <a:t>s</a:t>
            </a:r>
            <a:endParaRPr lang="en-US" sz="19900" b="1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19800" y="3200400"/>
            <a:ext cx="15240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smtClean="0">
                <a:solidFill>
                  <a:srgbClr val="FF0000"/>
                </a:solidFill>
                <a:latin typeface=".VnAvant" pitchFamily="34" charset="0"/>
              </a:rPr>
              <a:t>x</a:t>
            </a:r>
            <a:endParaRPr lang="en-US" sz="19900" b="1">
              <a:solidFill>
                <a:srgbClr val="FF000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83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0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3" grpId="0"/>
      <p:bldP spid="3" grpId="0"/>
      <p:bldP spid="3" grpId="1"/>
      <p:bldP spid="2" grpId="0"/>
      <p:bldP spid="2" grpId="1"/>
      <p:bldP spid="7" grpId="0"/>
      <p:bldP spid="7" grpId="1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762000"/>
            <a:ext cx="1981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smtClean="0">
                <a:solidFill>
                  <a:srgbClr val="FF0000"/>
                </a:solidFill>
                <a:latin typeface=".VnAvant" pitchFamily="34" charset="0"/>
              </a:rPr>
              <a:t>v</a:t>
            </a:r>
            <a:endParaRPr lang="en-US" sz="23900" b="1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810016"/>
            <a:ext cx="1981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smtClean="0">
                <a:solidFill>
                  <a:srgbClr val="0070C0"/>
                </a:solidFill>
                <a:latin typeface=".VnAvant" pitchFamily="34" charset="0"/>
              </a:rPr>
              <a:t>r</a:t>
            </a:r>
            <a:endParaRPr lang="en-US" sz="23900" b="1">
              <a:solidFill>
                <a:srgbClr val="0070C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1054" y="672230"/>
            <a:ext cx="1981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smtClean="0">
                <a:solidFill>
                  <a:srgbClr val="7030A0"/>
                </a:solidFill>
                <a:latin typeface=".VnAvant" pitchFamily="34" charset="0"/>
              </a:rPr>
              <a:t>x</a:t>
            </a:r>
            <a:endParaRPr lang="en-US" sz="23900" b="1">
              <a:solidFill>
                <a:srgbClr val="7030A0"/>
              </a:solidFill>
              <a:latin typeface=".VnAvan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3668" y="609600"/>
            <a:ext cx="1981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smtClean="0">
                <a:solidFill>
                  <a:srgbClr val="FF0000"/>
                </a:solidFill>
                <a:latin typeface=".VnAvant" pitchFamily="34" charset="0"/>
              </a:rPr>
              <a:t>s</a:t>
            </a:r>
            <a:endParaRPr lang="en-US" sz="23900" b="1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uQuocDo\Pictures\hinh-nen-powerpoint-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" y="2563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2132856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2: “Tạo dáng chữ cái”</a:t>
            </a:r>
            <a:endParaRPr lang="vi-VN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03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VuQuocDo\Pictures\hinh-nen-powerpoint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31640" y="2546244"/>
            <a:ext cx="60991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3: “Xúc xắc kỳ diệu”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68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VuQuocDo\Pictures\hinh-nen-powerpoint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59701" y="2546244"/>
            <a:ext cx="77660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4: “Bật ô tìm khóa”</a:t>
            </a:r>
            <a:endParaRPr lang="vi-VN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50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uQuocDo\Pictures\Giao-luu-anh-dep-khung-anh-dep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24200" y="2209800"/>
            <a:ext cx="5181600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</a:t>
            </a:r>
          </a:p>
          <a:p>
            <a:pPr algn="ctr"/>
            <a:r>
              <a:rPr lang="en-US" sz="6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 tài của bé</a:t>
            </a:r>
            <a:endParaRPr lang="vi-VN" sz="6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35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685800"/>
            <a:ext cx="40386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RÒnh rÒnh rµng rµng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Ba gang chiÒu tr¶i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xÝch l¹i cho gÇn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Mét ng­êi hai ch©n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Ba ng­êi s¸u ch©n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Bèn ng­êi t¸m ch©n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Ch©n gÇy ch©n bÐo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DÖt v¶i cho bµ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V¶I hoa v¶i tr¾ng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§Õn mai trêi n¾ng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§em v¶I ra ph¬i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§Õn mèt ®Ñp trêi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§em ra may ¸o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RÒnh rÒnh rµng rµng</a:t>
            </a:r>
            <a:endParaRPr lang="en-US" smtClean="0">
              <a:solidFill>
                <a:srgbClr val="002060"/>
              </a:solidFill>
              <a:latin typeface=".VnAvant" pitchFamily="34" charset="0"/>
            </a:endParaRPr>
          </a:p>
          <a:p>
            <a:endParaRPr lang="en-US">
              <a:latin typeface=".VnAvan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762000"/>
            <a:ext cx="40386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RÒnh rÒnh rµng rµng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Ba gang chiÒu tr¶i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xÝch l¹i cho gÇn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Mét ng­êi hai ch©n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Ba ng­êi s¸u ch©n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Bèn ng­êi t¸m ch©n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Ch©n gÇy ch©n bÐo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DÖt v¶I cho bµ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V¶I hoa v¶i tr¾ng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§Õn mai trêi n¾ng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§em v¶I ra ph¬i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§Õn mèt ®Ñp trêi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§em ra may ¸o</a:t>
            </a:r>
          </a:p>
          <a:p>
            <a:r>
              <a:rPr lang="en-US" sz="2400" smtClean="0">
                <a:solidFill>
                  <a:srgbClr val="002060"/>
                </a:solidFill>
                <a:latin typeface=".VnAvant" pitchFamily="34" charset="0"/>
              </a:rPr>
              <a:t>RÒnh rÒnh rµng rµng</a:t>
            </a:r>
            <a:endParaRPr lang="en-US" smtClean="0">
              <a:solidFill>
                <a:srgbClr val="002060"/>
              </a:solidFill>
              <a:latin typeface=".VnAvant" pitchFamily="34" charset="0"/>
            </a:endParaRPr>
          </a:p>
          <a:p>
            <a:endParaRPr lang="en-US">
              <a:solidFill>
                <a:srgbClr val="00206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6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/object&gt;&lt;/object&gt;&lt;/database&gt;"/>
  <p:tag name="SECTOMILLISECCONVERTED" val="1"/>
  <p:tag name="ISPRING_RESOURCE_PATHS_HASH_PRESENTER" val="2df6523783ac119689dc12d0b49dbeb6dfa37f5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259</Words>
  <Application>Microsoft Office PowerPoint</Application>
  <PresentationFormat>On-screen Show (4:3)</PresentationFormat>
  <Paragraphs>55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.VnAvant</vt:lpstr>
      <vt:lpstr>Aharoni</vt:lpstr>
      <vt:lpstr>Arial</vt:lpstr>
      <vt:lpstr>Avan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VuQuocDo</dc:creator>
  <cp:lastModifiedBy>Admin</cp:lastModifiedBy>
  <cp:revision>24</cp:revision>
  <dcterms:created xsi:type="dcterms:W3CDTF">2017-04-19T02:12:39Z</dcterms:created>
  <dcterms:modified xsi:type="dcterms:W3CDTF">2024-02-20T05:14:02Z</dcterms:modified>
</cp:coreProperties>
</file>