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59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FFFE-83E7-47FC-BA64-BB03AD00C0D8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4869-B33B-4703-8B06-4214661FA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9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FFFE-83E7-47FC-BA64-BB03AD00C0D8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4869-B33B-4703-8B06-4214661FA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FFFE-83E7-47FC-BA64-BB03AD00C0D8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4869-B33B-4703-8B06-4214661FA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3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FFFE-83E7-47FC-BA64-BB03AD00C0D8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4869-B33B-4703-8B06-4214661FA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1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FFFE-83E7-47FC-BA64-BB03AD00C0D8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4869-B33B-4703-8B06-4214661FA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FFFE-83E7-47FC-BA64-BB03AD00C0D8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4869-B33B-4703-8B06-4214661FA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6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FFFE-83E7-47FC-BA64-BB03AD00C0D8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4869-B33B-4703-8B06-4214661FA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15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FFFE-83E7-47FC-BA64-BB03AD00C0D8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4869-B33B-4703-8B06-4214661FA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8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FFFE-83E7-47FC-BA64-BB03AD00C0D8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4869-B33B-4703-8B06-4214661FA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7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FFFE-83E7-47FC-BA64-BB03AD00C0D8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4869-B33B-4703-8B06-4214661FA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FFFE-83E7-47FC-BA64-BB03AD00C0D8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4869-B33B-4703-8B06-4214661FA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7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7FFFE-83E7-47FC-BA64-BB03AD00C0D8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B4869-B33B-4703-8B06-4214661FA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7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gif"/><Relationship Id="rId3" Type="http://schemas.microsoft.com/office/2007/relationships/media" Target="../media/media2.m4a"/><Relationship Id="rId7" Type="http://schemas.openxmlformats.org/officeDocument/2006/relationships/image" Target="../media/image8.png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2.m4a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microsoft.com/office/2007/relationships/media" Target="../media/media1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483" y="1894869"/>
            <a:ext cx="8095034" cy="352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HỌC</a:t>
            </a:r>
          </a:p>
          <a:p>
            <a:pPr algn="ctr">
              <a:lnSpc>
                <a:spcPct val="130000"/>
              </a:lnSpc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“Găng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mũ”</a:t>
            </a:r>
          </a:p>
          <a:p>
            <a:pPr algn="ctr">
              <a:lnSpc>
                <a:spcPct val="130000"/>
              </a:lnSpc>
            </a:pP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trẻ (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24-36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tuổi)</a:t>
            </a:r>
          </a:p>
          <a:p>
            <a:pPr algn="ctr">
              <a:lnSpc>
                <a:spcPct val="130000"/>
              </a:lnSpc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Ngô Thị Thu Hường </a:t>
            </a:r>
          </a:p>
          <a:p>
            <a:pPr algn="ctr"/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D32A78-F568-0819-C1FD-7578A3062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006" y="892557"/>
            <a:ext cx="767988" cy="7725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0" y="1068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8307" y="-311826"/>
            <a:ext cx="10095493" cy="7481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685" y="2488886"/>
            <a:ext cx="2154368" cy="2331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053" y="2039397"/>
            <a:ext cx="2486239" cy="22933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445" y="320020"/>
            <a:ext cx="4415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69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4223" y="585905"/>
            <a:ext cx="7587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GB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8DBBADCA-EB46-4436-BDA8-FB150C04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22" y="2698571"/>
            <a:ext cx="4055343" cy="42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шляпа, крышка, шапочка">
            <a:extLst>
              <a:ext uri="{FF2B5EF4-FFF2-40B4-BE49-F238E27FC236}">
                <a16:creationId xmlns:a16="http://schemas.microsoft.com/office/drawing/2014/main" id="{FBD06C67-E703-4E45-AD8E-6962411F8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96" y="2310096"/>
            <a:ext cx="4055238" cy="3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96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3.95833E-6 -4.07407E-6 C 0.02994 -0.03796 0.075 -0.06203 0.125 -0.06203 C 0.175 -0.06203 0.22005 -0.03796 0.25 -4.07407E-6 C 0.22005 0.03797 0.175 0.06204 0.125 0.06204 C 0.075 0.06204 0.02994 0.03797 3.95833E-6 -4.07407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3.95833E-6 3.7037E-6 C 0.01198 -0.01806 0.03295 -0.04399 0.05795 -0.04399 C 0.09506 -0.04399 0.125 -0.0169 0.125 0.01689 C 0.125 0.02801 0.12201 0.03796 0.11602 0.04699 C 0.11706 0.04699 -3.95833E-6 0.18194 -3.95833E-6 0.1831 C -3.95833E-6 0.18194 -0.11705 0.04699 -0.11601 0.04699 C -0.122 0.03796 -0.125 0.02801 -0.125 0.01689 C -0.125 -0.0169 -0.09505 -0.04399 -0.05703 -0.04399 C -0.03294 -0.04399 -0.01198 -0.01806 -3.95833E-6 3.7037E-6 Z " pathEditMode="relative" rAng="0" ptsTypes="AAAAAAA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2EDC50-8AF9-4B20-A7F7-D9352DC2842C}"/>
              </a:ext>
            </a:extLst>
          </p:cNvPr>
          <p:cNvSpPr/>
          <p:nvPr/>
        </p:nvSpPr>
        <p:spPr>
          <a:xfrm>
            <a:off x="2359239" y="652398"/>
            <a:ext cx="7473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GB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677CC-E652-47DD-9FD6-B38DC7894449}"/>
              </a:ext>
            </a:extLst>
          </p:cNvPr>
          <p:cNvSpPr txBox="1"/>
          <p:nvPr/>
        </p:nvSpPr>
        <p:spPr>
          <a:xfrm>
            <a:off x="990600" y="1020344"/>
            <a:ext cx="86163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GB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F95201DC-83AB-4E23-A701-CF007325D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76" y="3429000"/>
            <a:ext cx="4055343" cy="42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шляпа, крышка, шапочка">
            <a:extLst>
              <a:ext uri="{FF2B5EF4-FFF2-40B4-BE49-F238E27FC236}">
                <a16:creationId xmlns:a16="http://schemas.microsoft.com/office/drawing/2014/main" id="{2716F850-060A-4281-82E8-B5B40B9A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50" y="3040525"/>
            <a:ext cx="4055238" cy="3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E95DDDE0-5280-4244-91DB-EA5FE19684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17" name="Picture 4" descr="s_f_01_589_01_02">
            <a:extLst>
              <a:ext uri="{FF2B5EF4-FFF2-40B4-BE49-F238E27FC236}">
                <a16:creationId xmlns:a16="http://schemas.microsoft.com/office/drawing/2014/main" id="{0069451F-95D2-437E-A33A-62A769EE19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2588" y="3636963"/>
            <a:ext cx="2138362" cy="3221037"/>
          </a:xfrm>
          <a:prstGeom prst="rect">
            <a:avLst/>
          </a:prstGeom>
          <a:noFill/>
        </p:spPr>
      </p:pic>
      <p:pic>
        <p:nvPicPr>
          <p:cNvPr id="20" name="Picture 12" descr="flowers_201">
            <a:extLst>
              <a:ext uri="{FF2B5EF4-FFF2-40B4-BE49-F238E27FC236}">
                <a16:creationId xmlns:a16="http://schemas.microsoft.com/office/drawing/2014/main" id="{ACB183E1-E618-4631-AFEF-7FA6E4B1D1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10638719" y="-128997"/>
            <a:ext cx="15622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ỏi tên bài thơ.tên tg">
            <a:hlinkClick r:id="" action="ppaction://media"/>
            <a:extLst>
              <a:ext uri="{FF2B5EF4-FFF2-40B4-BE49-F238E27FC236}">
                <a16:creationId xmlns:a16="http://schemas.microsoft.com/office/drawing/2014/main" id="{57739361-B5FB-4833-A2B4-DBD4DC290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27600" y="62000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5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1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8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18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90" y="-24052"/>
            <a:ext cx="12179610" cy="6851031"/>
          </a:xfrm>
          <a:prstGeom prst="rect">
            <a:avLst/>
          </a:prstGeom>
        </p:spPr>
      </p:pic>
      <p:pic>
        <p:nvPicPr>
          <p:cNvPr id="5" name="Câu hỏi 1">
            <a:hlinkClick r:id="" action="ppaction://media"/>
            <a:extLst>
              <a:ext uri="{FF2B5EF4-FFF2-40B4-BE49-F238E27FC236}">
                <a16:creationId xmlns:a16="http://schemas.microsoft.com/office/drawing/2014/main" id="{09F12C8E-AF06-451E-8BCF-3118F287B93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2396" y="6144335"/>
            <a:ext cx="487362" cy="4873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CC6EFC-FC59-433B-9D08-1AB930008E4C}"/>
              </a:ext>
            </a:extLst>
          </p:cNvPr>
          <p:cNvSpPr txBox="1"/>
          <p:nvPr/>
        </p:nvSpPr>
        <p:spPr>
          <a:xfrm>
            <a:off x="1361955" y="1905021"/>
            <a:ext cx="9468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găng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 </a:t>
            </a:r>
            <a:endParaRPr lang="en-GB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72D2310E-BBDA-4DCC-A999-3094546F0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63" y="2228187"/>
            <a:ext cx="5914664" cy="46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F3261520-5255-44A8-A6BC-E7E4BAFD9B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75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4.16667E-6 1.11022E-16 L 0.25 -0.25 " pathEditMode="relative" rAng="0" ptsTypes="AA">
                                      <p:cBhvr>
                                        <p:cTn id="13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9D51D-7AB6-4512-92E6-2F46DD18B646}"/>
              </a:ext>
            </a:extLst>
          </p:cNvPr>
          <p:cNvSpPr txBox="1"/>
          <p:nvPr/>
        </p:nvSpPr>
        <p:spPr>
          <a:xfrm>
            <a:off x="1923327" y="2056110"/>
            <a:ext cx="8345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360" y="2702441"/>
            <a:ext cx="5913633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2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63FC04-B414-405B-ABBF-BD7174A3624D}"/>
              </a:ext>
            </a:extLst>
          </p:cNvPr>
          <p:cNvSpPr txBox="1"/>
          <p:nvPr/>
        </p:nvSpPr>
        <p:spPr>
          <a:xfrm>
            <a:off x="838200" y="1027906"/>
            <a:ext cx="8514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457200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шляпа, крышка, шапочка">
            <a:extLst>
              <a:ext uri="{FF2B5EF4-FFF2-40B4-BE49-F238E27FC236}">
                <a16:creationId xmlns:a16="http://schemas.microsoft.com/office/drawing/2014/main" id="{2716F850-060A-4281-82E8-B5B40B9A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22" y="2700155"/>
            <a:ext cx="4055238" cy="3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45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2.5E-6 -7.40741E-7 C 0.00104 0.03403 0.01094 0.06505 0.02799 0.08495 C 0.02799 0.08611 0.05495 0.11296 0.05495 0.11204 C 0.07005 0.12708 0.07903 0.14792 0.07903 0.16991 C 0.07903 0.21389 0.04401 0.24907 2.5E-6 0.25 C -0.04401 0.24907 -0.07904 0.21389 -0.07904 0.16991 C -0.07904 0.14792 -0.07005 0.12708 -0.05495 0.11204 C -0.05495 0.11296 -0.028 0.08611 -0.028 0.08495 C -0.01094 0.06505 -0.00104 0.03403 2.5E-6 -7.40741E-7 Z " pathEditMode="relative" rAng="0" ptsTypes="AAAAAAAAA">
                                      <p:cBhvr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759A2-95A2-4EEB-B97E-F36CBB6F3057}"/>
              </a:ext>
            </a:extLst>
          </p:cNvPr>
          <p:cNvSpPr txBox="1"/>
          <p:nvPr/>
        </p:nvSpPr>
        <p:spPr>
          <a:xfrm>
            <a:off x="1271308" y="1964918"/>
            <a:ext cx="9648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GB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AF3C7-42B4-4523-BAC6-AC6740A96654}"/>
              </a:ext>
            </a:extLst>
          </p:cNvPr>
          <p:cNvSpPr txBox="1"/>
          <p:nvPr/>
        </p:nvSpPr>
        <p:spPr>
          <a:xfrm rot="21591068">
            <a:off x="1377389" y="752481"/>
            <a:ext cx="9321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28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16 cách chào tạm biệt trong Tiếng 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2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30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180</Words>
  <Application>Microsoft Office PowerPoint</Application>
  <PresentationFormat>Widescreen</PresentationFormat>
  <Paragraphs>17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2024-11-15T03:04:32Z</dcterms:created>
  <dcterms:modified xsi:type="dcterms:W3CDTF">2024-12-17T02:41:32Z</dcterms:modified>
</cp:coreProperties>
</file>