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media/audio3.wav" ContentType="audio/wav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media/audio6.wav" ContentType="audio/wav"/>
  <Override PartName="/ppt/media/audio7.wav" ContentType="audio/wav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media/audio8.wav" ContentType="audio/wav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media/audio9.wav" ContentType="audio/wav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9" r:id="rId2"/>
    <p:sldId id="293" r:id="rId3"/>
    <p:sldId id="260" r:id="rId4"/>
    <p:sldId id="264" r:id="rId5"/>
    <p:sldId id="291" r:id="rId6"/>
    <p:sldId id="265" r:id="rId7"/>
    <p:sldId id="269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8" autoAdjust="0"/>
    <p:restoredTop sz="94660"/>
  </p:normalViewPr>
  <p:slideViewPr>
    <p:cSldViewPr showGuides="1">
      <p:cViewPr varScale="1">
        <p:scale>
          <a:sx n="86" d="100"/>
          <a:sy n="86" d="100"/>
        </p:scale>
        <p:origin x="708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CC7AC-C65F-40F5-9A03-56037347FD00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99B87-ED14-48B3-9EF4-B002A75AC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641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563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381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177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425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42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317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36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523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0588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561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3308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56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7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3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0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17/12/2024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5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2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3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2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4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7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1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5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CCC15-B6D6-4A6F-92C1-BB2CA7959780}" type="datetimeFigureOut">
              <a:rPr lang="en-US" smtClean="0"/>
              <a:t>17/12/2024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02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4.jpg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8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audio" Target="../media/media3.mp3"/><Relationship Id="rId7" Type="http://schemas.openxmlformats.org/officeDocument/2006/relationships/audio" Target="../media/audio7.wav"/><Relationship Id="rId2" Type="http://schemas.microsoft.com/office/2007/relationships/media" Target="../media/media3.mp3"/><Relationship Id="rId1" Type="http://schemas.openxmlformats.org/officeDocument/2006/relationships/tags" Target="../tags/tag8.xml"/><Relationship Id="rId6" Type="http://schemas.openxmlformats.org/officeDocument/2006/relationships/audio" Target="../media/audio6.wav"/><Relationship Id="rId5" Type="http://schemas.openxmlformats.org/officeDocument/2006/relationships/notesSlide" Target="../notesSlides/notesSlide8.xml"/><Relationship Id="rId10" Type="http://schemas.openxmlformats.org/officeDocument/2006/relationships/image" Target="../media/image8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jpe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.jpg"/><Relationship Id="rId12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audio" Target="../media/audio5.wav"/><Relationship Id="rId11" Type="http://schemas.openxmlformats.org/officeDocument/2006/relationships/image" Target="../media/image13.png"/><Relationship Id="rId5" Type="http://schemas.openxmlformats.org/officeDocument/2006/relationships/audio" Target="../media/audio2.wav"/><Relationship Id="rId10" Type="http://schemas.openxmlformats.org/officeDocument/2006/relationships/image" Target="../media/image12.jpeg"/><Relationship Id="rId4" Type="http://schemas.openxmlformats.org/officeDocument/2006/relationships/audio" Target="../media/audio3.wav"/><Relationship Id="rId9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4.jpg"/><Relationship Id="rId5" Type="http://schemas.openxmlformats.org/officeDocument/2006/relationships/audio" Target="../media/audio7.wav"/><Relationship Id="rId10" Type="http://schemas.openxmlformats.org/officeDocument/2006/relationships/image" Target="../media/image8.jpeg"/><Relationship Id="rId4" Type="http://schemas.openxmlformats.org/officeDocument/2006/relationships/audio" Target="../media/audio3.wav"/><Relationship Id="rId9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4.jpg"/><Relationship Id="rId5" Type="http://schemas.openxmlformats.org/officeDocument/2006/relationships/audio" Target="../media/audio5.wav"/><Relationship Id="rId4" Type="http://schemas.openxmlformats.org/officeDocument/2006/relationships/audio" Target="../media/audio2.wav"/><Relationship Id="rId9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4.jpg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notesSlide" Target="../notesSlides/notesSlide13.xml"/><Relationship Id="rId7" Type="http://schemas.openxmlformats.org/officeDocument/2006/relationships/audio" Target="../media/audio7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9.wav"/><Relationship Id="rId9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jpe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4.jpg"/><Relationship Id="rId12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audio" Target="../media/audio5.wav"/><Relationship Id="rId11" Type="http://schemas.openxmlformats.org/officeDocument/2006/relationships/image" Target="../media/image20.png"/><Relationship Id="rId5" Type="http://schemas.openxmlformats.org/officeDocument/2006/relationships/audio" Target="../media/audio2.wav"/><Relationship Id="rId10" Type="http://schemas.openxmlformats.org/officeDocument/2006/relationships/image" Target="../media/image19.png"/><Relationship Id="rId4" Type="http://schemas.openxmlformats.org/officeDocument/2006/relationships/audio" Target="../media/audio6.wav"/><Relationship Id="rId9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4.jpg"/><Relationship Id="rId11" Type="http://schemas.openxmlformats.org/officeDocument/2006/relationships/image" Target="../media/image8.jpeg"/><Relationship Id="rId5" Type="http://schemas.openxmlformats.org/officeDocument/2006/relationships/audio" Target="../media/audio7.wav"/><Relationship Id="rId10" Type="http://schemas.openxmlformats.org/officeDocument/2006/relationships/image" Target="../media/image22.jpeg"/><Relationship Id="rId4" Type="http://schemas.openxmlformats.org/officeDocument/2006/relationships/audio" Target="../media/audio6.wav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4.jp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4.jp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audio" Target="../media/media1.wav"/><Relationship Id="rId7" Type="http://schemas.openxmlformats.org/officeDocument/2006/relationships/audio" Target="../media/audio4.wav"/><Relationship Id="rId2" Type="http://schemas.microsoft.com/office/2007/relationships/media" Target="../media/media1.wav"/><Relationship Id="rId1" Type="http://schemas.openxmlformats.org/officeDocument/2006/relationships/tags" Target="../tags/tag3.xml"/><Relationship Id="rId6" Type="http://schemas.openxmlformats.org/officeDocument/2006/relationships/audio" Target="../media/audio3.wav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p3"/><Relationship Id="rId7" Type="http://schemas.openxmlformats.org/officeDocument/2006/relationships/image" Target="../media/image7.png"/><Relationship Id="rId2" Type="http://schemas.microsoft.com/office/2007/relationships/media" Target="../media/media2.mp3"/><Relationship Id="rId1" Type="http://schemas.openxmlformats.org/officeDocument/2006/relationships/tags" Target="../tags/tag4.xml"/><Relationship Id="rId6" Type="http://schemas.openxmlformats.org/officeDocument/2006/relationships/image" Target="../media/image6.jp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2" b="78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009900" y="2667000"/>
            <a:ext cx="617220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</a:p>
          <a:p>
            <a:pPr algn="ctr" eaLnBrk="1" hangingPunct="1">
              <a:lnSpc>
                <a:spcPct val="130000"/>
              </a:lnSpc>
            </a:pP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NHẬN BIẾT</a:t>
            </a:r>
            <a:endParaRPr lang="en-US" sz="20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130000"/>
              </a:lnSpc>
            </a:pPr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 tài: Nhận biết hình vuông</a:t>
            </a:r>
          </a:p>
          <a:p>
            <a:pPr algn="ctr" eaLnBrk="1" hangingPunct="1">
              <a:lnSpc>
                <a:spcPct val="130000"/>
              </a:lnSpc>
            </a:pPr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 tuổi: Nhà trẻ (24 – 36 tháng)</a:t>
            </a:r>
          </a:p>
          <a:p>
            <a:pPr algn="ctr" eaLnBrk="1" hangingPunct="1">
              <a:lnSpc>
                <a:spcPct val="130000"/>
              </a:lnSpc>
            </a:pPr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 viên: Đinh Thị Thu Hà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306" y="1981200"/>
            <a:ext cx="687388" cy="691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48000" y="1237981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>
              <a:defRPr/>
            </a:pPr>
            <a:r>
              <a:rPr lang="en-US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HỒNG TIẾN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41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462337" y="1143000"/>
            <a:ext cx="5267325" cy="5257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4876800" y="424190"/>
            <a:ext cx="28289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TRÒN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352" y="5105402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4563338"/>
      </p:ext>
    </p:extLst>
  </p:cSld>
  <p:clrMapOvr>
    <a:masterClrMapping/>
  </p:clrMapOvr>
  <p:transition>
    <p:wedge/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4a5d68b0_69ad8331_anhve62463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8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86400" y="2667000"/>
            <a:ext cx="6134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Explosion 1 4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2137209" y="5238437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xplosion 1 6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2138548" y="5241867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8" name="Explosion 1 7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2138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9" name="Explosion 1 8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2148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0" name="Explosion 1 9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2148569" y="5256747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1" name="Explosion 1 10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2127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715662"/>
      </p:ext>
    </p:extLst>
  </p:cSld>
  <p:clrMapOvr>
    <a:masterClrMapping/>
  </p:clrMapOvr>
  <p:transition>
    <p:dissolve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4857750" y="317478"/>
            <a:ext cx="26479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TRÒN</a:t>
            </a:r>
          </a:p>
        </p:txBody>
      </p:sp>
      <p:sp>
        <p:nvSpPr>
          <p:cNvPr id="5" name="Smiley Face 4"/>
          <p:cNvSpPr/>
          <p:nvPr/>
        </p:nvSpPr>
        <p:spPr>
          <a:xfrm>
            <a:off x="9010651" y="7086600"/>
            <a:ext cx="267890" cy="4572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đúng roi. bạn thật là giỏi [Medium quality]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439150" y="7010400"/>
            <a:ext cx="457200" cy="6096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105150" y="993098"/>
            <a:ext cx="5334000" cy="5257800"/>
          </a:xfrm>
          <a:prstGeom prst="ellipse">
            <a:avLst/>
          </a:prstGeom>
          <a:solidFill>
            <a:srgbClr val="0070C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605" y="4844971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0921395"/>
      </p:ext>
    </p:extLst>
  </p:cSld>
  <p:clrMapOvr>
    <a:masterClrMapping/>
  </p:clrMapOvr>
  <p:transition>
    <p:wedge/>
    <p:sndAc>
      <p:stSnd>
        <p:snd r:embed="rId6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2" descr="Káº¿t quáº£ hÃ¬nh áº£nh cho vÃ²ng thá» dá»¥c tráº» em máº§m non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949" y="3455477"/>
            <a:ext cx="3181350" cy="308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Káº¿t quáº£ hÃ¬nh áº£nh cho ÄÃ¡m mÃ¢y"/>
          <p:cNvSpPr>
            <a:spLocks noChangeAspect="1" noChangeArrowheads="1"/>
          </p:cNvSpPr>
          <p:nvPr/>
        </p:nvSpPr>
        <p:spPr bwMode="auto">
          <a:xfrm>
            <a:off x="2783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 descr="Káº¿t quáº£ hÃ¬nh áº£nh cho CÃI PHAO BÆ I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135" y="855406"/>
            <a:ext cx="2847543" cy="287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56" y="1158210"/>
            <a:ext cx="2039301" cy="2180573"/>
          </a:xfrm>
          <a:prstGeom prst="rect">
            <a:avLst/>
          </a:prstGeom>
        </p:spPr>
      </p:pic>
      <p:pic>
        <p:nvPicPr>
          <p:cNvPr id="1028" name="Picture 4" descr="HÃ¬nh áº£nh cÃ³ liÃªn quan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333" l="12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628" y="3575683"/>
            <a:ext cx="2817619" cy="278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Ã¬nh áº£nh cÃ³ liÃªn quan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596" y="839846"/>
            <a:ext cx="3328217" cy="280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8916" y="332186"/>
            <a:ext cx="11608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2137209" y="5238437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2138548" y="5241867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2138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2148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2148569" y="5256747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2127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5911590"/>
      </p:ext>
    </p:extLst>
  </p:cSld>
  <p:clrMapOvr>
    <a:masterClrMapping/>
  </p:clrMapOvr>
  <p:transition>
    <p:wheel spokes="1"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12420600" cy="6858000"/>
          </a:xfrm>
          <a:prstGeom prst="rect">
            <a:avLst/>
          </a:prstGeom>
        </p:spPr>
      </p:pic>
      <p:pic>
        <p:nvPicPr>
          <p:cNvPr id="5" name="Picture 2" descr="Káº¿t quáº£ hÃ¬nh áº£nh cho vÃ²ng thá» dá»¥c tráº» em máº§m non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384" y="3207469"/>
            <a:ext cx="3057953" cy="317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Káº¿t quáº£ hÃ¬nh áº£nh cho ÄÃ¡m mÃ¢y"/>
          <p:cNvSpPr>
            <a:spLocks noChangeAspect="1" noChangeArrowheads="1"/>
          </p:cNvSpPr>
          <p:nvPr/>
        </p:nvSpPr>
        <p:spPr bwMode="auto">
          <a:xfrm>
            <a:off x="2783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 descr="Káº¿t quáº£ hÃ¬nh áº£nh cho CÃI PHAO BÆ I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280" y="1055471"/>
            <a:ext cx="2876549" cy="287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526" y="1055471"/>
            <a:ext cx="2168309" cy="218057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2" y="5061116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9209643"/>
      </p:ext>
    </p:extLst>
  </p:cSld>
  <p:clrMapOvr>
    <a:masterClrMapping/>
  </p:clrMapOvr>
  <p:transition>
    <p:wheel spokes="1"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0" descr="Káº¿t quáº£ hÃ¬nh áº£nh cho ÄÃ¡m mÃ¢y hoáº¡t hÃ¬nh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417" y="512830"/>
            <a:ext cx="1963627" cy="252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7"/>
          <p:cNvSpPr>
            <a:spLocks noChangeArrowheads="1"/>
          </p:cNvSpPr>
          <p:nvPr/>
        </p:nvSpPr>
        <p:spPr bwMode="auto">
          <a:xfrm>
            <a:off x="2018095" y="2902036"/>
            <a:ext cx="1885949" cy="1365164"/>
          </a:xfrm>
          <a:prstGeom prst="trapezoid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14" descr="Káº¿t quáº£ hÃ¬nh áº£nh cho ong mat troi de thuon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6F0"/>
              </a:clrFrom>
              <a:clrTo>
                <a:srgbClr val="F5F6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261" y="1058181"/>
            <a:ext cx="2096604" cy="24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sosceles Triangle 4"/>
          <p:cNvSpPr/>
          <p:nvPr/>
        </p:nvSpPr>
        <p:spPr>
          <a:xfrm>
            <a:off x="4991151" y="3632200"/>
            <a:ext cx="1884715" cy="1460670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pic>
        <p:nvPicPr>
          <p:cNvPr id="6" name="Picture 12" descr="Káº¿t quáº£ hÃ¬nh áº£nh cho giá»t nÆ°á»c hoáº¡t hÃ¬nh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100" y="2606488"/>
            <a:ext cx="1217318" cy="1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114358" y="4267202"/>
            <a:ext cx="2020241" cy="1975883"/>
          </a:xfrm>
          <a:prstGeom prst="rect">
            <a:avLst/>
          </a:prstGeom>
          <a:solidFill>
            <a:srgbClr val="FF000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8128" y="254939"/>
            <a:ext cx="11455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2137209" y="5238437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2138548" y="5241867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2138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2148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2148569" y="5256747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2127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309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10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12" descr="Káº¿t quáº£ hÃ¬nh áº£nh cho giá»t nÆ°á»c hoáº¡t hÃ¬nh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148" y="609600"/>
            <a:ext cx="1612959" cy="207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685800" y="3733800"/>
            <a:ext cx="32091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VUÔNG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221077" y="2681662"/>
            <a:ext cx="3467099" cy="3429000"/>
          </a:xfrm>
          <a:prstGeom prst="rect">
            <a:avLst/>
          </a:prstGeom>
          <a:solidFill>
            <a:srgbClr val="FF000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788" y="4852973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534985"/>
      </p:ext>
    </p:extLst>
  </p:cSld>
  <p:clrMapOvr>
    <a:masterClrMapping/>
  </p:clrMapOvr>
  <p:transition>
    <p:wedge/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-32084"/>
            <a:ext cx="12192000" cy="6858000"/>
          </a:xfrm>
          <a:prstGeom prst="rect">
            <a:avLst/>
          </a:prstGeom>
        </p:spPr>
      </p:pic>
      <p:sp>
        <p:nvSpPr>
          <p:cNvPr id="241678" name="Rectangle 14"/>
          <p:cNvSpPr>
            <a:spLocks noChangeArrowheads="1"/>
          </p:cNvSpPr>
          <p:nvPr/>
        </p:nvSpPr>
        <p:spPr bwMode="auto">
          <a:xfrm>
            <a:off x="4438649" y="2057400"/>
            <a:ext cx="3562349" cy="3505200"/>
          </a:xfrm>
          <a:prstGeom prst="rect">
            <a:avLst/>
          </a:prstGeom>
          <a:solidFill>
            <a:srgbClr val="0070C0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>
              <a:solidFill>
                <a:srgbClr val="0070C0"/>
              </a:solidFill>
            </a:endParaRPr>
          </a:p>
        </p:txBody>
      </p:sp>
      <p:sp>
        <p:nvSpPr>
          <p:cNvPr id="241679" name="Line 15"/>
          <p:cNvSpPr>
            <a:spLocks noChangeShapeType="1"/>
          </p:cNvSpPr>
          <p:nvPr/>
        </p:nvSpPr>
        <p:spPr bwMode="auto">
          <a:xfrm>
            <a:off x="4438649" y="2057397"/>
            <a:ext cx="3562349" cy="1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0" name="Line 16"/>
          <p:cNvSpPr>
            <a:spLocks noChangeShapeType="1"/>
          </p:cNvSpPr>
          <p:nvPr/>
        </p:nvSpPr>
        <p:spPr bwMode="auto">
          <a:xfrm flipH="1">
            <a:off x="8001000" y="2057400"/>
            <a:ext cx="0" cy="3505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1" name="Line 17"/>
          <p:cNvSpPr>
            <a:spLocks noChangeShapeType="1"/>
          </p:cNvSpPr>
          <p:nvPr/>
        </p:nvSpPr>
        <p:spPr bwMode="auto">
          <a:xfrm flipV="1">
            <a:off x="4438650" y="5562600"/>
            <a:ext cx="35623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2" name="Line 18"/>
          <p:cNvSpPr>
            <a:spLocks noChangeShapeType="1"/>
          </p:cNvSpPr>
          <p:nvPr/>
        </p:nvSpPr>
        <p:spPr bwMode="auto">
          <a:xfrm>
            <a:off x="4438650" y="2057400"/>
            <a:ext cx="0" cy="3505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252788" y="533401"/>
            <a:ext cx="5986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2137209" y="5238437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2138548" y="5241867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2138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2148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2148569" y="5256747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8" name="Explosion 1 17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2127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352" y="4985301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214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7.40741E-7 C 0.03007 -0.03796 0.075 -0.06204 0.125 -0.06204 C 0.175 -0.06204 0.21992 -0.03796 0.25 7.40741E-7 C 0.21992 0.03796 0.175 0.06204 0.125 0.06204 C 0.075 0.06204 0.03007 0.03796 4.375E-6 7.40741E-7 Z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416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16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85" decel="100000"/>
                                        <p:tgtEl>
                                          <p:spTgt spid="2416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385" decel="100000"/>
                                        <p:tgtEl>
                                          <p:spTgt spid="2416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8" dur="385" fill="hold"/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385" fill="hold"/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78" grpId="0" animBg="1"/>
      <p:bldP spid="241679" grpId="0" animBg="1"/>
      <p:bldP spid="241680" grpId="0" animBg="1"/>
      <p:bldP spid="241681" grpId="0" animBg="1"/>
      <p:bldP spid="24168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098" name="Picture 2" descr="HÃ¬nh áº£nh cÃ³ liÃªn quan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30" y="1023840"/>
            <a:ext cx="2952386" cy="285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Ã¬nh áº£nh cÃ³ liÃªn qua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102" y="3897655"/>
            <a:ext cx="3009899" cy="293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Káº¿t quáº£ hÃ¬nh áº£nh cho Äá» CHÆ I HÃNH TAM GIÃC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600" y="3315459"/>
            <a:ext cx="2728281" cy="318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Káº¿t quáº£ hÃ¬nh áº£nh cho Äá» CHÆ I HÃNH Lá»¤C GIÃC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035" y="936075"/>
            <a:ext cx="2239660" cy="328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áº¿t quáº£ hÃ¬nh áº£nh cho Äá»NG Há» HÃNH VUÃN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0"/>
          <a:stretch/>
        </p:blipFill>
        <p:spPr bwMode="auto">
          <a:xfrm>
            <a:off x="7998050" y="1065526"/>
            <a:ext cx="2907631" cy="288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9600" y="271153"/>
            <a:ext cx="112581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Explosion 1 8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1876643" y="5238437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Explosion 1 9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1877982" y="5241867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1" name="Explosion 1 10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1877982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1888002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1888003" y="5256747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1854996" y="521273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4423343"/>
      </p:ext>
    </p:extLst>
  </p:cSld>
  <p:clrMapOvr>
    <a:masterClrMapping/>
  </p:clrMapOvr>
  <p:transition>
    <p:blinds dir="vert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098" name="Picture 2" descr="HÃ¬nh áº£nh cÃ³ liÃªn quan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0600"/>
            <a:ext cx="3276600" cy="285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Ã¬nh áº£nh cÃ³ liÃªn qua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429000"/>
            <a:ext cx="3352800" cy="293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áº¿t quáº£ hÃ¬nh áº£nh cho Äá»NG Há» HÃNH VUÃ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0"/>
          <a:stretch/>
        </p:blipFill>
        <p:spPr bwMode="auto">
          <a:xfrm>
            <a:off x="7391400" y="1279758"/>
            <a:ext cx="2737446" cy="256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552" y="5113340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1026288"/>
      </p:ext>
    </p:extLst>
  </p:cSld>
  <p:clrMapOvr>
    <a:masterClrMapping/>
  </p:clrMapOvr>
  <p:transition>
    <p:blinds dir="vert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3900" y="1219200"/>
            <a:ext cx="10744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ĐÍCH </a:t>
            </a:r>
            <a:r>
              <a: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</a:t>
            </a:r>
            <a:r>
              <a:rPr lang="vi-VN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Kiến thức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Kỹ năng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Trẻ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Thái độ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 thú tham gia vào các hoạt 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156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Những câu cảm ơn bằng tiếng Anh hay nhấ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Những câu cảm ơn bằng tiếng Anh hay nhấ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66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2984573" y="4305869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7731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4814774" y="4744363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4126655" y="1222023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7426730" y="3324509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22479000" y="-8569380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19964400" y="-6542998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17449800" y="-7262848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19278600" y="-7188633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21555816" y="-8969787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46353" y="0"/>
            <a:ext cx="12420600" cy="6858000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3907814" y="901488"/>
            <a:ext cx="4572000" cy="44083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361303" y="5931691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1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50"/>
                            </p:stCondLst>
                            <p:childTnLst>
                              <p:par>
                                <p:cTn id="4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750"/>
                            </p:stCondLst>
                            <p:childTnLst>
                              <p:par>
                                <p:cTn id="4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750"/>
                            </p:stCondLst>
                            <p:childTnLst>
                              <p:par>
                                <p:cTn id="5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750"/>
                            </p:stCondLst>
                            <p:childTnLst>
                              <p:par>
                                <p:cTn id="6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12268200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4638424" y="2054768"/>
            <a:ext cx="3713747" cy="3702863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189" name="Oval 21"/>
          <p:cNvSpPr>
            <a:spLocks noChangeArrowheads="1"/>
          </p:cNvSpPr>
          <p:nvPr/>
        </p:nvSpPr>
        <p:spPr bwMode="auto">
          <a:xfrm>
            <a:off x="4668252" y="2080878"/>
            <a:ext cx="3683919" cy="3650644"/>
          </a:xfrm>
          <a:prstGeom prst="ellipse">
            <a:avLst/>
          </a:prstGeom>
          <a:solidFill>
            <a:srgbClr val="FF0000"/>
          </a:solidFill>
          <a:ln w="76200">
            <a:noFill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708358" y="594137"/>
            <a:ext cx="27411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183605" y="5867400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709985" y="5627232"/>
            <a:ext cx="32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1000" y="440248"/>
            <a:ext cx="35511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0841315"/>
      </p:ext>
    </p:extLst>
  </p:cSld>
  <p:clrMapOvr>
    <a:masterClrMapping/>
  </p:clrMapOvr>
  <p:transition advTm="186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-4.44444E-6 L -0.16875 -4.44444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536 -0.00277 L 0.025 -0.0027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63189" grpId="0" animBg="1"/>
      <p:bldP spid="263189" grpId="1" animBg="1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12420600" cy="685800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267200" y="1219200"/>
            <a:ext cx="3886200" cy="3626248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00600" y="5638800"/>
            <a:ext cx="2659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73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6" t="2105" r="10383" b="3158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0255" name="Rectangle 22"/>
            <p:cNvSpPr>
              <a:spLocks noChangeArrowheads="1"/>
            </p:cNvSpPr>
            <p:nvPr/>
          </p:nvSpPr>
          <p:spPr bwMode="auto">
            <a:xfrm>
              <a:off x="3885670" y="2138461"/>
              <a:ext cx="3696952" cy="3391710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263192" name="Line 24"/>
          <p:cNvSpPr>
            <a:spLocks noChangeShapeType="1"/>
          </p:cNvSpPr>
          <p:nvPr/>
        </p:nvSpPr>
        <p:spPr bwMode="auto">
          <a:xfrm flipH="1">
            <a:off x="7616798" y="2062261"/>
            <a:ext cx="23804" cy="3551229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4" name="Line 26"/>
          <p:cNvSpPr>
            <a:spLocks noChangeShapeType="1"/>
          </p:cNvSpPr>
          <p:nvPr/>
        </p:nvSpPr>
        <p:spPr bwMode="auto">
          <a:xfrm flipH="1" flipV="1">
            <a:off x="3864156" y="5558121"/>
            <a:ext cx="3752639" cy="1441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962973" y="384798"/>
            <a:ext cx="31983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Up Arrow 2"/>
          <p:cNvSpPr/>
          <p:nvPr/>
        </p:nvSpPr>
        <p:spPr>
          <a:xfrm rot="7262316">
            <a:off x="3262025" y="1598146"/>
            <a:ext cx="556126" cy="57888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 rot="14159652">
            <a:off x="7807476" y="1581932"/>
            <a:ext cx="556126" cy="59340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 rot="17314832">
            <a:off x="7764286" y="5577181"/>
            <a:ext cx="556126" cy="58862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 rot="4340317">
            <a:off x="3229954" y="5403656"/>
            <a:ext cx="556126" cy="57328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66037" y="5967233"/>
            <a:ext cx="30462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487014" y="5095484"/>
            <a:ext cx="34199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4846" y="533400"/>
            <a:ext cx="34611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Line 26"/>
          <p:cNvSpPr>
            <a:spLocks noChangeShapeType="1"/>
          </p:cNvSpPr>
          <p:nvPr/>
        </p:nvSpPr>
        <p:spPr bwMode="auto">
          <a:xfrm flipH="1">
            <a:off x="3878514" y="2062261"/>
            <a:ext cx="18774" cy="353742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6"/>
          <p:cNvSpPr>
            <a:spLocks noChangeShapeType="1"/>
          </p:cNvSpPr>
          <p:nvPr/>
        </p:nvSpPr>
        <p:spPr bwMode="auto">
          <a:xfrm flipH="1" flipV="1">
            <a:off x="3878513" y="2100359"/>
            <a:ext cx="3738283" cy="577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9570815"/>
      </p:ext>
    </p:extLst>
  </p:cSld>
  <p:clrMapOvr>
    <a:masterClrMapping/>
  </p:clrMapOvr>
  <p:transition advTm="315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63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63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92" grpId="0" animBg="1"/>
      <p:bldP spid="263194" grpId="0" animBg="1"/>
      <p:bldP spid="3" grpId="0" animBg="1"/>
      <p:bldP spid="12" grpId="0" animBg="1"/>
      <p:bldP spid="13" grpId="0" animBg="1"/>
      <p:bldP spid="15" grpId="0" animBg="1"/>
      <p:bldP spid="16" grpId="0"/>
      <p:bldP spid="17" grpId="0"/>
      <p:bldP spid="18" grpId="0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0" y="1972629"/>
            <a:ext cx="3795713" cy="3657599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362700" y="1600199"/>
            <a:ext cx="4076700" cy="403002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409700" y="490211"/>
            <a:ext cx="9372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096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0538657"/>
      </p:ext>
    </p:extLst>
  </p:cSld>
  <p:clrMapOvr>
    <a:masterClrMapping/>
  </p:clrMapOvr>
  <p:transition advTm="30495">
    <p:wipe dir="d"/>
    <p:sndAc>
      <p:stSnd>
        <p:snd r:embed="rId6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" r="355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43200" y="2285068"/>
            <a:ext cx="6629400" cy="14080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25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BÉ ĐẾN VỚI CHƯƠNG TRÌNH 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“THỬ TÀI BÉ YÊU”</a:t>
            </a:r>
          </a:p>
        </p:txBody>
      </p:sp>
      <p:pic>
        <p:nvPicPr>
          <p:cNvPr id="7" name="[Olympia 16] Nhạc hiệu mở đầu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27019" y="5978214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119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24)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2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Hexagon 5"/>
          <p:cNvSpPr/>
          <p:nvPr/>
        </p:nvSpPr>
        <p:spPr>
          <a:xfrm>
            <a:off x="705400" y="1524000"/>
            <a:ext cx="3028400" cy="2515881"/>
          </a:xfrm>
          <a:prstGeom prst="hexago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apezoid 6"/>
          <p:cNvSpPr/>
          <p:nvPr/>
        </p:nvSpPr>
        <p:spPr>
          <a:xfrm>
            <a:off x="8177595" y="3923418"/>
            <a:ext cx="3305175" cy="2438400"/>
          </a:xfrm>
          <a:prstGeom prst="trapezoi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538663" y="1908952"/>
            <a:ext cx="3333750" cy="3352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52751" y="457201"/>
            <a:ext cx="65055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2137209" y="5238437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2138548" y="5241867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2138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2148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2148569" y="5256747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2127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3727564"/>
      </p:ext>
    </p:extLst>
  </p:cSld>
  <p:clrMapOvr>
    <a:masterClrMapping/>
  </p:clrMapOvr>
  <p:transition>
    <p:wedge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3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7.3|5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9.097"/>
  <p:tag name="TIMING" val="|9.095|0.001"/>
  <p:tag name="ISPRING_SLIDE_ID_2" val="{714657A9-B2E2-47B4-B906-C8B66ED04137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2.991"/>
  <p:tag name="TIMING" val="|0.001|11.99|0.5"/>
  <p:tag name="ISPRING_CUSTOM_TIMING_USED" val="1"/>
  <p:tag name="ISPRING_SLIDE_ID_2" val="{6C3C60B7-289A-404C-8D9F-6DF915C621D3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55BD61AB-EC6D-4893-A57D-E4B68FA294A3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6.001"/>
  <p:tag name="TIMING" val="|0.001|1|1|1|1"/>
  <p:tag name="ISPRING_CUSTOM_TIMING_USED" val="1"/>
  <p:tag name="ISPRING_SLIDE_ID_2" val="{69550BC5-5C6E-4DC0-AFA0-2C50A0387146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513"/>
  <p:tag name="TIMING" val="|8.511|0.001"/>
  <p:tag name="ISPRING_SLIDE_ID_2" val="{B0688076-612A-4F1D-AD53-5EC2D4A160B8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513"/>
  <p:tag name="TIMING" val="|8.511|0.001"/>
  <p:tag name="ISPRING_SLIDE_ID_2" val="{B0688076-612A-4F1D-AD53-5EC2D4A160B8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11|1.8|0.9|2.5|7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F6D32728-D4C4-4998-9772-7F690BB711B2}"/>
  <p:tag name="GENSWF_ADVANCE_TIME" val="9.223"/>
  <p:tag name="TIMING" val="|4.4|2.2|10.7|6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7.108"/>
  <p:tag name="ISPRING_SLIDE_ID_2" val="{0ED6E2CB-07B0-4571-8E79-0F8142C25F79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0AF26856-1846-4CA7-988F-F82AE5FF039B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22FB9C88-B4B5-4D3D-9171-F3F1F8A5B1AC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17"/>
  <p:tag name="ISPRING_SLIDE_ID_2" val="{1E370879-AC60-4AD2-BBD3-254B4B643AED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FA74084E-09EF-4822-BF8D-7672AEAC3C61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9.097"/>
  <p:tag name="TIMING" val="|9.095|0.001"/>
  <p:tag name="ISPRING_SLIDE_ID_2" val="{714657A9-B2E2-47B4-B906-C8B66ED04137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436</Words>
  <Application>Microsoft Office PowerPoint</Application>
  <PresentationFormat>Widescreen</PresentationFormat>
  <Paragraphs>89</Paragraphs>
  <Slides>20</Slides>
  <Notes>15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27</cp:revision>
  <dcterms:created xsi:type="dcterms:W3CDTF">2021-11-13T12:47:57Z</dcterms:created>
  <dcterms:modified xsi:type="dcterms:W3CDTF">2024-12-17T02:06:53Z</dcterms:modified>
</cp:coreProperties>
</file>