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8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03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6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978C-C3A6-4F3E-9F2B-019DDCF7B5BC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885505-8D7D-44AF-9F23-6E7EF2E4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3023" y="259167"/>
            <a:ext cx="518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666" y="2607209"/>
            <a:ext cx="9958669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(3-4 tuổi)</a:t>
            </a:r>
            <a:endParaRPr lang="en-US" sz="3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Huyền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32A78-F568-0819-C1FD-7578A3062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488" y="1058107"/>
            <a:ext cx="749024" cy="7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429000" y="503237"/>
            <a:ext cx="57912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981200" y="2971799"/>
            <a:ext cx="82296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802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981200" y="1127919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2605881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0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857500" y="446809"/>
            <a:ext cx="6019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94" y="2085975"/>
            <a:ext cx="39624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96486"/>
            <a:ext cx="3869575" cy="2971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90848" y="535567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gỗ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43700" y="535567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xây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7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520760" y="190500"/>
            <a:ext cx="4876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40" y="1968068"/>
            <a:ext cx="2812474" cy="378503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01914" y="24002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68" y="1490662"/>
            <a:ext cx="3546764" cy="23526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701914" y="49530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95" y="43053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0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7600" y="196186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0" y="1393493"/>
            <a:ext cx="408432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0" y="1393493"/>
            <a:ext cx="36322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0" y="4343400"/>
            <a:ext cx="412242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0" y="4257675"/>
            <a:ext cx="3438208" cy="22669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871211" y="223169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589994">
            <a:off x="5702299" y="3755693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725304">
            <a:off x="4535780" y="4058706"/>
            <a:ext cx="74215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43695" y="1295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4" y="2819400"/>
            <a:ext cx="3662483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6" y="2819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7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02" y="2477589"/>
            <a:ext cx="8596668" cy="1320800"/>
          </a:xfrm>
        </p:spPr>
        <p:txBody>
          <a:bodyPr>
            <a:noAutofit/>
          </a:bodyPr>
          <a:lstStyle/>
          <a:p>
            <a:pPr algn="ctr" defTabSz="91440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khéo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1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3011" y="2967335"/>
            <a:ext cx="2165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199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</TotalTime>
  <Words>91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 Bé khéo tay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2024-11-20T06:30:59Z</dcterms:created>
  <dcterms:modified xsi:type="dcterms:W3CDTF">2024-12-17T08:52:31Z</dcterms:modified>
</cp:coreProperties>
</file>