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1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11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3816-C4AC-49D5-A0A8-FEA9C00FD0F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072354-31B6-41B7-AD1F-71FA5771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666" y="2277546"/>
            <a:ext cx="995866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LQVH</a:t>
            </a:r>
          </a:p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quà</a:t>
            </a: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MGB (3-4 tuổi)</a:t>
            </a: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>
              <a:lnSpc>
                <a:spcPct val="130000"/>
              </a:lnSpc>
            </a:pP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32A78-F568-0819-C1FD-7578A306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16" y="1235756"/>
            <a:ext cx="746967" cy="75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1582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4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3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2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7304" y="2967335"/>
            <a:ext cx="56973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0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2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0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120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9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2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8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8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306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30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2024-11-20T06:23:13Z</dcterms:created>
  <dcterms:modified xsi:type="dcterms:W3CDTF">2024-12-17T08:50:46Z</dcterms:modified>
</cp:coreProperties>
</file>