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82" r:id="rId2"/>
    <p:sldId id="283" r:id="rId3"/>
    <p:sldId id="259" r:id="rId4"/>
    <p:sldId id="273" r:id="rId5"/>
    <p:sldId id="275" r:id="rId6"/>
    <p:sldId id="286" r:id="rId7"/>
    <p:sldId id="276" r:id="rId8"/>
    <p:sldId id="289" r:id="rId9"/>
    <p:sldId id="290" r:id="rId10"/>
    <p:sldId id="291" r:id="rId11"/>
    <p:sldId id="287" r:id="rId12"/>
    <p:sldId id="288" r:id="rId13"/>
    <p:sldId id="278" r:id="rId14"/>
  </p:sldIdLst>
  <p:sldSz cx="9144000" cy="6858000" type="screen4x3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A0BF8-71C2-4BE6-B9AC-B8349D61CFA0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C0A2F-E8DF-4C69-99E7-813AEDE0FC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896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0A86D77-2B81-44FD-BD34-FF0AD8AA5679}" type="datetimeFigureOut">
              <a:rPr lang="vi-VN" smtClean="0"/>
              <a:t>16/12/2024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862E245-B33F-4ECD-9920-D1D827584D5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\Desktop\hai\ChauYeuBa.wav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685800" y="10668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vi-VN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67" name="Text Box 21"/>
          <p:cNvSpPr txBox="1">
            <a:spLocks noChangeArrowheads="1"/>
          </p:cNvSpPr>
          <p:nvPr/>
        </p:nvSpPr>
        <p:spPr bwMode="auto">
          <a:xfrm>
            <a:off x="609600" y="167279"/>
            <a:ext cx="792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vi-V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/>
            <a:r>
              <a:rPr lang="en-US" alt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  <a:p>
            <a:pPr algn="ctr" eaLnBrk="1" hangingPunct="1"/>
            <a:endParaRPr lang="en-US" altLang="vi-VN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32" name="ChauYeuBa.wav">
            <a:hlinkClick r:id="" action="ppaction://media"/>
          </p:cNvPr>
          <p:cNvPicPr preferRelativeResize="0"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0"/>
            <a:ext cx="10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862153-F0C7-482F-8A52-6F234C7505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304" y="1164377"/>
            <a:ext cx="765392" cy="769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66664" y="2132897"/>
            <a:ext cx="641067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algn="ctr">
              <a:lnSpc>
                <a:spcPct val="130000"/>
              </a:lnSpc>
            </a:pPr>
            <a:r>
              <a:rPr lang="en-US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Mẹ và cô</a:t>
            </a:r>
          </a:p>
          <a:p>
            <a:pPr algn="ctr">
              <a:lnSpc>
                <a:spcPct val="13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(3 - 4 tuổi)</a:t>
            </a:r>
          </a:p>
          <a:p>
            <a:pPr algn="ctr">
              <a:lnSpc>
                <a:spcPct val="130000"/>
              </a:lnSpc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Linh Chi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35385"/>
      </p:ext>
    </p:extLst>
  </p:cSld>
  <p:clrMapOvr>
    <a:masterClrMapping/>
  </p:clrMapOvr>
  <p:transition advTm="22000">
    <p:sndAc>
      <p:stSnd>
        <p:snd r:embed="rId3" name="dao cua chau yeu.wav"/>
      </p:stSnd>
    </p:sndAc>
  </p:transition>
  <p:timing>
    <p:tnLst>
      <p:par>
        <p:cTn id="1" dur="indefinite" restart="never" nodeType="tmRoot">
          <p:childTnLst>
            <p:audio>
              <p:cMediaNode numSld="20"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5" name="WordArt 17"/>
          <p:cNvSpPr>
            <a:spLocks noChangeArrowheads="1" noChangeShapeType="1" noTextEdit="1"/>
          </p:cNvSpPr>
          <p:nvPr/>
        </p:nvSpPr>
        <p:spPr bwMode="auto">
          <a:xfrm>
            <a:off x="611560" y="116633"/>
            <a:ext cx="7272808" cy="11521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6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Mặt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trời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được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miêu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tả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Chân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trời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795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2"/>
          <p:cNvSpPr>
            <a:spLocks noChangeArrowheads="1"/>
          </p:cNvSpPr>
          <p:nvPr/>
        </p:nvSpPr>
        <p:spPr bwMode="auto">
          <a:xfrm>
            <a:off x="1112838" y="1447800"/>
            <a:ext cx="7097190" cy="3048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FF3300"/>
                </a:solidFill>
                <a:latin typeface=".VnArabiaH" panose="020B7200000000000000" pitchFamily="34" charset="0"/>
              </a:rPr>
              <a:t> </a:t>
            </a:r>
            <a:r>
              <a:rPr lang="en-US" altLang="vi-VN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DẠY TRẺ ĐỌC THƠ</a:t>
            </a:r>
            <a:endParaRPr lang="en-US" altLang="vi-VN" sz="3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agesCAF7X8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imagesCAF7X8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865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imagesCAF7X8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imagesCAF7X8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imagesCAJZK7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imagesCAJZK7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48640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imagesCAJZK7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 descr="imagesCAJZK7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imagesCABN9I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2" name="WordArt 12"/>
          <p:cNvSpPr>
            <a:spLocks noChangeArrowheads="1" noChangeShapeType="1" noTextEdit="1"/>
          </p:cNvSpPr>
          <p:nvPr/>
        </p:nvSpPr>
        <p:spPr bwMode="auto">
          <a:xfrm>
            <a:off x="1331640" y="2636912"/>
            <a:ext cx="6669360" cy="1935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3. KẾT THÚC</a:t>
            </a:r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94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5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3124200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ch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124744"/>
            <a:ext cx="79208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7" name="Group 6"/>
          <p:cNvGrpSpPr>
            <a:grpSpLocks/>
          </p:cNvGrpSpPr>
          <p:nvPr/>
        </p:nvGrpSpPr>
        <p:grpSpPr bwMode="auto">
          <a:xfrm>
            <a:off x="0" y="3200400"/>
            <a:ext cx="4648200" cy="3886200"/>
            <a:chOff x="192" y="1968"/>
            <a:chExt cx="2928" cy="2304"/>
          </a:xfrm>
        </p:grpSpPr>
        <p:pic>
          <p:nvPicPr>
            <p:cNvPr id="29712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3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2979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2"/>
          <p:cNvSpPr>
            <a:spLocks noChangeArrowheads="1"/>
          </p:cNvSpPr>
          <p:nvPr/>
        </p:nvSpPr>
        <p:spPr bwMode="auto">
          <a:xfrm>
            <a:off x="1112838" y="1447800"/>
            <a:ext cx="7097190" cy="3048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FF3300"/>
                </a:solidFill>
                <a:latin typeface=".VnArabiaH" panose="020B7200000000000000" pitchFamily="34" charset="0"/>
              </a:rPr>
              <a:t> </a:t>
            </a:r>
            <a:r>
              <a:rPr lang="en-US" altLang="vi-VN" sz="5400" b="1" dirty="0">
                <a:solidFill>
                  <a:srgbClr val="002060"/>
                </a:solidFill>
                <a:latin typeface=".VnArabiaH" panose="020B7200000000000000" pitchFamily="34" charset="0"/>
              </a:rPr>
              <a:t>1. </a:t>
            </a:r>
            <a:r>
              <a:rPr lang="en-US" altLang="vi-VN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vi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vi-V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alt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Bé Thanh Ngân – Cô Và Mẹ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0148" y="5105400"/>
            <a:ext cx="411832" cy="41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1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52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97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imagesCAF7X8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imagesCAF7X8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865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imagesCAF7X8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5" name="Picture 5" descr="imagesCAF7X8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334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6" name="Picture 6" descr="imagesCAJZK7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imagesCAJZK7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48640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 descr="imagesCAJZK7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 descr="imagesCAJZK7M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imagesCABN9I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2" name="WordArt 12"/>
          <p:cNvSpPr>
            <a:spLocks noChangeArrowheads="1" noChangeShapeType="1" noTextEdit="1"/>
          </p:cNvSpPr>
          <p:nvPr/>
        </p:nvSpPr>
        <p:spPr bwMode="auto">
          <a:xfrm>
            <a:off x="1676400" y="1905000"/>
            <a:ext cx="548640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2: PHƯƠNG PHÁP VÀ </a:t>
            </a:r>
          </a:p>
          <a:p>
            <a:pPr algn="ctr"/>
            <a:r>
              <a:rPr lang="vi-VN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HÌNH THỨC TỔ CHỨC</a:t>
            </a:r>
          </a:p>
        </p:txBody>
      </p:sp>
    </p:spTree>
    <p:extLst>
      <p:ext uri="{BB962C8B-B14F-4D97-AF65-F5344CB8AC3E}">
        <p14:creationId xmlns:p14="http://schemas.microsoft.com/office/powerpoint/2010/main" val="192788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611560" y="764704"/>
            <a:ext cx="7632848" cy="42484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lần 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5" name="WordArt 17"/>
          <p:cNvSpPr>
            <a:spLocks noChangeArrowheads="1" noChangeShapeType="1" noTextEdit="1"/>
          </p:cNvSpPr>
          <p:nvPr/>
        </p:nvSpPr>
        <p:spPr bwMode="auto">
          <a:xfrm>
            <a:off x="1115616" y="2924944"/>
            <a:ext cx="6768752" cy="1512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1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lần 2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bằng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video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8300541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imagesCAF7X8H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86500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imagesCAJZK7M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5486400"/>
            <a:ext cx="62865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2" name="WordArt 12"/>
          <p:cNvSpPr>
            <a:spLocks noChangeArrowheads="1" noChangeShapeType="1" noTextEdit="1"/>
          </p:cNvSpPr>
          <p:nvPr/>
        </p:nvSpPr>
        <p:spPr bwMode="auto">
          <a:xfrm>
            <a:off x="1676400" y="1905000"/>
            <a:ext cx="548640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Bài thơ Cô và mẹ - Bai tho co va me - Thơ mầm non - Đọc thơ bé nghe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0"/>
            <a:ext cx="9143999" cy="63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28302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79512" y="1772816"/>
            <a:ext cx="8424936" cy="338437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trích dẫn</a:t>
            </a:r>
          </a:p>
        </p:txBody>
      </p:sp>
    </p:spTree>
    <p:extLst>
      <p:ext uri="{BB962C8B-B14F-4D97-AF65-F5344CB8AC3E}">
        <p14:creationId xmlns:p14="http://schemas.microsoft.com/office/powerpoint/2010/main" val="21577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5" name="WordArt 17"/>
          <p:cNvSpPr>
            <a:spLocks noChangeArrowheads="1" noChangeShapeType="1" noTextEdit="1"/>
          </p:cNvSpPr>
          <p:nvPr/>
        </p:nvSpPr>
        <p:spPr bwMode="auto">
          <a:xfrm>
            <a:off x="1259632" y="1"/>
            <a:ext cx="6624736" cy="126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23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kern="1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7"/>
            <a:ext cx="9144000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795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5" name="WordArt 17"/>
          <p:cNvSpPr>
            <a:spLocks noChangeArrowheads="1" noChangeShapeType="1" noTextEdit="1"/>
          </p:cNvSpPr>
          <p:nvPr/>
        </p:nvSpPr>
        <p:spPr bwMode="auto">
          <a:xfrm>
            <a:off x="1259632" y="0"/>
            <a:ext cx="6336704" cy="13407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6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Buổi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chiều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xà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vào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lòng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ai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nhỉ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?</a:t>
            </a:r>
            <a:endParaRPr lang="vi-VN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795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35f2ccf8fcb84817c6ae84df9a33e7a6face7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132</Words>
  <Application>Microsoft Office PowerPoint</Application>
  <PresentationFormat>On-screen Show (4:3)</PresentationFormat>
  <Paragraphs>22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.VnArabiaH</vt:lpstr>
      <vt:lpstr>Arial</vt:lpstr>
      <vt:lpstr>Calibri</vt:lpstr>
      <vt:lpstr>Century Gothic</vt:lpstr>
      <vt:lpstr>Tahoma</vt:lpstr>
      <vt:lpstr>Times New Roman</vt:lpstr>
      <vt:lpstr>Verdana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31</cp:revision>
  <dcterms:created xsi:type="dcterms:W3CDTF">2016-11-07T16:08:21Z</dcterms:created>
  <dcterms:modified xsi:type="dcterms:W3CDTF">2024-12-16T09:26:38Z</dcterms:modified>
</cp:coreProperties>
</file>