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1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audio" Target="../media/audio7.wav"/><Relationship Id="rId10" Type="http://schemas.openxmlformats.org/officeDocument/2006/relationships/image" Target="../media/image26.jpeg"/><Relationship Id="rId4" Type="http://schemas.openxmlformats.org/officeDocument/2006/relationships/audio" Target="../media/audio6.wav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-43375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85900" y="2554682"/>
            <a:ext cx="61722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LÀM QUEN VỚI TOÁN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MGB (3-4 tuổi)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Linh Chi</a:t>
            </a:r>
          </a:p>
        </p:txBody>
      </p:sp>
      <p:pic>
        <p:nvPicPr>
          <p:cNvPr id="6" name="Picture 2" descr="C:\Users\SKY\Downloads\logo mn hong tien.jpg">
            <a:extLst>
              <a:ext uri="{FF2B5EF4-FFF2-40B4-BE49-F238E27FC236}">
                <a16:creationId xmlns:a16="http://schemas.microsoft.com/office/drawing/2014/main" id="{55D70334-C46A-4ADB-997B-B5C73F8A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31" y="1848438"/>
            <a:ext cx="573538" cy="58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229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28775" y="1981200"/>
            <a:ext cx="58864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01488" y="1123747"/>
            <a:ext cx="64233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1828800"/>
            <a:ext cx="5886451" cy="498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2327463"/>
            <a:ext cx="857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600</Words>
  <Application>Microsoft Office PowerPoint</Application>
  <PresentationFormat>On-screen Show (4:3)</PresentationFormat>
  <Paragraphs>112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2021-11-13T12:47:57Z</dcterms:created>
  <dcterms:modified xsi:type="dcterms:W3CDTF">2024-12-16T09:17:10Z</dcterms:modified>
</cp:coreProperties>
</file>