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1541" y="1371727"/>
            <a:ext cx="574802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3897" y="1209877"/>
            <a:ext cx="4619625" cy="216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7119" y="-41952"/>
            <a:ext cx="9513519" cy="6857998"/>
            <a:chOff x="0" y="0"/>
            <a:chExt cx="9143999" cy="685799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0"/>
              <a:ext cx="8534400" cy="315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6542530"/>
              <a:ext cx="8534400" cy="315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799" y="0"/>
              <a:ext cx="457200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5467" cy="6857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75811"/>
              <a:ext cx="2311539" cy="32782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19200" y="2138889"/>
            <a:ext cx="6705600" cy="326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algn="ctr">
              <a:lnSpc>
                <a:spcPct val="100000"/>
              </a:lnSpc>
              <a:spcBef>
                <a:spcPts val="2145"/>
              </a:spcBef>
            </a:pPr>
            <a:r>
              <a:rPr sz="2800" b="1" smtClean="0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sz="2800" b="1" spc="-7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mtClean="0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sz="2800" b="1" spc="-10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NHẬN</a:t>
            </a:r>
            <a:r>
              <a:rPr sz="2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THỨC</a:t>
            </a:r>
            <a:endParaRPr sz="2400" dirty="0">
              <a:latin typeface="Times New Roman"/>
              <a:cs typeface="Times New Roman"/>
            </a:endParaRPr>
          </a:p>
          <a:p>
            <a:pPr marL="784225" algn="ctr">
              <a:lnSpc>
                <a:spcPct val="100000"/>
              </a:lnSpc>
              <a:spcBef>
                <a:spcPts val="5"/>
              </a:spcBef>
            </a:pPr>
            <a:endParaRPr lang="en-US" sz="16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784225" algn="ctr">
              <a:lnSpc>
                <a:spcPct val="130000"/>
              </a:lnSpc>
              <a:spcBef>
                <a:spcPts val="5"/>
              </a:spcBef>
            </a:pPr>
            <a:r>
              <a:rPr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800" spc="-1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sz="2800" spc="-15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8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sz="2800" spc="-15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2800" spc="-2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784225" algn="ctr">
              <a:lnSpc>
                <a:spcPct val="130000"/>
              </a:lnSpc>
              <a:spcBef>
                <a:spcPts val="5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MGB (3 - 4 tuổi)</a:t>
            </a:r>
          </a:p>
          <a:p>
            <a:pPr marL="784225" algn="ctr">
              <a:lnSpc>
                <a:spcPct val="130000"/>
              </a:lnSpc>
              <a:spcBef>
                <a:spcPts val="5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</a:t>
            </a:r>
            <a:r>
              <a:rPr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spc="-8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67765" marR="391795" indent="-1155700" algn="ctr">
              <a:lnSpc>
                <a:spcPct val="130000"/>
              </a:lnSpc>
              <a:spcBef>
                <a:spcPts val="2575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72657"/>
            <a:ext cx="723901" cy="7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43752" y="6144250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2735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858291"/>
            <a:ext cx="1981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30985" marR="5080" indent="-1518285">
              <a:lnSpc>
                <a:spcPct val="100699"/>
              </a:lnSpc>
              <a:spcBef>
                <a:spcPts val="40"/>
              </a:spcBef>
              <a:tabLst>
                <a:tab pos="3971290" algn="l"/>
              </a:tabLst>
            </a:pPr>
            <a:r>
              <a:rPr dirty="0"/>
              <a:t>1</a:t>
            </a:r>
            <a:r>
              <a:rPr sz="8000" dirty="0"/>
              <a:t>.</a:t>
            </a:r>
            <a:r>
              <a:rPr sz="8000" spc="-15" dirty="0"/>
              <a:t> </a:t>
            </a:r>
            <a:r>
              <a:rPr dirty="0"/>
              <a:t>Ổn</a:t>
            </a:r>
            <a:r>
              <a:rPr spc="-5" dirty="0"/>
              <a:t> </a:t>
            </a:r>
            <a:r>
              <a:rPr spc="-20" dirty="0"/>
              <a:t>định</a:t>
            </a:r>
            <a:r>
              <a:rPr/>
              <a:t>	</a:t>
            </a:r>
            <a:r>
              <a:rPr spc="-25" smtClean="0"/>
              <a:t>tổ </a:t>
            </a:r>
            <a:r>
              <a:rPr spc="-20" smtClean="0"/>
              <a:t>chức</a:t>
            </a:r>
            <a:endParaRPr sz="8000"/>
          </a:p>
        </p:txBody>
      </p:sp>
      <p:grpSp>
        <p:nvGrpSpPr>
          <p:cNvPr id="6" name="object 6"/>
          <p:cNvGrpSpPr/>
          <p:nvPr/>
        </p:nvGrpSpPr>
        <p:grpSpPr>
          <a:xfrm>
            <a:off x="-38291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0"/>
              <a:ext cx="8534400" cy="315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499" y="6593006"/>
              <a:ext cx="8416101" cy="227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0" y="0"/>
              <a:ext cx="457200" cy="6857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15467" cy="685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4200" y="0"/>
              <a:ext cx="3048000" cy="1981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911" y="3009074"/>
              <a:ext cx="2692628" cy="327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0"/>
              </a:spcBef>
              <a:tabLst>
                <a:tab pos="1043940" algn="l"/>
              </a:tabLst>
            </a:pPr>
            <a:r>
              <a:rPr spc="-25" dirty="0"/>
              <a:t>2.</a:t>
            </a:r>
            <a:r>
              <a:rPr dirty="0"/>
              <a:t>	Phương</a:t>
            </a:r>
            <a:r>
              <a:rPr spc="20" dirty="0"/>
              <a:t> </a:t>
            </a:r>
            <a:r>
              <a:rPr spc="-20" dirty="0"/>
              <a:t>pháp </a:t>
            </a:r>
            <a:r>
              <a:rPr dirty="0"/>
              <a:t>hình</a:t>
            </a:r>
            <a:r>
              <a:rPr spc="-10" dirty="0"/>
              <a:t> </a:t>
            </a:r>
            <a:r>
              <a:rPr dirty="0"/>
              <a:t>thức</a:t>
            </a:r>
            <a:r>
              <a:rPr spc="-5" dirty="0"/>
              <a:t> </a:t>
            </a:r>
            <a:r>
              <a:rPr dirty="0"/>
              <a:t>tổ</a:t>
            </a:r>
            <a:r>
              <a:rPr spc="-5" dirty="0"/>
              <a:t> </a:t>
            </a:r>
            <a:r>
              <a:rPr spc="-20" dirty="0"/>
              <a:t>chức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620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0"/>
              <a:ext cx="8534400" cy="315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6542530"/>
              <a:ext cx="8534400" cy="315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0" y="0"/>
              <a:ext cx="533400" cy="6857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5467" cy="6857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0"/>
              <a:ext cx="3048000" cy="1981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911" y="3009074"/>
              <a:ext cx="2692628" cy="327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73800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3/4/2024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6152" y="6273800"/>
            <a:ext cx="1631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Trưowng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Nguyệt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73800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3/4/2024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6152" y="6273800"/>
            <a:ext cx="1631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Trưowng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Nguyệt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273800"/>
            <a:ext cx="718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3/4/2024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6152" y="6273800"/>
            <a:ext cx="1631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Trưowng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Nguyệt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3002" y="2804922"/>
            <a:ext cx="161290" cy="1924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4591" y="2356104"/>
            <a:ext cx="173101" cy="2286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1483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69335"/>
              <a:ext cx="7750302" cy="6926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2362200"/>
              <a:ext cx="7162800" cy="1371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2000" y="2362200"/>
              <a:ext cx="7162800" cy="1371600"/>
            </a:xfrm>
            <a:custGeom>
              <a:avLst/>
              <a:gdLst/>
              <a:ahLst/>
              <a:cxnLst/>
              <a:rect l="l" t="t" r="r" b="b"/>
              <a:pathLst>
                <a:path w="7162800" h="1371600">
                  <a:moveTo>
                    <a:pt x="2956179" y="875791"/>
                  </a:moveTo>
                  <a:lnTo>
                    <a:pt x="2981134" y="875791"/>
                  </a:lnTo>
                  <a:lnTo>
                    <a:pt x="3006090" y="875791"/>
                  </a:lnTo>
                  <a:lnTo>
                    <a:pt x="3031045" y="875791"/>
                  </a:lnTo>
                  <a:lnTo>
                    <a:pt x="3056001" y="875791"/>
                  </a:lnTo>
                  <a:lnTo>
                    <a:pt x="3056001" y="926655"/>
                  </a:lnTo>
                  <a:lnTo>
                    <a:pt x="3056001" y="977518"/>
                  </a:lnTo>
                  <a:lnTo>
                    <a:pt x="3056001" y="1028382"/>
                  </a:lnTo>
                  <a:lnTo>
                    <a:pt x="3056001" y="1079246"/>
                  </a:lnTo>
                  <a:lnTo>
                    <a:pt x="3031045" y="1079246"/>
                  </a:lnTo>
                  <a:lnTo>
                    <a:pt x="3006089" y="1079246"/>
                  </a:lnTo>
                  <a:lnTo>
                    <a:pt x="2981134" y="1079246"/>
                  </a:lnTo>
                  <a:lnTo>
                    <a:pt x="2956179" y="1079246"/>
                  </a:lnTo>
                  <a:lnTo>
                    <a:pt x="2956179" y="1028382"/>
                  </a:lnTo>
                  <a:lnTo>
                    <a:pt x="2956179" y="977519"/>
                  </a:lnTo>
                  <a:lnTo>
                    <a:pt x="2956179" y="926655"/>
                  </a:lnTo>
                  <a:lnTo>
                    <a:pt x="2956179" y="875791"/>
                  </a:lnTo>
                  <a:close/>
                </a:path>
                <a:path w="7162800" h="1371600">
                  <a:moveTo>
                    <a:pt x="6179058" y="710057"/>
                  </a:moveTo>
                  <a:lnTo>
                    <a:pt x="6168052" y="716865"/>
                  </a:lnTo>
                  <a:lnTo>
                    <a:pt x="6154261" y="724328"/>
                  </a:lnTo>
                  <a:lnTo>
                    <a:pt x="6137659" y="732434"/>
                  </a:lnTo>
                  <a:lnTo>
                    <a:pt x="6118225" y="741172"/>
                  </a:lnTo>
                  <a:lnTo>
                    <a:pt x="6099266" y="750173"/>
                  </a:lnTo>
                  <a:lnTo>
                    <a:pt x="6063869" y="776604"/>
                  </a:lnTo>
                  <a:lnTo>
                    <a:pt x="6045652" y="827522"/>
                  </a:lnTo>
                  <a:lnTo>
                    <a:pt x="6044438" y="848233"/>
                  </a:lnTo>
                  <a:lnTo>
                    <a:pt x="6045414" y="868908"/>
                  </a:lnTo>
                  <a:lnTo>
                    <a:pt x="6060058" y="922147"/>
                  </a:lnTo>
                  <a:lnTo>
                    <a:pt x="6088258" y="951311"/>
                  </a:lnTo>
                  <a:lnTo>
                    <a:pt x="6099809" y="953262"/>
                  </a:lnTo>
                  <a:lnTo>
                    <a:pt x="6113170" y="950999"/>
                  </a:lnTo>
                  <a:lnTo>
                    <a:pt x="6151372" y="917066"/>
                  </a:lnTo>
                  <a:lnTo>
                    <a:pt x="6171499" y="868900"/>
                  </a:lnTo>
                  <a:lnTo>
                    <a:pt x="6178042" y="811926"/>
                  </a:lnTo>
                  <a:lnTo>
                    <a:pt x="6179058" y="750570"/>
                  </a:lnTo>
                  <a:lnTo>
                    <a:pt x="6179058" y="740453"/>
                  </a:lnTo>
                  <a:lnTo>
                    <a:pt x="6179058" y="730313"/>
                  </a:lnTo>
                  <a:lnTo>
                    <a:pt x="6179058" y="720173"/>
                  </a:lnTo>
                  <a:lnTo>
                    <a:pt x="6179058" y="710057"/>
                  </a:lnTo>
                  <a:close/>
                </a:path>
                <a:path w="7162800" h="1371600">
                  <a:moveTo>
                    <a:pt x="2390775" y="458850"/>
                  </a:moveTo>
                  <a:lnTo>
                    <a:pt x="2354087" y="474075"/>
                  </a:lnTo>
                  <a:lnTo>
                    <a:pt x="2325116" y="519684"/>
                  </a:lnTo>
                  <a:lnTo>
                    <a:pt x="2305113" y="595677"/>
                  </a:lnTo>
                  <a:lnTo>
                    <a:pt x="2300112" y="642360"/>
                  </a:lnTo>
                  <a:lnTo>
                    <a:pt x="2298446" y="694816"/>
                  </a:lnTo>
                  <a:lnTo>
                    <a:pt x="2300112" y="747327"/>
                  </a:lnTo>
                  <a:lnTo>
                    <a:pt x="2305113" y="794003"/>
                  </a:lnTo>
                  <a:lnTo>
                    <a:pt x="2313447" y="834870"/>
                  </a:lnTo>
                  <a:lnTo>
                    <a:pt x="2338643" y="896600"/>
                  </a:lnTo>
                  <a:lnTo>
                    <a:pt x="2371461" y="926992"/>
                  </a:lnTo>
                  <a:lnTo>
                    <a:pt x="2390775" y="930783"/>
                  </a:lnTo>
                  <a:lnTo>
                    <a:pt x="2410067" y="926992"/>
                  </a:lnTo>
                  <a:lnTo>
                    <a:pt x="2442745" y="896600"/>
                  </a:lnTo>
                  <a:lnTo>
                    <a:pt x="2467828" y="834776"/>
                  </a:lnTo>
                  <a:lnTo>
                    <a:pt x="2476119" y="793638"/>
                  </a:lnTo>
                  <a:lnTo>
                    <a:pt x="2481075" y="746523"/>
                  </a:lnTo>
                  <a:lnTo>
                    <a:pt x="2482723" y="693420"/>
                  </a:lnTo>
                  <a:lnTo>
                    <a:pt x="2481075" y="641270"/>
                  </a:lnTo>
                  <a:lnTo>
                    <a:pt x="2476119" y="594931"/>
                  </a:lnTo>
                  <a:lnTo>
                    <a:pt x="2467828" y="554402"/>
                  </a:lnTo>
                  <a:lnTo>
                    <a:pt x="2442745" y="493087"/>
                  </a:lnTo>
                  <a:lnTo>
                    <a:pt x="2410067" y="462659"/>
                  </a:lnTo>
                  <a:lnTo>
                    <a:pt x="2390775" y="458850"/>
                  </a:lnTo>
                  <a:close/>
                </a:path>
                <a:path w="7162800" h="1371600">
                  <a:moveTo>
                    <a:pt x="894461" y="458850"/>
                  </a:moveTo>
                  <a:lnTo>
                    <a:pt x="858535" y="474075"/>
                  </a:lnTo>
                  <a:lnTo>
                    <a:pt x="828802" y="519684"/>
                  </a:lnTo>
                  <a:lnTo>
                    <a:pt x="808799" y="593867"/>
                  </a:lnTo>
                  <a:lnTo>
                    <a:pt x="803798" y="641002"/>
                  </a:lnTo>
                  <a:lnTo>
                    <a:pt x="802132" y="694816"/>
                  </a:lnTo>
                  <a:lnTo>
                    <a:pt x="803798" y="748684"/>
                  </a:lnTo>
                  <a:lnTo>
                    <a:pt x="808799" y="795813"/>
                  </a:lnTo>
                  <a:lnTo>
                    <a:pt x="817133" y="836227"/>
                  </a:lnTo>
                  <a:lnTo>
                    <a:pt x="842900" y="896600"/>
                  </a:lnTo>
                  <a:lnTo>
                    <a:pt x="875718" y="926992"/>
                  </a:lnTo>
                  <a:lnTo>
                    <a:pt x="894461" y="930783"/>
                  </a:lnTo>
                  <a:lnTo>
                    <a:pt x="913201" y="926992"/>
                  </a:lnTo>
                  <a:lnTo>
                    <a:pt x="945967" y="896600"/>
                  </a:lnTo>
                  <a:lnTo>
                    <a:pt x="971587" y="836134"/>
                  </a:lnTo>
                  <a:lnTo>
                    <a:pt x="979884" y="795448"/>
                  </a:lnTo>
                  <a:lnTo>
                    <a:pt x="984871" y="747881"/>
                  </a:lnTo>
                  <a:lnTo>
                    <a:pt x="986536" y="693420"/>
                  </a:lnTo>
                  <a:lnTo>
                    <a:pt x="984871" y="640199"/>
                  </a:lnTo>
                  <a:lnTo>
                    <a:pt x="979884" y="593502"/>
                  </a:lnTo>
                  <a:lnTo>
                    <a:pt x="971587" y="553331"/>
                  </a:lnTo>
                  <a:lnTo>
                    <a:pt x="945967" y="493087"/>
                  </a:lnTo>
                  <a:lnTo>
                    <a:pt x="913201" y="462659"/>
                  </a:lnTo>
                  <a:lnTo>
                    <a:pt x="894461" y="458850"/>
                  </a:lnTo>
                  <a:close/>
                </a:path>
                <a:path w="7162800" h="1371600">
                  <a:moveTo>
                    <a:pt x="4977892" y="453771"/>
                  </a:moveTo>
                  <a:lnTo>
                    <a:pt x="4930046" y="486132"/>
                  </a:lnTo>
                  <a:lnTo>
                    <a:pt x="4906611" y="543595"/>
                  </a:lnTo>
                  <a:lnTo>
                    <a:pt x="4899072" y="582771"/>
                  </a:lnTo>
                  <a:lnTo>
                    <a:pt x="4894558" y="628852"/>
                  </a:lnTo>
                  <a:lnTo>
                    <a:pt x="4893056" y="681863"/>
                  </a:lnTo>
                  <a:lnTo>
                    <a:pt x="4894627" y="742396"/>
                  </a:lnTo>
                  <a:lnTo>
                    <a:pt x="4899342" y="794464"/>
                  </a:lnTo>
                  <a:lnTo>
                    <a:pt x="4907200" y="838078"/>
                  </a:lnTo>
                  <a:lnTo>
                    <a:pt x="4931538" y="900328"/>
                  </a:lnTo>
                  <a:lnTo>
                    <a:pt x="4962261" y="931241"/>
                  </a:lnTo>
                  <a:lnTo>
                    <a:pt x="4979670" y="935101"/>
                  </a:lnTo>
                  <a:lnTo>
                    <a:pt x="4996362" y="931552"/>
                  </a:lnTo>
                  <a:lnTo>
                    <a:pt x="5025318" y="903168"/>
                  </a:lnTo>
                  <a:lnTo>
                    <a:pt x="5047676" y="845397"/>
                  </a:lnTo>
                  <a:lnTo>
                    <a:pt x="5054901" y="803354"/>
                  </a:lnTo>
                  <a:lnTo>
                    <a:pt x="5059245" y="752191"/>
                  </a:lnTo>
                  <a:lnTo>
                    <a:pt x="5060696" y="691896"/>
                  </a:lnTo>
                  <a:lnTo>
                    <a:pt x="5059197" y="635388"/>
                  </a:lnTo>
                  <a:lnTo>
                    <a:pt x="5054711" y="586644"/>
                  </a:lnTo>
                  <a:lnTo>
                    <a:pt x="5047247" y="545663"/>
                  </a:lnTo>
                  <a:lnTo>
                    <a:pt x="5024272" y="486775"/>
                  </a:lnTo>
                  <a:lnTo>
                    <a:pt x="4994796" y="457438"/>
                  </a:lnTo>
                  <a:lnTo>
                    <a:pt x="4977892" y="453771"/>
                  </a:lnTo>
                  <a:close/>
                </a:path>
                <a:path w="7162800" h="1371600">
                  <a:moveTo>
                    <a:pt x="2956179" y="310514"/>
                  </a:moveTo>
                  <a:lnTo>
                    <a:pt x="2981134" y="310514"/>
                  </a:lnTo>
                  <a:lnTo>
                    <a:pt x="3006090" y="310514"/>
                  </a:lnTo>
                  <a:lnTo>
                    <a:pt x="3031045" y="310514"/>
                  </a:lnTo>
                  <a:lnTo>
                    <a:pt x="3056001" y="310514"/>
                  </a:lnTo>
                  <a:lnTo>
                    <a:pt x="3056001" y="361376"/>
                  </a:lnTo>
                  <a:lnTo>
                    <a:pt x="3056001" y="412226"/>
                  </a:lnTo>
                  <a:lnTo>
                    <a:pt x="3056001" y="463051"/>
                  </a:lnTo>
                  <a:lnTo>
                    <a:pt x="3056001" y="513841"/>
                  </a:lnTo>
                  <a:lnTo>
                    <a:pt x="3031045" y="513841"/>
                  </a:lnTo>
                  <a:lnTo>
                    <a:pt x="3006089" y="513841"/>
                  </a:lnTo>
                  <a:lnTo>
                    <a:pt x="2981134" y="513841"/>
                  </a:lnTo>
                  <a:lnTo>
                    <a:pt x="2956179" y="513841"/>
                  </a:lnTo>
                  <a:lnTo>
                    <a:pt x="2956179" y="463051"/>
                  </a:lnTo>
                  <a:lnTo>
                    <a:pt x="2956179" y="412226"/>
                  </a:lnTo>
                  <a:lnTo>
                    <a:pt x="2956179" y="361376"/>
                  </a:lnTo>
                  <a:lnTo>
                    <a:pt x="2956179" y="310514"/>
                  </a:lnTo>
                  <a:close/>
                </a:path>
                <a:path w="7162800" h="1371600">
                  <a:moveTo>
                    <a:pt x="2735707" y="310514"/>
                  </a:moveTo>
                  <a:lnTo>
                    <a:pt x="2760662" y="310514"/>
                  </a:lnTo>
                  <a:lnTo>
                    <a:pt x="2785617" y="310514"/>
                  </a:lnTo>
                  <a:lnTo>
                    <a:pt x="2810573" y="310514"/>
                  </a:lnTo>
                  <a:lnTo>
                    <a:pt x="2835529" y="310514"/>
                  </a:lnTo>
                  <a:lnTo>
                    <a:pt x="2835529" y="361748"/>
                  </a:lnTo>
                  <a:lnTo>
                    <a:pt x="2835529" y="1079246"/>
                  </a:lnTo>
                  <a:lnTo>
                    <a:pt x="2810573" y="1079246"/>
                  </a:lnTo>
                  <a:lnTo>
                    <a:pt x="2785618" y="1079246"/>
                  </a:lnTo>
                  <a:lnTo>
                    <a:pt x="2760662" y="1079246"/>
                  </a:lnTo>
                  <a:lnTo>
                    <a:pt x="2735707" y="1079246"/>
                  </a:lnTo>
                  <a:lnTo>
                    <a:pt x="2735707" y="1027988"/>
                  </a:lnTo>
                  <a:lnTo>
                    <a:pt x="2735707" y="361748"/>
                  </a:lnTo>
                  <a:lnTo>
                    <a:pt x="2735707" y="310514"/>
                  </a:lnTo>
                  <a:close/>
                </a:path>
                <a:path w="7162800" h="1371600">
                  <a:moveTo>
                    <a:pt x="6592189" y="293115"/>
                  </a:moveTo>
                  <a:lnTo>
                    <a:pt x="6638516" y="306778"/>
                  </a:lnTo>
                  <a:lnTo>
                    <a:pt x="6676596" y="344963"/>
                  </a:lnTo>
                  <a:lnTo>
                    <a:pt x="6693916" y="379222"/>
                  </a:lnTo>
                  <a:lnTo>
                    <a:pt x="6705838" y="419433"/>
                  </a:lnTo>
                  <a:lnTo>
                    <a:pt x="6713474" y="464692"/>
                  </a:lnTo>
                  <a:lnTo>
                    <a:pt x="6717649" y="522795"/>
                  </a:lnTo>
                  <a:lnTo>
                    <a:pt x="6719061" y="601472"/>
                  </a:lnTo>
                  <a:lnTo>
                    <a:pt x="6719061" y="654558"/>
                  </a:lnTo>
                  <a:lnTo>
                    <a:pt x="6719061" y="707644"/>
                  </a:lnTo>
                  <a:lnTo>
                    <a:pt x="6719061" y="1079246"/>
                  </a:lnTo>
                  <a:lnTo>
                    <a:pt x="6694106" y="1079246"/>
                  </a:lnTo>
                  <a:lnTo>
                    <a:pt x="6669151" y="1079246"/>
                  </a:lnTo>
                  <a:lnTo>
                    <a:pt x="6644195" y="1079246"/>
                  </a:lnTo>
                  <a:lnTo>
                    <a:pt x="6619240" y="1079246"/>
                  </a:lnTo>
                  <a:lnTo>
                    <a:pt x="6619240" y="1030192"/>
                  </a:lnTo>
                  <a:lnTo>
                    <a:pt x="6619240" y="686942"/>
                  </a:lnTo>
                  <a:lnTo>
                    <a:pt x="6618835" y="630150"/>
                  </a:lnTo>
                  <a:lnTo>
                    <a:pt x="6617620" y="584358"/>
                  </a:lnTo>
                  <a:lnTo>
                    <a:pt x="6612763" y="525779"/>
                  </a:lnTo>
                  <a:lnTo>
                    <a:pt x="6598725" y="480149"/>
                  </a:lnTo>
                  <a:lnTo>
                    <a:pt x="6567130" y="450080"/>
                  </a:lnTo>
                  <a:lnTo>
                    <a:pt x="6557391" y="448817"/>
                  </a:lnTo>
                  <a:lnTo>
                    <a:pt x="6544768" y="450607"/>
                  </a:lnTo>
                  <a:lnTo>
                    <a:pt x="6510782" y="477647"/>
                  </a:lnTo>
                  <a:lnTo>
                    <a:pt x="6487207" y="531743"/>
                  </a:lnTo>
                  <a:lnTo>
                    <a:pt x="6479254" y="583386"/>
                  </a:lnTo>
                  <a:lnTo>
                    <a:pt x="6476873" y="622458"/>
                  </a:lnTo>
                  <a:lnTo>
                    <a:pt x="6475444" y="671675"/>
                  </a:lnTo>
                  <a:lnTo>
                    <a:pt x="6474968" y="731012"/>
                  </a:lnTo>
                  <a:lnTo>
                    <a:pt x="6474968" y="780759"/>
                  </a:lnTo>
                  <a:lnTo>
                    <a:pt x="6474968" y="830507"/>
                  </a:lnTo>
                  <a:lnTo>
                    <a:pt x="6474968" y="1079246"/>
                  </a:lnTo>
                  <a:lnTo>
                    <a:pt x="6450012" y="1079246"/>
                  </a:lnTo>
                  <a:lnTo>
                    <a:pt x="6425057" y="1079246"/>
                  </a:lnTo>
                  <a:lnTo>
                    <a:pt x="6400101" y="1079246"/>
                  </a:lnTo>
                  <a:lnTo>
                    <a:pt x="6375146" y="1079246"/>
                  </a:lnTo>
                  <a:lnTo>
                    <a:pt x="6375146" y="1027988"/>
                  </a:lnTo>
                  <a:lnTo>
                    <a:pt x="6375146" y="310514"/>
                  </a:lnTo>
                  <a:lnTo>
                    <a:pt x="6398311" y="310514"/>
                  </a:lnTo>
                  <a:lnTo>
                    <a:pt x="6421501" y="310514"/>
                  </a:lnTo>
                  <a:lnTo>
                    <a:pt x="6444690" y="310514"/>
                  </a:lnTo>
                  <a:lnTo>
                    <a:pt x="6467856" y="310514"/>
                  </a:lnTo>
                  <a:lnTo>
                    <a:pt x="6467856" y="338728"/>
                  </a:lnTo>
                  <a:lnTo>
                    <a:pt x="6467856" y="366966"/>
                  </a:lnTo>
                  <a:lnTo>
                    <a:pt x="6467856" y="395204"/>
                  </a:lnTo>
                  <a:lnTo>
                    <a:pt x="6467856" y="423417"/>
                  </a:lnTo>
                  <a:lnTo>
                    <a:pt x="6494123" y="366410"/>
                  </a:lnTo>
                  <a:lnTo>
                    <a:pt x="6523593" y="325691"/>
                  </a:lnTo>
                  <a:lnTo>
                    <a:pt x="6556277" y="301259"/>
                  </a:lnTo>
                  <a:lnTo>
                    <a:pt x="6592189" y="293115"/>
                  </a:lnTo>
                  <a:close/>
                </a:path>
                <a:path w="7162800" h="1371600">
                  <a:moveTo>
                    <a:pt x="6118225" y="293115"/>
                  </a:moveTo>
                  <a:lnTo>
                    <a:pt x="6176533" y="301196"/>
                  </a:lnTo>
                  <a:lnTo>
                    <a:pt x="6217793" y="325374"/>
                  </a:lnTo>
                  <a:lnTo>
                    <a:pt x="6245590" y="361934"/>
                  </a:lnTo>
                  <a:lnTo>
                    <a:pt x="6263767" y="407162"/>
                  </a:lnTo>
                  <a:lnTo>
                    <a:pt x="6273768" y="477440"/>
                  </a:lnTo>
                  <a:lnTo>
                    <a:pt x="6276268" y="528123"/>
                  </a:lnTo>
                  <a:lnTo>
                    <a:pt x="6277102" y="589152"/>
                  </a:lnTo>
                  <a:lnTo>
                    <a:pt x="6276873" y="636625"/>
                  </a:lnTo>
                  <a:lnTo>
                    <a:pt x="6276644" y="684098"/>
                  </a:lnTo>
                  <a:lnTo>
                    <a:pt x="6276416" y="731570"/>
                  </a:lnTo>
                  <a:lnTo>
                    <a:pt x="6276187" y="779043"/>
                  </a:lnTo>
                  <a:lnTo>
                    <a:pt x="6275958" y="826515"/>
                  </a:lnTo>
                  <a:lnTo>
                    <a:pt x="6276266" y="873875"/>
                  </a:lnTo>
                  <a:lnTo>
                    <a:pt x="6277181" y="914590"/>
                  </a:lnTo>
                  <a:lnTo>
                    <a:pt x="6280784" y="975995"/>
                  </a:lnTo>
                  <a:lnTo>
                    <a:pt x="6287642" y="1025905"/>
                  </a:lnTo>
                  <a:lnTo>
                    <a:pt x="6298692" y="1079246"/>
                  </a:lnTo>
                  <a:lnTo>
                    <a:pt x="6274022" y="1079246"/>
                  </a:lnTo>
                  <a:lnTo>
                    <a:pt x="6249352" y="1079246"/>
                  </a:lnTo>
                  <a:lnTo>
                    <a:pt x="6224682" y="1079246"/>
                  </a:lnTo>
                  <a:lnTo>
                    <a:pt x="6200013" y="1079246"/>
                  </a:lnTo>
                  <a:lnTo>
                    <a:pt x="6197915" y="1067839"/>
                  </a:lnTo>
                  <a:lnTo>
                    <a:pt x="6195615" y="1054004"/>
                  </a:lnTo>
                  <a:lnTo>
                    <a:pt x="6193101" y="1037740"/>
                  </a:lnTo>
                  <a:lnTo>
                    <a:pt x="6190360" y="1019048"/>
                  </a:lnTo>
                  <a:lnTo>
                    <a:pt x="6188709" y="1006983"/>
                  </a:lnTo>
                  <a:lnTo>
                    <a:pt x="6187567" y="999109"/>
                  </a:lnTo>
                  <a:lnTo>
                    <a:pt x="6186805" y="995172"/>
                  </a:lnTo>
                  <a:lnTo>
                    <a:pt x="6173805" y="1018934"/>
                  </a:lnTo>
                  <a:lnTo>
                    <a:pt x="6160341" y="1039542"/>
                  </a:lnTo>
                  <a:lnTo>
                    <a:pt x="6132068" y="1071245"/>
                  </a:lnTo>
                  <a:lnTo>
                    <a:pt x="6086222" y="1094944"/>
                  </a:lnTo>
                  <a:lnTo>
                    <a:pt x="6069965" y="1096517"/>
                  </a:lnTo>
                  <a:lnTo>
                    <a:pt x="6042366" y="1092493"/>
                  </a:lnTo>
                  <a:lnTo>
                    <a:pt x="5996455" y="1060299"/>
                  </a:lnTo>
                  <a:lnTo>
                    <a:pt x="5963475" y="997795"/>
                  </a:lnTo>
                  <a:lnTo>
                    <a:pt x="5952998" y="959199"/>
                  </a:lnTo>
                  <a:lnTo>
                    <a:pt x="5946711" y="916364"/>
                  </a:lnTo>
                  <a:lnTo>
                    <a:pt x="5944616" y="869314"/>
                  </a:lnTo>
                  <a:lnTo>
                    <a:pt x="5945568" y="837620"/>
                  </a:lnTo>
                  <a:lnTo>
                    <a:pt x="5953188" y="779518"/>
                  </a:lnTo>
                  <a:lnTo>
                    <a:pt x="5968239" y="729083"/>
                  </a:lnTo>
                  <a:lnTo>
                    <a:pt x="5989627" y="690030"/>
                  </a:lnTo>
                  <a:lnTo>
                    <a:pt x="6017914" y="661832"/>
                  </a:lnTo>
                  <a:lnTo>
                    <a:pt x="6057626" y="638107"/>
                  </a:lnTo>
                  <a:lnTo>
                    <a:pt x="6114317" y="614386"/>
                  </a:lnTo>
                  <a:lnTo>
                    <a:pt x="6141259" y="601694"/>
                  </a:lnTo>
                  <a:lnTo>
                    <a:pt x="6162843" y="589430"/>
                  </a:lnTo>
                  <a:lnTo>
                    <a:pt x="6179058" y="577596"/>
                  </a:lnTo>
                  <a:lnTo>
                    <a:pt x="6179058" y="570864"/>
                  </a:lnTo>
                  <a:lnTo>
                    <a:pt x="6179058" y="564134"/>
                  </a:lnTo>
                  <a:lnTo>
                    <a:pt x="6179058" y="557276"/>
                  </a:lnTo>
                  <a:lnTo>
                    <a:pt x="6178157" y="530109"/>
                  </a:lnTo>
                  <a:lnTo>
                    <a:pt x="6171021" y="488303"/>
                  </a:lnTo>
                  <a:lnTo>
                    <a:pt x="6144259" y="455025"/>
                  </a:lnTo>
                  <a:lnTo>
                    <a:pt x="6111113" y="448817"/>
                  </a:lnTo>
                  <a:lnTo>
                    <a:pt x="6098569" y="450151"/>
                  </a:lnTo>
                  <a:lnTo>
                    <a:pt x="6062491" y="482826"/>
                  </a:lnTo>
                  <a:lnTo>
                    <a:pt x="6050403" y="520267"/>
                  </a:lnTo>
                  <a:lnTo>
                    <a:pt x="6045454" y="545084"/>
                  </a:lnTo>
                  <a:lnTo>
                    <a:pt x="6022786" y="536721"/>
                  </a:lnTo>
                  <a:lnTo>
                    <a:pt x="6000130" y="528383"/>
                  </a:lnTo>
                  <a:lnTo>
                    <a:pt x="5977499" y="520045"/>
                  </a:lnTo>
                  <a:lnTo>
                    <a:pt x="5954903" y="511683"/>
                  </a:lnTo>
                  <a:lnTo>
                    <a:pt x="5963904" y="459581"/>
                  </a:lnTo>
                  <a:lnTo>
                    <a:pt x="5975667" y="414718"/>
                  </a:lnTo>
                  <a:lnTo>
                    <a:pt x="5990193" y="377094"/>
                  </a:lnTo>
                  <a:lnTo>
                    <a:pt x="6028338" y="323280"/>
                  </a:lnTo>
                  <a:lnTo>
                    <a:pt x="6083722" y="296471"/>
                  </a:lnTo>
                  <a:lnTo>
                    <a:pt x="6118225" y="293115"/>
                  </a:lnTo>
                  <a:close/>
                </a:path>
                <a:path w="7162800" h="1371600">
                  <a:moveTo>
                    <a:pt x="5861558" y="293115"/>
                  </a:moveTo>
                  <a:lnTo>
                    <a:pt x="5878443" y="295519"/>
                  </a:lnTo>
                  <a:lnTo>
                    <a:pt x="5895006" y="302720"/>
                  </a:lnTo>
                  <a:lnTo>
                    <a:pt x="5911260" y="314707"/>
                  </a:lnTo>
                  <a:lnTo>
                    <a:pt x="5927217" y="331470"/>
                  </a:lnTo>
                  <a:lnTo>
                    <a:pt x="5919501" y="375836"/>
                  </a:lnTo>
                  <a:lnTo>
                    <a:pt x="5911786" y="420179"/>
                  </a:lnTo>
                  <a:lnTo>
                    <a:pt x="5904071" y="464522"/>
                  </a:lnTo>
                  <a:lnTo>
                    <a:pt x="5896356" y="508888"/>
                  </a:lnTo>
                  <a:lnTo>
                    <a:pt x="5883979" y="494293"/>
                  </a:lnTo>
                  <a:lnTo>
                    <a:pt x="5872019" y="483854"/>
                  </a:lnTo>
                  <a:lnTo>
                    <a:pt x="5860512" y="477581"/>
                  </a:lnTo>
                  <a:lnTo>
                    <a:pt x="5849493" y="475488"/>
                  </a:lnTo>
                  <a:lnTo>
                    <a:pt x="5839400" y="476964"/>
                  </a:lnTo>
                  <a:lnTo>
                    <a:pt x="5807057" y="513206"/>
                  </a:lnTo>
                  <a:lnTo>
                    <a:pt x="5795591" y="555688"/>
                  </a:lnTo>
                  <a:lnTo>
                    <a:pt x="5788055" y="614078"/>
                  </a:lnTo>
                  <a:lnTo>
                    <a:pt x="5785708" y="654861"/>
                  </a:lnTo>
                  <a:lnTo>
                    <a:pt x="5784032" y="706410"/>
                  </a:lnTo>
                  <a:lnTo>
                    <a:pt x="5783026" y="768712"/>
                  </a:lnTo>
                  <a:lnTo>
                    <a:pt x="5782691" y="841755"/>
                  </a:lnTo>
                  <a:lnTo>
                    <a:pt x="5782691" y="889229"/>
                  </a:lnTo>
                  <a:lnTo>
                    <a:pt x="5782691" y="936709"/>
                  </a:lnTo>
                  <a:lnTo>
                    <a:pt x="5782691" y="984201"/>
                  </a:lnTo>
                  <a:lnTo>
                    <a:pt x="5782691" y="1031711"/>
                  </a:lnTo>
                  <a:lnTo>
                    <a:pt x="5782691" y="1079246"/>
                  </a:lnTo>
                  <a:lnTo>
                    <a:pt x="5757735" y="1079246"/>
                  </a:lnTo>
                  <a:lnTo>
                    <a:pt x="5732780" y="1079246"/>
                  </a:lnTo>
                  <a:lnTo>
                    <a:pt x="5707824" y="1079246"/>
                  </a:lnTo>
                  <a:lnTo>
                    <a:pt x="5682869" y="1079246"/>
                  </a:lnTo>
                  <a:lnTo>
                    <a:pt x="5682869" y="1027988"/>
                  </a:lnTo>
                  <a:lnTo>
                    <a:pt x="5682869" y="310514"/>
                  </a:lnTo>
                  <a:lnTo>
                    <a:pt x="5706034" y="310514"/>
                  </a:lnTo>
                  <a:lnTo>
                    <a:pt x="5729224" y="310514"/>
                  </a:lnTo>
                  <a:lnTo>
                    <a:pt x="5752413" y="310514"/>
                  </a:lnTo>
                  <a:lnTo>
                    <a:pt x="5775579" y="310514"/>
                  </a:lnTo>
                  <a:lnTo>
                    <a:pt x="5775579" y="337851"/>
                  </a:lnTo>
                  <a:lnTo>
                    <a:pt x="5775579" y="365188"/>
                  </a:lnTo>
                  <a:lnTo>
                    <a:pt x="5775579" y="392525"/>
                  </a:lnTo>
                  <a:lnTo>
                    <a:pt x="5775579" y="419862"/>
                  </a:lnTo>
                  <a:lnTo>
                    <a:pt x="5787177" y="384405"/>
                  </a:lnTo>
                  <a:lnTo>
                    <a:pt x="5808565" y="333351"/>
                  </a:lnTo>
                  <a:lnTo>
                    <a:pt x="5838682" y="299291"/>
                  </a:lnTo>
                  <a:lnTo>
                    <a:pt x="5849792" y="294661"/>
                  </a:lnTo>
                  <a:lnTo>
                    <a:pt x="5861558" y="293115"/>
                  </a:lnTo>
                  <a:close/>
                </a:path>
                <a:path w="7162800" h="1371600">
                  <a:moveTo>
                    <a:pt x="5004943" y="293115"/>
                  </a:moveTo>
                  <a:lnTo>
                    <a:pt x="5065649" y="319389"/>
                  </a:lnTo>
                  <a:lnTo>
                    <a:pt x="5092275" y="352212"/>
                  </a:lnTo>
                  <a:lnTo>
                    <a:pt x="5116449" y="398145"/>
                  </a:lnTo>
                  <a:lnTo>
                    <a:pt x="5130472" y="435375"/>
                  </a:lnTo>
                  <a:lnTo>
                    <a:pt x="5141938" y="477214"/>
                  </a:lnTo>
                  <a:lnTo>
                    <a:pt x="5150850" y="523652"/>
                  </a:lnTo>
                  <a:lnTo>
                    <a:pt x="5157211" y="574684"/>
                  </a:lnTo>
                  <a:lnTo>
                    <a:pt x="5161025" y="630302"/>
                  </a:lnTo>
                  <a:lnTo>
                    <a:pt x="5162296" y="690499"/>
                  </a:lnTo>
                  <a:lnTo>
                    <a:pt x="5161014" y="752306"/>
                  </a:lnTo>
                  <a:lnTo>
                    <a:pt x="5157168" y="809338"/>
                  </a:lnTo>
                  <a:lnTo>
                    <a:pt x="5150754" y="861599"/>
                  </a:lnTo>
                  <a:lnTo>
                    <a:pt x="5141769" y="909098"/>
                  </a:lnTo>
                  <a:lnTo>
                    <a:pt x="5130207" y="951842"/>
                  </a:lnTo>
                  <a:lnTo>
                    <a:pt x="5116068" y="989838"/>
                  </a:lnTo>
                  <a:lnTo>
                    <a:pt x="5091781" y="1036510"/>
                  </a:lnTo>
                  <a:lnTo>
                    <a:pt x="5065029" y="1069848"/>
                  </a:lnTo>
                  <a:lnTo>
                    <a:pt x="5004181" y="1096517"/>
                  </a:lnTo>
                  <a:lnTo>
                    <a:pt x="4988919" y="1094944"/>
                  </a:lnTo>
                  <a:lnTo>
                    <a:pt x="4947539" y="1071245"/>
                  </a:lnTo>
                  <a:lnTo>
                    <a:pt x="4921472" y="1036859"/>
                  </a:lnTo>
                  <a:lnTo>
                    <a:pt x="4894072" y="984376"/>
                  </a:lnTo>
                  <a:lnTo>
                    <a:pt x="4894072" y="1032769"/>
                  </a:lnTo>
                  <a:lnTo>
                    <a:pt x="4894072" y="1371600"/>
                  </a:lnTo>
                  <a:lnTo>
                    <a:pt x="4869116" y="1371600"/>
                  </a:lnTo>
                  <a:lnTo>
                    <a:pt x="4844160" y="1371600"/>
                  </a:lnTo>
                  <a:lnTo>
                    <a:pt x="4819205" y="1371600"/>
                  </a:lnTo>
                  <a:lnTo>
                    <a:pt x="4794250" y="1371600"/>
                  </a:lnTo>
                  <a:lnTo>
                    <a:pt x="4794250" y="1321072"/>
                  </a:lnTo>
                  <a:lnTo>
                    <a:pt x="4794250" y="310514"/>
                  </a:lnTo>
                  <a:lnTo>
                    <a:pt x="4817510" y="310514"/>
                  </a:lnTo>
                  <a:lnTo>
                    <a:pt x="4840795" y="310514"/>
                  </a:lnTo>
                  <a:lnTo>
                    <a:pt x="4864080" y="310514"/>
                  </a:lnTo>
                  <a:lnTo>
                    <a:pt x="4887341" y="310514"/>
                  </a:lnTo>
                  <a:lnTo>
                    <a:pt x="4887341" y="338728"/>
                  </a:lnTo>
                  <a:lnTo>
                    <a:pt x="4887341" y="366966"/>
                  </a:lnTo>
                  <a:lnTo>
                    <a:pt x="4887341" y="395204"/>
                  </a:lnTo>
                  <a:lnTo>
                    <a:pt x="4887341" y="423417"/>
                  </a:lnTo>
                  <a:lnTo>
                    <a:pt x="4897197" y="395819"/>
                  </a:lnTo>
                  <a:lnTo>
                    <a:pt x="4921720" y="348765"/>
                  </a:lnTo>
                  <a:lnTo>
                    <a:pt x="4952222" y="313475"/>
                  </a:lnTo>
                  <a:lnTo>
                    <a:pt x="4986512" y="295378"/>
                  </a:lnTo>
                  <a:lnTo>
                    <a:pt x="5004943" y="293115"/>
                  </a:lnTo>
                  <a:close/>
                </a:path>
                <a:path w="7162800" h="1371600">
                  <a:moveTo>
                    <a:pt x="4535932" y="293115"/>
                  </a:moveTo>
                  <a:lnTo>
                    <a:pt x="4575815" y="300190"/>
                  </a:lnTo>
                  <a:lnTo>
                    <a:pt x="4611258" y="321421"/>
                  </a:lnTo>
                  <a:lnTo>
                    <a:pt x="4642248" y="356820"/>
                  </a:lnTo>
                  <a:lnTo>
                    <a:pt x="4668774" y="406400"/>
                  </a:lnTo>
                  <a:lnTo>
                    <a:pt x="4692476" y="480998"/>
                  </a:lnTo>
                  <a:lnTo>
                    <a:pt x="4701207" y="525668"/>
                  </a:lnTo>
                  <a:lnTo>
                    <a:pt x="4707861" y="575252"/>
                  </a:lnTo>
                  <a:lnTo>
                    <a:pt x="4712440" y="629751"/>
                  </a:lnTo>
                  <a:lnTo>
                    <a:pt x="4714947" y="689164"/>
                  </a:lnTo>
                  <a:lnTo>
                    <a:pt x="4715383" y="753490"/>
                  </a:lnTo>
                  <a:lnTo>
                    <a:pt x="4665333" y="753490"/>
                  </a:lnTo>
                  <a:lnTo>
                    <a:pt x="4615309" y="753490"/>
                  </a:lnTo>
                  <a:lnTo>
                    <a:pt x="4565302" y="753490"/>
                  </a:lnTo>
                  <a:lnTo>
                    <a:pt x="4515308" y="753490"/>
                  </a:lnTo>
                  <a:lnTo>
                    <a:pt x="4465320" y="753490"/>
                  </a:lnTo>
                  <a:lnTo>
                    <a:pt x="4467197" y="796212"/>
                  </a:lnTo>
                  <a:lnTo>
                    <a:pt x="4479286" y="866558"/>
                  </a:lnTo>
                  <a:lnTo>
                    <a:pt x="4501689" y="916209"/>
                  </a:lnTo>
                  <a:lnTo>
                    <a:pt x="4530455" y="941355"/>
                  </a:lnTo>
                  <a:lnTo>
                    <a:pt x="4546981" y="944499"/>
                  </a:lnTo>
                  <a:lnTo>
                    <a:pt x="4558240" y="942877"/>
                  </a:lnTo>
                  <a:lnTo>
                    <a:pt x="4593873" y="903489"/>
                  </a:lnTo>
                  <a:lnTo>
                    <a:pt x="4606014" y="861492"/>
                  </a:lnTo>
                  <a:lnTo>
                    <a:pt x="4610608" y="834516"/>
                  </a:lnTo>
                  <a:lnTo>
                    <a:pt x="4635468" y="843014"/>
                  </a:lnTo>
                  <a:lnTo>
                    <a:pt x="4660328" y="851534"/>
                  </a:lnTo>
                  <a:lnTo>
                    <a:pt x="4685188" y="860055"/>
                  </a:lnTo>
                  <a:lnTo>
                    <a:pt x="4710049" y="868552"/>
                  </a:lnTo>
                  <a:lnTo>
                    <a:pt x="4699047" y="920962"/>
                  </a:lnTo>
                  <a:lnTo>
                    <a:pt x="4685284" y="966739"/>
                  </a:lnTo>
                  <a:lnTo>
                    <a:pt x="4668758" y="1005873"/>
                  </a:lnTo>
                  <a:lnTo>
                    <a:pt x="4627493" y="1063781"/>
                  </a:lnTo>
                  <a:lnTo>
                    <a:pt x="4575728" y="1092876"/>
                  </a:lnTo>
                  <a:lnTo>
                    <a:pt x="4545965" y="1096517"/>
                  </a:lnTo>
                  <a:lnTo>
                    <a:pt x="4499933" y="1088328"/>
                  </a:lnTo>
                  <a:lnTo>
                    <a:pt x="4460319" y="1063767"/>
                  </a:lnTo>
                  <a:lnTo>
                    <a:pt x="4427110" y="1022848"/>
                  </a:lnTo>
                  <a:lnTo>
                    <a:pt x="4400296" y="965580"/>
                  </a:lnTo>
                  <a:lnTo>
                    <a:pt x="4386854" y="921399"/>
                  </a:lnTo>
                  <a:lnTo>
                    <a:pt x="4376399" y="872822"/>
                  </a:lnTo>
                  <a:lnTo>
                    <a:pt x="4368932" y="819843"/>
                  </a:lnTo>
                  <a:lnTo>
                    <a:pt x="4364451" y="762458"/>
                  </a:lnTo>
                  <a:lnTo>
                    <a:pt x="4362958" y="700659"/>
                  </a:lnTo>
                  <a:lnTo>
                    <a:pt x="4364322" y="639265"/>
                  </a:lnTo>
                  <a:lnTo>
                    <a:pt x="4368414" y="582469"/>
                  </a:lnTo>
                  <a:lnTo>
                    <a:pt x="4375229" y="530272"/>
                  </a:lnTo>
                  <a:lnTo>
                    <a:pt x="4384764" y="482679"/>
                  </a:lnTo>
                  <a:lnTo>
                    <a:pt x="4397015" y="439694"/>
                  </a:lnTo>
                  <a:lnTo>
                    <a:pt x="4411980" y="401320"/>
                  </a:lnTo>
                  <a:lnTo>
                    <a:pt x="4438098" y="353980"/>
                  </a:lnTo>
                  <a:lnTo>
                    <a:pt x="4467479" y="320166"/>
                  </a:lnTo>
                  <a:lnTo>
                    <a:pt x="4500098" y="299878"/>
                  </a:lnTo>
                  <a:lnTo>
                    <a:pt x="4535932" y="293115"/>
                  </a:lnTo>
                  <a:close/>
                </a:path>
                <a:path w="7162800" h="1371600">
                  <a:moveTo>
                    <a:pt x="2390394" y="293115"/>
                  </a:moveTo>
                  <a:lnTo>
                    <a:pt x="2431305" y="300184"/>
                  </a:lnTo>
                  <a:lnTo>
                    <a:pt x="2468324" y="321373"/>
                  </a:lnTo>
                  <a:lnTo>
                    <a:pt x="2501461" y="356659"/>
                  </a:lnTo>
                  <a:lnTo>
                    <a:pt x="2530729" y="406019"/>
                  </a:lnTo>
                  <a:lnTo>
                    <a:pt x="2548695" y="449102"/>
                  </a:lnTo>
                  <a:lnTo>
                    <a:pt x="2563121" y="496056"/>
                  </a:lnTo>
                  <a:lnTo>
                    <a:pt x="2573998" y="546882"/>
                  </a:lnTo>
                  <a:lnTo>
                    <a:pt x="2581321" y="601578"/>
                  </a:lnTo>
                  <a:lnTo>
                    <a:pt x="2585085" y="660146"/>
                  </a:lnTo>
                  <a:lnTo>
                    <a:pt x="2605349" y="636589"/>
                  </a:lnTo>
                  <a:lnTo>
                    <a:pt x="2620041" y="604377"/>
                  </a:lnTo>
                  <a:lnTo>
                    <a:pt x="2629161" y="563473"/>
                  </a:lnTo>
                  <a:lnTo>
                    <a:pt x="2632710" y="513841"/>
                  </a:lnTo>
                  <a:lnTo>
                    <a:pt x="2620613" y="513841"/>
                  </a:lnTo>
                  <a:lnTo>
                    <a:pt x="2608516" y="513841"/>
                  </a:lnTo>
                  <a:lnTo>
                    <a:pt x="2596419" y="513841"/>
                  </a:lnTo>
                  <a:lnTo>
                    <a:pt x="2584323" y="513841"/>
                  </a:lnTo>
                  <a:lnTo>
                    <a:pt x="2584323" y="463051"/>
                  </a:lnTo>
                  <a:lnTo>
                    <a:pt x="2584323" y="412226"/>
                  </a:lnTo>
                  <a:lnTo>
                    <a:pt x="2584323" y="361376"/>
                  </a:lnTo>
                  <a:lnTo>
                    <a:pt x="2584323" y="310514"/>
                  </a:lnTo>
                  <a:lnTo>
                    <a:pt x="2609278" y="310514"/>
                  </a:lnTo>
                  <a:lnTo>
                    <a:pt x="2634234" y="310514"/>
                  </a:lnTo>
                  <a:lnTo>
                    <a:pt x="2659189" y="310514"/>
                  </a:lnTo>
                  <a:lnTo>
                    <a:pt x="2684145" y="310514"/>
                  </a:lnTo>
                  <a:lnTo>
                    <a:pt x="2684145" y="346898"/>
                  </a:lnTo>
                  <a:lnTo>
                    <a:pt x="2684145" y="383270"/>
                  </a:lnTo>
                  <a:lnTo>
                    <a:pt x="2684145" y="419617"/>
                  </a:lnTo>
                  <a:lnTo>
                    <a:pt x="2684145" y="455929"/>
                  </a:lnTo>
                  <a:lnTo>
                    <a:pt x="2683668" y="498415"/>
                  </a:lnTo>
                  <a:lnTo>
                    <a:pt x="2679858" y="568622"/>
                  </a:lnTo>
                  <a:lnTo>
                    <a:pt x="2671905" y="621059"/>
                  </a:lnTo>
                  <a:lnTo>
                    <a:pt x="2657808" y="666347"/>
                  </a:lnTo>
                  <a:lnTo>
                    <a:pt x="2635331" y="709187"/>
                  </a:lnTo>
                  <a:lnTo>
                    <a:pt x="2602807" y="746057"/>
                  </a:lnTo>
                  <a:lnTo>
                    <a:pt x="2583307" y="760729"/>
                  </a:lnTo>
                  <a:lnTo>
                    <a:pt x="2578335" y="811007"/>
                  </a:lnTo>
                  <a:lnTo>
                    <a:pt x="2570572" y="858213"/>
                  </a:lnTo>
                  <a:lnTo>
                    <a:pt x="2559998" y="902352"/>
                  </a:lnTo>
                  <a:lnTo>
                    <a:pt x="2546596" y="943431"/>
                  </a:lnTo>
                  <a:lnTo>
                    <a:pt x="2530348" y="981455"/>
                  </a:lnTo>
                  <a:lnTo>
                    <a:pt x="2500866" y="1031795"/>
                  </a:lnTo>
                  <a:lnTo>
                    <a:pt x="2467848" y="1067752"/>
                  </a:lnTo>
                  <a:lnTo>
                    <a:pt x="2431282" y="1089326"/>
                  </a:lnTo>
                  <a:lnTo>
                    <a:pt x="2391156" y="1096517"/>
                  </a:lnTo>
                  <a:lnTo>
                    <a:pt x="2364841" y="1093539"/>
                  </a:lnTo>
                  <a:lnTo>
                    <a:pt x="2315450" y="1069675"/>
                  </a:lnTo>
                  <a:lnTo>
                    <a:pt x="2269845" y="1020927"/>
                  </a:lnTo>
                  <a:lnTo>
                    <a:pt x="2250328" y="988075"/>
                  </a:lnTo>
                  <a:lnTo>
                    <a:pt x="2233789" y="950200"/>
                  </a:lnTo>
                  <a:lnTo>
                    <a:pt x="2220214" y="907288"/>
                  </a:lnTo>
                  <a:lnTo>
                    <a:pt x="2209692" y="859258"/>
                  </a:lnTo>
                  <a:lnTo>
                    <a:pt x="2202148" y="806037"/>
                  </a:lnTo>
                  <a:lnTo>
                    <a:pt x="2197604" y="747625"/>
                  </a:lnTo>
                  <a:lnTo>
                    <a:pt x="2196084" y="684022"/>
                  </a:lnTo>
                  <a:lnTo>
                    <a:pt x="2197609" y="632682"/>
                  </a:lnTo>
                  <a:lnTo>
                    <a:pt x="2202195" y="582866"/>
                  </a:lnTo>
                  <a:lnTo>
                    <a:pt x="2209853" y="534574"/>
                  </a:lnTo>
                  <a:lnTo>
                    <a:pt x="2220595" y="487807"/>
                  </a:lnTo>
                  <a:lnTo>
                    <a:pt x="2234547" y="442636"/>
                  </a:lnTo>
                  <a:lnTo>
                    <a:pt x="2250868" y="403336"/>
                  </a:lnTo>
                  <a:lnTo>
                    <a:pt x="2269547" y="369917"/>
                  </a:lnTo>
                  <a:lnTo>
                    <a:pt x="2313455" y="320815"/>
                  </a:lnTo>
                  <a:lnTo>
                    <a:pt x="2363366" y="296189"/>
                  </a:lnTo>
                  <a:lnTo>
                    <a:pt x="2390394" y="293115"/>
                  </a:lnTo>
                  <a:close/>
                </a:path>
                <a:path w="7162800" h="1371600">
                  <a:moveTo>
                    <a:pt x="1531366" y="293115"/>
                  </a:moveTo>
                  <a:lnTo>
                    <a:pt x="1593167" y="308244"/>
                  </a:lnTo>
                  <a:lnTo>
                    <a:pt x="1640967" y="353567"/>
                  </a:lnTo>
                  <a:lnTo>
                    <a:pt x="1659846" y="387736"/>
                  </a:lnTo>
                  <a:lnTo>
                    <a:pt x="1675892" y="429847"/>
                  </a:lnTo>
                  <a:lnTo>
                    <a:pt x="1689080" y="479887"/>
                  </a:lnTo>
                  <a:lnTo>
                    <a:pt x="1699387" y="537845"/>
                  </a:lnTo>
                  <a:lnTo>
                    <a:pt x="1674739" y="546820"/>
                  </a:lnTo>
                  <a:lnTo>
                    <a:pt x="1650126" y="555831"/>
                  </a:lnTo>
                  <a:lnTo>
                    <a:pt x="1625538" y="564866"/>
                  </a:lnTo>
                  <a:lnTo>
                    <a:pt x="1600962" y="573913"/>
                  </a:lnTo>
                  <a:lnTo>
                    <a:pt x="1597697" y="545764"/>
                  </a:lnTo>
                  <a:lnTo>
                    <a:pt x="1586406" y="500564"/>
                  </a:lnTo>
                  <a:lnTo>
                    <a:pt x="1558178" y="460692"/>
                  </a:lnTo>
                  <a:lnTo>
                    <a:pt x="1532763" y="453136"/>
                  </a:lnTo>
                  <a:lnTo>
                    <a:pt x="1515044" y="456402"/>
                  </a:lnTo>
                  <a:lnTo>
                    <a:pt x="1485274" y="482603"/>
                  </a:lnTo>
                  <a:lnTo>
                    <a:pt x="1463532" y="536207"/>
                  </a:lnTo>
                  <a:lnTo>
                    <a:pt x="1456626" y="575675"/>
                  </a:lnTo>
                  <a:lnTo>
                    <a:pt x="1452483" y="623976"/>
                  </a:lnTo>
                  <a:lnTo>
                    <a:pt x="1451102" y="681101"/>
                  </a:lnTo>
                  <a:lnTo>
                    <a:pt x="1452506" y="744468"/>
                  </a:lnTo>
                  <a:lnTo>
                    <a:pt x="1456721" y="797798"/>
                  </a:lnTo>
                  <a:lnTo>
                    <a:pt x="1463746" y="841103"/>
                  </a:lnTo>
                  <a:lnTo>
                    <a:pt x="1485868" y="899064"/>
                  </a:lnTo>
                  <a:lnTo>
                    <a:pt x="1516157" y="927258"/>
                  </a:lnTo>
                  <a:lnTo>
                    <a:pt x="1534160" y="930783"/>
                  </a:lnTo>
                  <a:lnTo>
                    <a:pt x="1547711" y="928733"/>
                  </a:lnTo>
                  <a:lnTo>
                    <a:pt x="1580769" y="897889"/>
                  </a:lnTo>
                  <a:lnTo>
                    <a:pt x="1596199" y="853106"/>
                  </a:lnTo>
                  <a:lnTo>
                    <a:pt x="1606295" y="784605"/>
                  </a:lnTo>
                  <a:lnTo>
                    <a:pt x="1630795" y="793103"/>
                  </a:lnTo>
                  <a:lnTo>
                    <a:pt x="1655318" y="801623"/>
                  </a:lnTo>
                  <a:lnTo>
                    <a:pt x="1679840" y="810144"/>
                  </a:lnTo>
                  <a:lnTo>
                    <a:pt x="1704339" y="818641"/>
                  </a:lnTo>
                  <a:lnTo>
                    <a:pt x="1694957" y="883197"/>
                  </a:lnTo>
                  <a:lnTo>
                    <a:pt x="1682051" y="939323"/>
                  </a:lnTo>
                  <a:lnTo>
                    <a:pt x="1665620" y="987020"/>
                  </a:lnTo>
                  <a:lnTo>
                    <a:pt x="1645666" y="1026287"/>
                  </a:lnTo>
                  <a:lnTo>
                    <a:pt x="1622188" y="1057030"/>
                  </a:lnTo>
                  <a:lnTo>
                    <a:pt x="1564137" y="1092134"/>
                  </a:lnTo>
                  <a:lnTo>
                    <a:pt x="1529588" y="1096517"/>
                  </a:lnTo>
                  <a:lnTo>
                    <a:pt x="1490271" y="1089874"/>
                  </a:lnTo>
                  <a:lnTo>
                    <a:pt x="1455181" y="1069943"/>
                  </a:lnTo>
                  <a:lnTo>
                    <a:pt x="1424306" y="1036724"/>
                  </a:lnTo>
                  <a:lnTo>
                    <a:pt x="1397635" y="990219"/>
                  </a:lnTo>
                  <a:lnTo>
                    <a:pt x="1382563" y="952457"/>
                  </a:lnTo>
                  <a:lnTo>
                    <a:pt x="1370240" y="910161"/>
                  </a:lnTo>
                  <a:lnTo>
                    <a:pt x="1360662" y="863330"/>
                  </a:lnTo>
                  <a:lnTo>
                    <a:pt x="1353824" y="811958"/>
                  </a:lnTo>
                  <a:lnTo>
                    <a:pt x="1349724" y="756042"/>
                  </a:lnTo>
                  <a:lnTo>
                    <a:pt x="1348358" y="695578"/>
                  </a:lnTo>
                  <a:lnTo>
                    <a:pt x="1349734" y="634481"/>
                  </a:lnTo>
                  <a:lnTo>
                    <a:pt x="1353857" y="578061"/>
                  </a:lnTo>
                  <a:lnTo>
                    <a:pt x="1360725" y="526319"/>
                  </a:lnTo>
                  <a:lnTo>
                    <a:pt x="1370334" y="479255"/>
                  </a:lnTo>
                  <a:lnTo>
                    <a:pt x="1382681" y="436869"/>
                  </a:lnTo>
                  <a:lnTo>
                    <a:pt x="1397762" y="399161"/>
                  </a:lnTo>
                  <a:lnTo>
                    <a:pt x="1424620" y="352748"/>
                  </a:lnTo>
                  <a:lnTo>
                    <a:pt x="1455848" y="319611"/>
                  </a:lnTo>
                  <a:lnTo>
                    <a:pt x="1491434" y="299737"/>
                  </a:lnTo>
                  <a:lnTo>
                    <a:pt x="1531366" y="293115"/>
                  </a:lnTo>
                  <a:close/>
                </a:path>
                <a:path w="7162800" h="1371600">
                  <a:moveTo>
                    <a:pt x="894080" y="293115"/>
                  </a:moveTo>
                  <a:lnTo>
                    <a:pt x="934991" y="300190"/>
                  </a:lnTo>
                  <a:lnTo>
                    <a:pt x="972010" y="321421"/>
                  </a:lnTo>
                  <a:lnTo>
                    <a:pt x="1005147" y="356820"/>
                  </a:lnTo>
                  <a:lnTo>
                    <a:pt x="1034414" y="406400"/>
                  </a:lnTo>
                  <a:lnTo>
                    <a:pt x="1051125" y="445834"/>
                  </a:lnTo>
                  <a:lnTo>
                    <a:pt x="1064805" y="488573"/>
                  </a:lnTo>
                  <a:lnTo>
                    <a:pt x="1075451" y="534622"/>
                  </a:lnTo>
                  <a:lnTo>
                    <a:pt x="1083060" y="583983"/>
                  </a:lnTo>
                  <a:lnTo>
                    <a:pt x="1087628" y="636660"/>
                  </a:lnTo>
                  <a:lnTo>
                    <a:pt x="1089152" y="692658"/>
                  </a:lnTo>
                  <a:lnTo>
                    <a:pt x="1087617" y="749162"/>
                  </a:lnTo>
                  <a:lnTo>
                    <a:pt x="1083013" y="802343"/>
                  </a:lnTo>
                  <a:lnTo>
                    <a:pt x="1075340" y="852201"/>
                  </a:lnTo>
                  <a:lnTo>
                    <a:pt x="1064598" y="898736"/>
                  </a:lnTo>
                  <a:lnTo>
                    <a:pt x="1050787" y="941948"/>
                  </a:lnTo>
                  <a:lnTo>
                    <a:pt x="1033907" y="981837"/>
                  </a:lnTo>
                  <a:lnTo>
                    <a:pt x="1004498" y="1032009"/>
                  </a:lnTo>
                  <a:lnTo>
                    <a:pt x="971518" y="1067847"/>
                  </a:lnTo>
                  <a:lnTo>
                    <a:pt x="934966" y="1089350"/>
                  </a:lnTo>
                  <a:lnTo>
                    <a:pt x="894842" y="1096517"/>
                  </a:lnTo>
                  <a:lnTo>
                    <a:pt x="869221" y="1093539"/>
                  </a:lnTo>
                  <a:lnTo>
                    <a:pt x="819743" y="1069675"/>
                  </a:lnTo>
                  <a:lnTo>
                    <a:pt x="773787" y="1022092"/>
                  </a:lnTo>
                  <a:lnTo>
                    <a:pt x="737973" y="952075"/>
                  </a:lnTo>
                  <a:lnTo>
                    <a:pt x="724281" y="908685"/>
                  </a:lnTo>
                  <a:lnTo>
                    <a:pt x="713593" y="860061"/>
                  </a:lnTo>
                  <a:lnTo>
                    <a:pt x="705929" y="806402"/>
                  </a:lnTo>
                  <a:lnTo>
                    <a:pt x="701313" y="747718"/>
                  </a:lnTo>
                  <a:lnTo>
                    <a:pt x="699769" y="684022"/>
                  </a:lnTo>
                  <a:lnTo>
                    <a:pt x="701313" y="633753"/>
                  </a:lnTo>
                  <a:lnTo>
                    <a:pt x="705929" y="584295"/>
                  </a:lnTo>
                  <a:lnTo>
                    <a:pt x="713593" y="535646"/>
                  </a:lnTo>
                  <a:lnTo>
                    <a:pt x="724281" y="487807"/>
                  </a:lnTo>
                  <a:lnTo>
                    <a:pt x="737832" y="443253"/>
                  </a:lnTo>
                  <a:lnTo>
                    <a:pt x="753919" y="404272"/>
                  </a:lnTo>
                  <a:lnTo>
                    <a:pt x="772554" y="370863"/>
                  </a:lnTo>
                  <a:lnTo>
                    <a:pt x="816873" y="321190"/>
                  </a:lnTo>
                  <a:lnTo>
                    <a:pt x="867027" y="296235"/>
                  </a:lnTo>
                  <a:lnTo>
                    <a:pt x="894080" y="293115"/>
                  </a:lnTo>
                  <a:close/>
                </a:path>
                <a:path w="7162800" h="1371600">
                  <a:moveTo>
                    <a:pt x="613537" y="293115"/>
                  </a:moveTo>
                  <a:lnTo>
                    <a:pt x="630441" y="295519"/>
                  </a:lnTo>
                  <a:lnTo>
                    <a:pt x="647049" y="302720"/>
                  </a:lnTo>
                  <a:lnTo>
                    <a:pt x="663346" y="314707"/>
                  </a:lnTo>
                  <a:lnTo>
                    <a:pt x="679322" y="331470"/>
                  </a:lnTo>
                  <a:lnTo>
                    <a:pt x="671605" y="375836"/>
                  </a:lnTo>
                  <a:lnTo>
                    <a:pt x="663876" y="420179"/>
                  </a:lnTo>
                  <a:lnTo>
                    <a:pt x="656123" y="464522"/>
                  </a:lnTo>
                  <a:lnTo>
                    <a:pt x="648335" y="508888"/>
                  </a:lnTo>
                  <a:lnTo>
                    <a:pt x="635976" y="494293"/>
                  </a:lnTo>
                  <a:lnTo>
                    <a:pt x="624046" y="483854"/>
                  </a:lnTo>
                  <a:lnTo>
                    <a:pt x="612544" y="477581"/>
                  </a:lnTo>
                  <a:lnTo>
                    <a:pt x="601472" y="475488"/>
                  </a:lnTo>
                  <a:lnTo>
                    <a:pt x="591399" y="476964"/>
                  </a:lnTo>
                  <a:lnTo>
                    <a:pt x="559107" y="513206"/>
                  </a:lnTo>
                  <a:lnTo>
                    <a:pt x="547625" y="555688"/>
                  </a:lnTo>
                  <a:lnTo>
                    <a:pt x="540034" y="614078"/>
                  </a:lnTo>
                  <a:lnTo>
                    <a:pt x="537687" y="654861"/>
                  </a:lnTo>
                  <a:lnTo>
                    <a:pt x="536011" y="706410"/>
                  </a:lnTo>
                  <a:lnTo>
                    <a:pt x="535005" y="768712"/>
                  </a:lnTo>
                  <a:lnTo>
                    <a:pt x="534669" y="841755"/>
                  </a:lnTo>
                  <a:lnTo>
                    <a:pt x="534669" y="889229"/>
                  </a:lnTo>
                  <a:lnTo>
                    <a:pt x="534669" y="936709"/>
                  </a:lnTo>
                  <a:lnTo>
                    <a:pt x="534669" y="984201"/>
                  </a:lnTo>
                  <a:lnTo>
                    <a:pt x="534669" y="1031711"/>
                  </a:lnTo>
                  <a:lnTo>
                    <a:pt x="534669" y="1079246"/>
                  </a:lnTo>
                  <a:lnTo>
                    <a:pt x="509743" y="1079246"/>
                  </a:lnTo>
                  <a:lnTo>
                    <a:pt x="484803" y="1079246"/>
                  </a:lnTo>
                  <a:lnTo>
                    <a:pt x="459853" y="1079246"/>
                  </a:lnTo>
                  <a:lnTo>
                    <a:pt x="434898" y="1079246"/>
                  </a:lnTo>
                  <a:lnTo>
                    <a:pt x="434898" y="1027988"/>
                  </a:lnTo>
                  <a:lnTo>
                    <a:pt x="434898" y="310514"/>
                  </a:lnTo>
                  <a:lnTo>
                    <a:pt x="458074" y="310514"/>
                  </a:lnTo>
                  <a:lnTo>
                    <a:pt x="481247" y="310514"/>
                  </a:lnTo>
                  <a:lnTo>
                    <a:pt x="504411" y="310514"/>
                  </a:lnTo>
                  <a:lnTo>
                    <a:pt x="527558" y="310514"/>
                  </a:lnTo>
                  <a:lnTo>
                    <a:pt x="527558" y="337851"/>
                  </a:lnTo>
                  <a:lnTo>
                    <a:pt x="527558" y="365188"/>
                  </a:lnTo>
                  <a:lnTo>
                    <a:pt x="527558" y="392525"/>
                  </a:lnTo>
                  <a:lnTo>
                    <a:pt x="527558" y="419862"/>
                  </a:lnTo>
                  <a:lnTo>
                    <a:pt x="539176" y="384405"/>
                  </a:lnTo>
                  <a:lnTo>
                    <a:pt x="560651" y="333351"/>
                  </a:lnTo>
                  <a:lnTo>
                    <a:pt x="590724" y="299291"/>
                  </a:lnTo>
                  <a:lnTo>
                    <a:pt x="601827" y="294661"/>
                  </a:lnTo>
                  <a:lnTo>
                    <a:pt x="613537" y="293115"/>
                  </a:lnTo>
                  <a:close/>
                </a:path>
                <a:path w="7162800" h="1371600">
                  <a:moveTo>
                    <a:pt x="5549392" y="39115"/>
                  </a:moveTo>
                  <a:lnTo>
                    <a:pt x="5549392" y="39115"/>
                  </a:lnTo>
                  <a:lnTo>
                    <a:pt x="5549392" y="310514"/>
                  </a:lnTo>
                  <a:lnTo>
                    <a:pt x="5566441" y="310514"/>
                  </a:lnTo>
                  <a:lnTo>
                    <a:pt x="5583491" y="310514"/>
                  </a:lnTo>
                  <a:lnTo>
                    <a:pt x="5600541" y="310514"/>
                  </a:lnTo>
                  <a:lnTo>
                    <a:pt x="5617591" y="310514"/>
                  </a:lnTo>
                  <a:lnTo>
                    <a:pt x="5617591" y="351018"/>
                  </a:lnTo>
                  <a:lnTo>
                    <a:pt x="5617591" y="391556"/>
                  </a:lnTo>
                  <a:lnTo>
                    <a:pt x="5617591" y="432119"/>
                  </a:lnTo>
                  <a:lnTo>
                    <a:pt x="5617591" y="472694"/>
                  </a:lnTo>
                  <a:lnTo>
                    <a:pt x="5600541" y="472694"/>
                  </a:lnTo>
                  <a:lnTo>
                    <a:pt x="5583491" y="472694"/>
                  </a:lnTo>
                  <a:lnTo>
                    <a:pt x="5566441" y="472694"/>
                  </a:lnTo>
                  <a:lnTo>
                    <a:pt x="5549392" y="472694"/>
                  </a:lnTo>
                  <a:lnTo>
                    <a:pt x="5549392" y="524319"/>
                  </a:lnTo>
                  <a:lnTo>
                    <a:pt x="5549392" y="782447"/>
                  </a:lnTo>
                  <a:lnTo>
                    <a:pt x="5549511" y="824593"/>
                  </a:lnTo>
                  <a:lnTo>
                    <a:pt x="5550463" y="879405"/>
                  </a:lnTo>
                  <a:lnTo>
                    <a:pt x="5560187" y="917828"/>
                  </a:lnTo>
                  <a:lnTo>
                    <a:pt x="5570474" y="927862"/>
                  </a:lnTo>
                  <a:lnTo>
                    <a:pt x="5577078" y="927862"/>
                  </a:lnTo>
                  <a:lnTo>
                    <a:pt x="5584795" y="926647"/>
                  </a:lnTo>
                  <a:lnTo>
                    <a:pt x="5594048" y="923004"/>
                  </a:lnTo>
                  <a:lnTo>
                    <a:pt x="5604849" y="916932"/>
                  </a:lnTo>
                  <a:lnTo>
                    <a:pt x="5617210" y="908430"/>
                  </a:lnTo>
                  <a:lnTo>
                    <a:pt x="5619378" y="947864"/>
                  </a:lnTo>
                  <a:lnTo>
                    <a:pt x="5621512" y="987298"/>
                  </a:lnTo>
                  <a:lnTo>
                    <a:pt x="5623621" y="1026731"/>
                  </a:lnTo>
                  <a:lnTo>
                    <a:pt x="5625719" y="1066164"/>
                  </a:lnTo>
                  <a:lnTo>
                    <a:pt x="5607788" y="1079480"/>
                  </a:lnTo>
                  <a:lnTo>
                    <a:pt x="5588666" y="1088961"/>
                  </a:lnTo>
                  <a:lnTo>
                    <a:pt x="5568354" y="1094632"/>
                  </a:lnTo>
                  <a:lnTo>
                    <a:pt x="5546852" y="1096517"/>
                  </a:lnTo>
                  <a:lnTo>
                    <a:pt x="5533733" y="1095373"/>
                  </a:lnTo>
                  <a:lnTo>
                    <a:pt x="5498211" y="1078102"/>
                  </a:lnTo>
                  <a:lnTo>
                    <a:pt x="5472225" y="1044330"/>
                  </a:lnTo>
                  <a:lnTo>
                    <a:pt x="5457888" y="995870"/>
                  </a:lnTo>
                  <a:lnTo>
                    <a:pt x="5452364" y="951102"/>
                  </a:lnTo>
                  <a:lnTo>
                    <a:pt x="5450014" y="897508"/>
                  </a:lnTo>
                  <a:lnTo>
                    <a:pt x="5449399" y="857126"/>
                  </a:lnTo>
                  <a:lnTo>
                    <a:pt x="5449189" y="807720"/>
                  </a:lnTo>
                  <a:lnTo>
                    <a:pt x="5449189" y="759870"/>
                  </a:lnTo>
                  <a:lnTo>
                    <a:pt x="5449189" y="712009"/>
                  </a:lnTo>
                  <a:lnTo>
                    <a:pt x="5449189" y="472694"/>
                  </a:lnTo>
                  <a:lnTo>
                    <a:pt x="5437757" y="472694"/>
                  </a:lnTo>
                  <a:lnTo>
                    <a:pt x="5426313" y="472694"/>
                  </a:lnTo>
                  <a:lnTo>
                    <a:pt x="5414845" y="472694"/>
                  </a:lnTo>
                  <a:lnTo>
                    <a:pt x="5403342" y="472694"/>
                  </a:lnTo>
                  <a:lnTo>
                    <a:pt x="5403342" y="432119"/>
                  </a:lnTo>
                  <a:lnTo>
                    <a:pt x="5403342" y="391556"/>
                  </a:lnTo>
                  <a:lnTo>
                    <a:pt x="5403342" y="351018"/>
                  </a:lnTo>
                  <a:lnTo>
                    <a:pt x="5403342" y="310514"/>
                  </a:lnTo>
                  <a:lnTo>
                    <a:pt x="5414845" y="310514"/>
                  </a:lnTo>
                  <a:lnTo>
                    <a:pt x="5426313" y="310514"/>
                  </a:lnTo>
                  <a:lnTo>
                    <a:pt x="5437757" y="310514"/>
                  </a:lnTo>
                  <a:lnTo>
                    <a:pt x="5449189" y="310514"/>
                  </a:lnTo>
                  <a:lnTo>
                    <a:pt x="5449189" y="272319"/>
                  </a:lnTo>
                  <a:lnTo>
                    <a:pt x="5449189" y="234124"/>
                  </a:lnTo>
                  <a:lnTo>
                    <a:pt x="5449189" y="195929"/>
                  </a:lnTo>
                  <a:lnTo>
                    <a:pt x="5449189" y="157734"/>
                  </a:lnTo>
                  <a:lnTo>
                    <a:pt x="5474239" y="128091"/>
                  </a:lnTo>
                  <a:lnTo>
                    <a:pt x="5499290" y="98425"/>
                  </a:lnTo>
                  <a:lnTo>
                    <a:pt x="5524341" y="68758"/>
                  </a:lnTo>
                  <a:lnTo>
                    <a:pt x="5549392" y="39115"/>
                  </a:lnTo>
                  <a:close/>
                </a:path>
                <a:path w="7162800" h="1371600">
                  <a:moveTo>
                    <a:pt x="6819265" y="18034"/>
                  </a:moveTo>
                  <a:lnTo>
                    <a:pt x="6844220" y="18034"/>
                  </a:lnTo>
                  <a:lnTo>
                    <a:pt x="6869176" y="18034"/>
                  </a:lnTo>
                  <a:lnTo>
                    <a:pt x="6894131" y="18034"/>
                  </a:lnTo>
                  <a:lnTo>
                    <a:pt x="6919086" y="18034"/>
                  </a:lnTo>
                  <a:lnTo>
                    <a:pt x="6919086" y="66801"/>
                  </a:lnTo>
                  <a:lnTo>
                    <a:pt x="6919086" y="408177"/>
                  </a:lnTo>
                  <a:lnTo>
                    <a:pt x="6944447" y="357838"/>
                  </a:lnTo>
                  <a:lnTo>
                    <a:pt x="6972141" y="321881"/>
                  </a:lnTo>
                  <a:lnTo>
                    <a:pt x="7002168" y="300307"/>
                  </a:lnTo>
                  <a:lnTo>
                    <a:pt x="7034530" y="293115"/>
                  </a:lnTo>
                  <a:lnTo>
                    <a:pt x="7051343" y="294755"/>
                  </a:lnTo>
                  <a:lnTo>
                    <a:pt x="7096759" y="319150"/>
                  </a:lnTo>
                  <a:lnTo>
                    <a:pt x="7121017" y="348868"/>
                  </a:lnTo>
                  <a:lnTo>
                    <a:pt x="7138416" y="385825"/>
                  </a:lnTo>
                  <a:lnTo>
                    <a:pt x="7150242" y="428466"/>
                  </a:lnTo>
                  <a:lnTo>
                    <a:pt x="7157593" y="475488"/>
                  </a:lnTo>
                  <a:lnTo>
                    <a:pt x="7161482" y="538353"/>
                  </a:lnTo>
                  <a:lnTo>
                    <a:pt x="7162468" y="579929"/>
                  </a:lnTo>
                  <a:lnTo>
                    <a:pt x="7162800" y="628269"/>
                  </a:lnTo>
                  <a:lnTo>
                    <a:pt x="7162800" y="678353"/>
                  </a:lnTo>
                  <a:lnTo>
                    <a:pt x="7162800" y="728447"/>
                  </a:lnTo>
                  <a:lnTo>
                    <a:pt x="7162800" y="1079246"/>
                  </a:lnTo>
                  <a:lnTo>
                    <a:pt x="7137844" y="1079246"/>
                  </a:lnTo>
                  <a:lnTo>
                    <a:pt x="7112888" y="1079246"/>
                  </a:lnTo>
                  <a:lnTo>
                    <a:pt x="7087933" y="1079246"/>
                  </a:lnTo>
                  <a:lnTo>
                    <a:pt x="7062978" y="1079246"/>
                  </a:lnTo>
                  <a:lnTo>
                    <a:pt x="7062978" y="1028477"/>
                  </a:lnTo>
                  <a:lnTo>
                    <a:pt x="7062978" y="673100"/>
                  </a:lnTo>
                  <a:lnTo>
                    <a:pt x="7062620" y="618214"/>
                  </a:lnTo>
                  <a:lnTo>
                    <a:pt x="7061549" y="574341"/>
                  </a:lnTo>
                  <a:lnTo>
                    <a:pt x="7057263" y="519684"/>
                  </a:lnTo>
                  <a:lnTo>
                    <a:pt x="7043868" y="478375"/>
                  </a:lnTo>
                  <a:lnTo>
                    <a:pt x="7011533" y="450010"/>
                  </a:lnTo>
                  <a:lnTo>
                    <a:pt x="7001129" y="448817"/>
                  </a:lnTo>
                  <a:lnTo>
                    <a:pt x="6989060" y="450343"/>
                  </a:lnTo>
                  <a:lnTo>
                    <a:pt x="6956806" y="473328"/>
                  </a:lnTo>
                  <a:lnTo>
                    <a:pt x="6933320" y="524281"/>
                  </a:lnTo>
                  <a:lnTo>
                    <a:pt x="6924176" y="575292"/>
                  </a:lnTo>
                  <a:lnTo>
                    <a:pt x="6919656" y="648598"/>
                  </a:lnTo>
                  <a:lnTo>
                    <a:pt x="6919086" y="694182"/>
                  </a:lnTo>
                  <a:lnTo>
                    <a:pt x="6919086" y="742288"/>
                  </a:lnTo>
                  <a:lnTo>
                    <a:pt x="6919086" y="790406"/>
                  </a:lnTo>
                  <a:lnTo>
                    <a:pt x="6919086" y="1079246"/>
                  </a:lnTo>
                  <a:lnTo>
                    <a:pt x="6894131" y="1079246"/>
                  </a:lnTo>
                  <a:lnTo>
                    <a:pt x="6869176" y="1079246"/>
                  </a:lnTo>
                  <a:lnTo>
                    <a:pt x="6844220" y="1079246"/>
                  </a:lnTo>
                  <a:lnTo>
                    <a:pt x="6819265" y="1079246"/>
                  </a:lnTo>
                  <a:lnTo>
                    <a:pt x="6819265" y="1028717"/>
                  </a:lnTo>
                  <a:lnTo>
                    <a:pt x="6819265" y="68562"/>
                  </a:lnTo>
                  <a:lnTo>
                    <a:pt x="6819265" y="18034"/>
                  </a:lnTo>
                  <a:close/>
                </a:path>
                <a:path w="7162800" h="1371600">
                  <a:moveTo>
                    <a:pt x="3947922" y="18034"/>
                  </a:moveTo>
                  <a:lnTo>
                    <a:pt x="3972877" y="18034"/>
                  </a:lnTo>
                  <a:lnTo>
                    <a:pt x="3997833" y="18034"/>
                  </a:lnTo>
                  <a:lnTo>
                    <a:pt x="4022788" y="18034"/>
                  </a:lnTo>
                  <a:lnTo>
                    <a:pt x="4047744" y="18034"/>
                  </a:lnTo>
                  <a:lnTo>
                    <a:pt x="4047744" y="66801"/>
                  </a:lnTo>
                  <a:lnTo>
                    <a:pt x="4047744" y="408177"/>
                  </a:lnTo>
                  <a:lnTo>
                    <a:pt x="4073104" y="357838"/>
                  </a:lnTo>
                  <a:lnTo>
                    <a:pt x="4100798" y="321881"/>
                  </a:lnTo>
                  <a:lnTo>
                    <a:pt x="4130825" y="300307"/>
                  </a:lnTo>
                  <a:lnTo>
                    <a:pt x="4163187" y="293115"/>
                  </a:lnTo>
                  <a:lnTo>
                    <a:pt x="4180000" y="294755"/>
                  </a:lnTo>
                  <a:lnTo>
                    <a:pt x="4225417" y="319150"/>
                  </a:lnTo>
                  <a:lnTo>
                    <a:pt x="4249674" y="348868"/>
                  </a:lnTo>
                  <a:lnTo>
                    <a:pt x="4267073" y="385825"/>
                  </a:lnTo>
                  <a:lnTo>
                    <a:pt x="4278899" y="428466"/>
                  </a:lnTo>
                  <a:lnTo>
                    <a:pt x="4286250" y="475488"/>
                  </a:lnTo>
                  <a:lnTo>
                    <a:pt x="4290187" y="538353"/>
                  </a:lnTo>
                  <a:lnTo>
                    <a:pt x="4291143" y="579929"/>
                  </a:lnTo>
                  <a:lnTo>
                    <a:pt x="4291457" y="628269"/>
                  </a:lnTo>
                  <a:lnTo>
                    <a:pt x="4291457" y="678353"/>
                  </a:lnTo>
                  <a:lnTo>
                    <a:pt x="4291457" y="728447"/>
                  </a:lnTo>
                  <a:lnTo>
                    <a:pt x="4291457" y="1079246"/>
                  </a:lnTo>
                  <a:lnTo>
                    <a:pt x="4266501" y="1079246"/>
                  </a:lnTo>
                  <a:lnTo>
                    <a:pt x="4241546" y="1079246"/>
                  </a:lnTo>
                  <a:lnTo>
                    <a:pt x="4216590" y="1079246"/>
                  </a:lnTo>
                  <a:lnTo>
                    <a:pt x="4191635" y="1079246"/>
                  </a:lnTo>
                  <a:lnTo>
                    <a:pt x="4191635" y="1028477"/>
                  </a:lnTo>
                  <a:lnTo>
                    <a:pt x="4191635" y="673100"/>
                  </a:lnTo>
                  <a:lnTo>
                    <a:pt x="4191277" y="618214"/>
                  </a:lnTo>
                  <a:lnTo>
                    <a:pt x="4190206" y="574341"/>
                  </a:lnTo>
                  <a:lnTo>
                    <a:pt x="4185920" y="519684"/>
                  </a:lnTo>
                  <a:lnTo>
                    <a:pt x="4172525" y="478375"/>
                  </a:lnTo>
                  <a:lnTo>
                    <a:pt x="4140190" y="450010"/>
                  </a:lnTo>
                  <a:lnTo>
                    <a:pt x="4129786" y="448817"/>
                  </a:lnTo>
                  <a:lnTo>
                    <a:pt x="4117717" y="450343"/>
                  </a:lnTo>
                  <a:lnTo>
                    <a:pt x="4085463" y="473328"/>
                  </a:lnTo>
                  <a:lnTo>
                    <a:pt x="4062031" y="524281"/>
                  </a:lnTo>
                  <a:lnTo>
                    <a:pt x="4052887" y="575292"/>
                  </a:lnTo>
                  <a:lnTo>
                    <a:pt x="4048315" y="648598"/>
                  </a:lnTo>
                  <a:lnTo>
                    <a:pt x="4047744" y="694182"/>
                  </a:lnTo>
                  <a:lnTo>
                    <a:pt x="4047744" y="742288"/>
                  </a:lnTo>
                  <a:lnTo>
                    <a:pt x="4047744" y="790406"/>
                  </a:lnTo>
                  <a:lnTo>
                    <a:pt x="4047744" y="1079246"/>
                  </a:lnTo>
                  <a:lnTo>
                    <a:pt x="4022788" y="1079246"/>
                  </a:lnTo>
                  <a:lnTo>
                    <a:pt x="3997832" y="1079246"/>
                  </a:lnTo>
                  <a:lnTo>
                    <a:pt x="3972877" y="1079246"/>
                  </a:lnTo>
                  <a:lnTo>
                    <a:pt x="3947922" y="1079246"/>
                  </a:lnTo>
                  <a:lnTo>
                    <a:pt x="3947922" y="1028717"/>
                  </a:lnTo>
                  <a:lnTo>
                    <a:pt x="3947922" y="68562"/>
                  </a:lnTo>
                  <a:lnTo>
                    <a:pt x="3947922" y="18034"/>
                  </a:lnTo>
                  <a:close/>
                </a:path>
                <a:path w="7162800" h="1371600">
                  <a:moveTo>
                    <a:pt x="2735707" y="18034"/>
                  </a:moveTo>
                  <a:lnTo>
                    <a:pt x="2760662" y="18034"/>
                  </a:lnTo>
                  <a:lnTo>
                    <a:pt x="2785617" y="18034"/>
                  </a:lnTo>
                  <a:lnTo>
                    <a:pt x="2810573" y="18034"/>
                  </a:lnTo>
                  <a:lnTo>
                    <a:pt x="2835529" y="18034"/>
                  </a:lnTo>
                  <a:lnTo>
                    <a:pt x="2835529" y="65087"/>
                  </a:lnTo>
                  <a:lnTo>
                    <a:pt x="2835529" y="112140"/>
                  </a:lnTo>
                  <a:lnTo>
                    <a:pt x="2835529" y="159194"/>
                  </a:lnTo>
                  <a:lnTo>
                    <a:pt x="2835529" y="206248"/>
                  </a:lnTo>
                  <a:lnTo>
                    <a:pt x="2810573" y="206248"/>
                  </a:lnTo>
                  <a:lnTo>
                    <a:pt x="2785618" y="206248"/>
                  </a:lnTo>
                  <a:lnTo>
                    <a:pt x="2760662" y="206248"/>
                  </a:lnTo>
                  <a:lnTo>
                    <a:pt x="2735707" y="206248"/>
                  </a:lnTo>
                  <a:lnTo>
                    <a:pt x="2735707" y="159194"/>
                  </a:lnTo>
                  <a:lnTo>
                    <a:pt x="2735707" y="112141"/>
                  </a:lnTo>
                  <a:lnTo>
                    <a:pt x="2735707" y="65087"/>
                  </a:lnTo>
                  <a:lnTo>
                    <a:pt x="2735707" y="18034"/>
                  </a:lnTo>
                  <a:close/>
                </a:path>
                <a:path w="7162800" h="1371600">
                  <a:moveTo>
                    <a:pt x="1775079" y="18034"/>
                  </a:moveTo>
                  <a:lnTo>
                    <a:pt x="1800034" y="18034"/>
                  </a:lnTo>
                  <a:lnTo>
                    <a:pt x="1824989" y="18034"/>
                  </a:lnTo>
                  <a:lnTo>
                    <a:pt x="1849945" y="18034"/>
                  </a:lnTo>
                  <a:lnTo>
                    <a:pt x="1874901" y="18034"/>
                  </a:lnTo>
                  <a:lnTo>
                    <a:pt x="1874901" y="66801"/>
                  </a:lnTo>
                  <a:lnTo>
                    <a:pt x="1874901" y="408177"/>
                  </a:lnTo>
                  <a:lnTo>
                    <a:pt x="1900189" y="357838"/>
                  </a:lnTo>
                  <a:lnTo>
                    <a:pt x="1927860" y="321881"/>
                  </a:lnTo>
                  <a:lnTo>
                    <a:pt x="1957911" y="300307"/>
                  </a:lnTo>
                  <a:lnTo>
                    <a:pt x="1990344" y="293115"/>
                  </a:lnTo>
                  <a:lnTo>
                    <a:pt x="2007155" y="294755"/>
                  </a:lnTo>
                  <a:lnTo>
                    <a:pt x="2052447" y="319150"/>
                  </a:lnTo>
                  <a:lnTo>
                    <a:pt x="2076767" y="348868"/>
                  </a:lnTo>
                  <a:lnTo>
                    <a:pt x="2094230" y="385825"/>
                  </a:lnTo>
                  <a:lnTo>
                    <a:pt x="2106056" y="428466"/>
                  </a:lnTo>
                  <a:lnTo>
                    <a:pt x="2113407" y="475488"/>
                  </a:lnTo>
                  <a:lnTo>
                    <a:pt x="2117296" y="538353"/>
                  </a:lnTo>
                  <a:lnTo>
                    <a:pt x="2118282" y="579929"/>
                  </a:lnTo>
                  <a:lnTo>
                    <a:pt x="2118614" y="628269"/>
                  </a:lnTo>
                  <a:lnTo>
                    <a:pt x="2118614" y="678353"/>
                  </a:lnTo>
                  <a:lnTo>
                    <a:pt x="2118614" y="728447"/>
                  </a:lnTo>
                  <a:lnTo>
                    <a:pt x="2118614" y="1079246"/>
                  </a:lnTo>
                  <a:lnTo>
                    <a:pt x="2093658" y="1079246"/>
                  </a:lnTo>
                  <a:lnTo>
                    <a:pt x="2068702" y="1079246"/>
                  </a:lnTo>
                  <a:lnTo>
                    <a:pt x="2043747" y="1079246"/>
                  </a:lnTo>
                  <a:lnTo>
                    <a:pt x="2018792" y="1079246"/>
                  </a:lnTo>
                  <a:lnTo>
                    <a:pt x="2018792" y="1028477"/>
                  </a:lnTo>
                  <a:lnTo>
                    <a:pt x="2018792" y="673100"/>
                  </a:lnTo>
                  <a:lnTo>
                    <a:pt x="2018434" y="618214"/>
                  </a:lnTo>
                  <a:lnTo>
                    <a:pt x="2017363" y="574341"/>
                  </a:lnTo>
                  <a:lnTo>
                    <a:pt x="2013077" y="519684"/>
                  </a:lnTo>
                  <a:lnTo>
                    <a:pt x="1999628" y="478375"/>
                  </a:lnTo>
                  <a:lnTo>
                    <a:pt x="1967329" y="450010"/>
                  </a:lnTo>
                  <a:lnTo>
                    <a:pt x="1956943" y="448817"/>
                  </a:lnTo>
                  <a:lnTo>
                    <a:pt x="1944818" y="450343"/>
                  </a:lnTo>
                  <a:lnTo>
                    <a:pt x="1912493" y="473328"/>
                  </a:lnTo>
                  <a:lnTo>
                    <a:pt x="1889132" y="524281"/>
                  </a:lnTo>
                  <a:lnTo>
                    <a:pt x="1879937" y="575292"/>
                  </a:lnTo>
                  <a:lnTo>
                    <a:pt x="1875452" y="648598"/>
                  </a:lnTo>
                  <a:lnTo>
                    <a:pt x="1874901" y="694182"/>
                  </a:lnTo>
                  <a:lnTo>
                    <a:pt x="1874901" y="742288"/>
                  </a:lnTo>
                  <a:lnTo>
                    <a:pt x="1874901" y="790406"/>
                  </a:lnTo>
                  <a:lnTo>
                    <a:pt x="1874901" y="1079246"/>
                  </a:lnTo>
                  <a:lnTo>
                    <a:pt x="1849945" y="1079246"/>
                  </a:lnTo>
                  <a:lnTo>
                    <a:pt x="1824989" y="1079246"/>
                  </a:lnTo>
                  <a:lnTo>
                    <a:pt x="1800034" y="1079246"/>
                  </a:lnTo>
                  <a:lnTo>
                    <a:pt x="1775079" y="1079246"/>
                  </a:lnTo>
                  <a:lnTo>
                    <a:pt x="1775079" y="1028717"/>
                  </a:lnTo>
                  <a:lnTo>
                    <a:pt x="1775079" y="68562"/>
                  </a:lnTo>
                  <a:lnTo>
                    <a:pt x="1775079" y="18034"/>
                  </a:lnTo>
                  <a:close/>
                </a:path>
                <a:path w="7162800" h="1371600">
                  <a:moveTo>
                    <a:pt x="0" y="18034"/>
                  </a:moveTo>
                  <a:lnTo>
                    <a:pt x="0" y="18034"/>
                  </a:lnTo>
                  <a:lnTo>
                    <a:pt x="413854" y="18034"/>
                  </a:lnTo>
                  <a:lnTo>
                    <a:pt x="413854" y="62970"/>
                  </a:lnTo>
                  <a:lnTo>
                    <a:pt x="413854" y="107870"/>
                  </a:lnTo>
                  <a:lnTo>
                    <a:pt x="413854" y="152747"/>
                  </a:lnTo>
                  <a:lnTo>
                    <a:pt x="413854" y="197612"/>
                  </a:lnTo>
                  <a:lnTo>
                    <a:pt x="375314" y="197612"/>
                  </a:lnTo>
                  <a:lnTo>
                    <a:pt x="336770" y="197612"/>
                  </a:lnTo>
                  <a:lnTo>
                    <a:pt x="298224" y="197612"/>
                  </a:lnTo>
                  <a:lnTo>
                    <a:pt x="259676" y="197612"/>
                  </a:lnTo>
                  <a:lnTo>
                    <a:pt x="259676" y="249472"/>
                  </a:lnTo>
                  <a:lnTo>
                    <a:pt x="259676" y="1079246"/>
                  </a:lnTo>
                  <a:lnTo>
                    <a:pt x="233389" y="1079246"/>
                  </a:lnTo>
                  <a:lnTo>
                    <a:pt x="207105" y="1079246"/>
                  </a:lnTo>
                  <a:lnTo>
                    <a:pt x="180820" y="1079246"/>
                  </a:lnTo>
                  <a:lnTo>
                    <a:pt x="154533" y="1079246"/>
                  </a:lnTo>
                  <a:lnTo>
                    <a:pt x="154533" y="1027385"/>
                  </a:lnTo>
                  <a:lnTo>
                    <a:pt x="154533" y="197612"/>
                  </a:lnTo>
                  <a:lnTo>
                    <a:pt x="115900" y="197612"/>
                  </a:lnTo>
                  <a:lnTo>
                    <a:pt x="77266" y="197612"/>
                  </a:lnTo>
                  <a:lnTo>
                    <a:pt x="38633" y="197612"/>
                  </a:lnTo>
                  <a:lnTo>
                    <a:pt x="0" y="197612"/>
                  </a:lnTo>
                  <a:lnTo>
                    <a:pt x="0" y="152747"/>
                  </a:lnTo>
                  <a:lnTo>
                    <a:pt x="0" y="107870"/>
                  </a:lnTo>
                  <a:lnTo>
                    <a:pt x="0" y="62970"/>
                  </a:lnTo>
                  <a:lnTo>
                    <a:pt x="0" y="18034"/>
                  </a:lnTo>
                  <a:close/>
                </a:path>
                <a:path w="7162800" h="1371600">
                  <a:moveTo>
                    <a:pt x="3624453" y="0"/>
                  </a:moveTo>
                  <a:lnTo>
                    <a:pt x="3670290" y="5189"/>
                  </a:lnTo>
                  <a:lnTo>
                    <a:pt x="3710828" y="20748"/>
                  </a:lnTo>
                  <a:lnTo>
                    <a:pt x="3746057" y="46666"/>
                  </a:lnTo>
                  <a:lnTo>
                    <a:pt x="3775964" y="82930"/>
                  </a:lnTo>
                  <a:lnTo>
                    <a:pt x="3796202" y="118607"/>
                  </a:lnTo>
                  <a:lnTo>
                    <a:pt x="3813332" y="159344"/>
                  </a:lnTo>
                  <a:lnTo>
                    <a:pt x="3827353" y="205140"/>
                  </a:lnTo>
                  <a:lnTo>
                    <a:pt x="3838265" y="255996"/>
                  </a:lnTo>
                  <a:lnTo>
                    <a:pt x="3846067" y="311912"/>
                  </a:lnTo>
                  <a:lnTo>
                    <a:pt x="3819969" y="321893"/>
                  </a:lnTo>
                  <a:lnTo>
                    <a:pt x="3793871" y="331850"/>
                  </a:lnTo>
                  <a:lnTo>
                    <a:pt x="3767772" y="341808"/>
                  </a:lnTo>
                  <a:lnTo>
                    <a:pt x="3741674" y="351789"/>
                  </a:lnTo>
                  <a:lnTo>
                    <a:pt x="3734954" y="314731"/>
                  </a:lnTo>
                  <a:lnTo>
                    <a:pt x="3725830" y="281828"/>
                  </a:lnTo>
                  <a:lnTo>
                    <a:pt x="3700272" y="228346"/>
                  </a:lnTo>
                  <a:lnTo>
                    <a:pt x="3666172" y="194452"/>
                  </a:lnTo>
                  <a:lnTo>
                    <a:pt x="3624453" y="183134"/>
                  </a:lnTo>
                  <a:lnTo>
                    <a:pt x="3591754" y="188704"/>
                  </a:lnTo>
                  <a:lnTo>
                    <a:pt x="3536977" y="233229"/>
                  </a:lnTo>
                  <a:lnTo>
                    <a:pt x="3514852" y="272161"/>
                  </a:lnTo>
                  <a:lnTo>
                    <a:pt x="3500237" y="311203"/>
                  </a:lnTo>
                  <a:lnTo>
                    <a:pt x="3488860" y="357153"/>
                  </a:lnTo>
                  <a:lnTo>
                    <a:pt x="3480726" y="409997"/>
                  </a:lnTo>
                  <a:lnTo>
                    <a:pt x="3475841" y="469724"/>
                  </a:lnTo>
                  <a:lnTo>
                    <a:pt x="3474212" y="536321"/>
                  </a:lnTo>
                  <a:lnTo>
                    <a:pt x="3475354" y="596687"/>
                  </a:lnTo>
                  <a:lnTo>
                    <a:pt x="3478783" y="651801"/>
                  </a:lnTo>
                  <a:lnTo>
                    <a:pt x="3484498" y="701659"/>
                  </a:lnTo>
                  <a:lnTo>
                    <a:pt x="3492499" y="746256"/>
                  </a:lnTo>
                  <a:lnTo>
                    <a:pt x="3502786" y="785590"/>
                  </a:lnTo>
                  <a:lnTo>
                    <a:pt x="3537604" y="860996"/>
                  </a:lnTo>
                  <a:lnTo>
                    <a:pt x="3563016" y="890524"/>
                  </a:lnTo>
                  <a:lnTo>
                    <a:pt x="3623437" y="914146"/>
                  </a:lnTo>
                  <a:lnTo>
                    <a:pt x="3639937" y="912500"/>
                  </a:lnTo>
                  <a:lnTo>
                    <a:pt x="3689604" y="887729"/>
                  </a:lnTo>
                  <a:lnTo>
                    <a:pt x="3720496" y="858488"/>
                  </a:lnTo>
                  <a:lnTo>
                    <a:pt x="3746627" y="823722"/>
                  </a:lnTo>
                  <a:lnTo>
                    <a:pt x="3746627" y="790025"/>
                  </a:lnTo>
                  <a:lnTo>
                    <a:pt x="3746627" y="756364"/>
                  </a:lnTo>
                  <a:lnTo>
                    <a:pt x="3746627" y="722727"/>
                  </a:lnTo>
                  <a:lnTo>
                    <a:pt x="3746627" y="689101"/>
                  </a:lnTo>
                  <a:lnTo>
                    <a:pt x="3716528" y="689101"/>
                  </a:lnTo>
                  <a:lnTo>
                    <a:pt x="3686429" y="689101"/>
                  </a:lnTo>
                  <a:lnTo>
                    <a:pt x="3656329" y="689101"/>
                  </a:lnTo>
                  <a:lnTo>
                    <a:pt x="3626230" y="689101"/>
                  </a:lnTo>
                  <a:lnTo>
                    <a:pt x="3626230" y="644356"/>
                  </a:lnTo>
                  <a:lnTo>
                    <a:pt x="3626230" y="599646"/>
                  </a:lnTo>
                  <a:lnTo>
                    <a:pt x="3626230" y="554960"/>
                  </a:lnTo>
                  <a:lnTo>
                    <a:pt x="3626230" y="510286"/>
                  </a:lnTo>
                  <a:lnTo>
                    <a:pt x="3682904" y="510286"/>
                  </a:lnTo>
                  <a:lnTo>
                    <a:pt x="3739578" y="510286"/>
                  </a:lnTo>
                  <a:lnTo>
                    <a:pt x="3796252" y="510286"/>
                  </a:lnTo>
                  <a:lnTo>
                    <a:pt x="3852926" y="510286"/>
                  </a:lnTo>
                  <a:lnTo>
                    <a:pt x="3852926" y="563107"/>
                  </a:lnTo>
                  <a:lnTo>
                    <a:pt x="3852926" y="932941"/>
                  </a:lnTo>
                  <a:lnTo>
                    <a:pt x="3834516" y="964543"/>
                  </a:lnTo>
                  <a:lnTo>
                    <a:pt x="3786649" y="1021935"/>
                  </a:lnTo>
                  <a:lnTo>
                    <a:pt x="3757167" y="1047750"/>
                  </a:lnTo>
                  <a:lnTo>
                    <a:pt x="3725715" y="1069419"/>
                  </a:lnTo>
                  <a:lnTo>
                    <a:pt x="3662191" y="1094184"/>
                  </a:lnTo>
                  <a:lnTo>
                    <a:pt x="3630167" y="1097279"/>
                  </a:lnTo>
                  <a:lnTo>
                    <a:pt x="3590615" y="1092920"/>
                  </a:lnTo>
                  <a:lnTo>
                    <a:pt x="3553682" y="1079833"/>
                  </a:lnTo>
                  <a:lnTo>
                    <a:pt x="3519368" y="1058007"/>
                  </a:lnTo>
                  <a:lnTo>
                    <a:pt x="3487674" y="1027429"/>
                  </a:lnTo>
                  <a:lnTo>
                    <a:pt x="3459190" y="988732"/>
                  </a:lnTo>
                  <a:lnTo>
                    <a:pt x="3434492" y="942546"/>
                  </a:lnTo>
                  <a:lnTo>
                    <a:pt x="3413557" y="888859"/>
                  </a:lnTo>
                  <a:lnTo>
                    <a:pt x="3396361" y="827659"/>
                  </a:lnTo>
                  <a:lnTo>
                    <a:pt x="3387047" y="783717"/>
                  </a:lnTo>
                  <a:lnTo>
                    <a:pt x="3379427" y="738509"/>
                  </a:lnTo>
                  <a:lnTo>
                    <a:pt x="3373500" y="692038"/>
                  </a:lnTo>
                  <a:lnTo>
                    <a:pt x="3369267" y="644308"/>
                  </a:lnTo>
                  <a:lnTo>
                    <a:pt x="3366727" y="595322"/>
                  </a:lnTo>
                  <a:lnTo>
                    <a:pt x="3365880" y="545084"/>
                  </a:lnTo>
                  <a:lnTo>
                    <a:pt x="3366823" y="490812"/>
                  </a:lnTo>
                  <a:lnTo>
                    <a:pt x="3369653" y="438610"/>
                  </a:lnTo>
                  <a:lnTo>
                    <a:pt x="3374374" y="388477"/>
                  </a:lnTo>
                  <a:lnTo>
                    <a:pt x="3380989" y="340407"/>
                  </a:lnTo>
                  <a:lnTo>
                    <a:pt x="3389502" y="294397"/>
                  </a:lnTo>
                  <a:lnTo>
                    <a:pt x="3399916" y="250444"/>
                  </a:lnTo>
                  <a:lnTo>
                    <a:pt x="3418943" y="189795"/>
                  </a:lnTo>
                  <a:lnTo>
                    <a:pt x="3441922" y="136636"/>
                  </a:lnTo>
                  <a:lnTo>
                    <a:pt x="3468854" y="90977"/>
                  </a:lnTo>
                  <a:lnTo>
                    <a:pt x="3499739" y="52832"/>
                  </a:lnTo>
                  <a:lnTo>
                    <a:pt x="3555952" y="13223"/>
                  </a:lnTo>
                  <a:lnTo>
                    <a:pt x="3588660" y="3307"/>
                  </a:lnTo>
                  <a:lnTo>
                    <a:pt x="362445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9494" y="2356104"/>
            <a:ext cx="173227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6303390"/>
            <a:ext cx="482600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220085" algn="l"/>
              </a:tabLst>
            </a:pPr>
            <a:r>
              <a:rPr sz="1400" spc="-10" dirty="0">
                <a:latin typeface="Arial"/>
                <a:cs typeface="Arial"/>
              </a:rPr>
              <a:t>3/4/2024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Trưowng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Nguyệt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2600" y="609600"/>
            <a:ext cx="517080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3.</a:t>
            </a:r>
            <a:r>
              <a:rPr sz="20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002060"/>
                </a:solidFill>
                <a:latin typeface="Times New Roman"/>
                <a:cs typeface="Times New Roman"/>
              </a:rPr>
              <a:t>Kết</a:t>
            </a:r>
            <a:r>
              <a:rPr sz="2000" b="1" spc="-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002060"/>
                </a:solidFill>
                <a:latin typeface="Times New Roman"/>
                <a:cs typeface="Times New Roman"/>
              </a:rPr>
              <a:t>thúc:</a:t>
            </a:r>
            <a:r>
              <a:rPr sz="2000" b="1" spc="-5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2000" b="1" spc="-5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8270" marR="5080" indent="-116205" algn="ctr">
              <a:lnSpc>
                <a:spcPct val="100000"/>
              </a:lnSpc>
              <a:spcBef>
                <a:spcPts val="100"/>
              </a:spcBef>
            </a:pPr>
            <a:r>
              <a:rPr sz="2000" b="1" spc="-25" smtClean="0">
                <a:solidFill>
                  <a:srgbClr val="002060"/>
                </a:solidFill>
                <a:latin typeface="Times New Roman"/>
                <a:cs typeface="Times New Roman"/>
              </a:rPr>
              <a:t>Cô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và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trẻ</a:t>
            </a:r>
            <a:r>
              <a:rPr sz="20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cùng</a:t>
            </a:r>
            <a:r>
              <a:rPr sz="20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hát </a:t>
            </a:r>
            <a:r>
              <a:rPr sz="2000" b="1">
                <a:solidFill>
                  <a:srgbClr val="002060"/>
                </a:solidFill>
                <a:latin typeface="Times New Roman"/>
                <a:cs typeface="Times New Roman"/>
              </a:rPr>
              <a:t>bài</a:t>
            </a:r>
            <a:r>
              <a:rPr sz="2000" b="1" spc="-15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002060"/>
                </a:solidFill>
                <a:latin typeface="Times New Roman"/>
                <a:cs typeface="Times New Roman"/>
              </a:rPr>
              <a:t>“Nhà</a:t>
            </a:r>
            <a:r>
              <a:rPr sz="2000" b="1" spc="1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spc="-25" smtClean="0">
                <a:solidFill>
                  <a:srgbClr val="002060"/>
                </a:solidFill>
                <a:latin typeface="Times New Roman"/>
                <a:cs typeface="Times New Roman"/>
              </a:rPr>
              <a:t>của</a:t>
            </a:r>
            <a:r>
              <a:rPr lang="en-US" sz="2000" b="1" spc="-25" smtClean="0">
                <a:solidFill>
                  <a:srgbClr val="002060"/>
                </a:solidFill>
                <a:latin typeface="Times New Roman"/>
                <a:cs typeface="Times New Roman"/>
              </a:rPr>
              <a:t> tôi”</a:t>
            </a:r>
            <a:endParaRPr sz="20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0"/>
              <a:ext cx="8534400" cy="3154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542530"/>
              <a:ext cx="8534400" cy="315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0" y="0"/>
              <a:ext cx="457200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1546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6303390"/>
            <a:ext cx="482600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220085" algn="l"/>
              </a:tabLst>
            </a:pPr>
            <a:r>
              <a:rPr sz="1400" spc="-10" dirty="0">
                <a:latin typeface="Arial"/>
                <a:cs typeface="Arial"/>
              </a:rPr>
              <a:t>3/4/2024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Trưowng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Thị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Nguyệt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8575"/>
            <a:ext cx="9144000" cy="6829425"/>
            <a:chOff x="0" y="0"/>
            <a:chExt cx="9144000" cy="6829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29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0" y="4440935"/>
              <a:ext cx="6531102" cy="6164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3966" y="3810122"/>
              <a:ext cx="6029833" cy="12190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11697" y="4835397"/>
              <a:ext cx="60960" cy="175260"/>
            </a:xfrm>
            <a:custGeom>
              <a:avLst/>
              <a:gdLst/>
              <a:ahLst/>
              <a:cxnLst/>
              <a:rect l="l" t="t" r="r" b="b"/>
              <a:pathLst>
                <a:path w="60960" h="175260">
                  <a:moveTo>
                    <a:pt x="0" y="0"/>
                  </a:moveTo>
                  <a:lnTo>
                    <a:pt x="15142" y="0"/>
                  </a:lnTo>
                  <a:lnTo>
                    <a:pt x="30273" y="0"/>
                  </a:lnTo>
                  <a:lnTo>
                    <a:pt x="45380" y="0"/>
                  </a:lnTo>
                  <a:lnTo>
                    <a:pt x="60451" y="0"/>
                  </a:lnTo>
                  <a:lnTo>
                    <a:pt x="60451" y="43795"/>
                  </a:lnTo>
                  <a:lnTo>
                    <a:pt x="60451" y="87566"/>
                  </a:lnTo>
                  <a:lnTo>
                    <a:pt x="60451" y="131337"/>
                  </a:lnTo>
                  <a:lnTo>
                    <a:pt x="60451" y="175132"/>
                  </a:lnTo>
                  <a:lnTo>
                    <a:pt x="45380" y="175132"/>
                  </a:lnTo>
                  <a:lnTo>
                    <a:pt x="30273" y="175132"/>
                  </a:lnTo>
                  <a:lnTo>
                    <a:pt x="15142" y="175132"/>
                  </a:lnTo>
                  <a:lnTo>
                    <a:pt x="0" y="175132"/>
                  </a:lnTo>
                  <a:lnTo>
                    <a:pt x="0" y="131337"/>
                  </a:lnTo>
                  <a:lnTo>
                    <a:pt x="0" y="87566"/>
                  </a:lnTo>
                  <a:lnTo>
                    <a:pt x="0" y="4379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8363" y="4436871"/>
              <a:ext cx="93599" cy="221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9282" y="4436871"/>
              <a:ext cx="93726" cy="2214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2505" y="4436871"/>
              <a:ext cx="93725" cy="2214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97884" y="4226814"/>
              <a:ext cx="3341370" cy="406400"/>
            </a:xfrm>
            <a:custGeom>
              <a:avLst/>
              <a:gdLst/>
              <a:ahLst/>
              <a:cxnLst/>
              <a:rect l="l" t="t" r="r" b="b"/>
              <a:pathLst>
                <a:path w="3341370" h="406400">
                  <a:moveTo>
                    <a:pt x="3285363" y="0"/>
                  </a:moveTo>
                  <a:lnTo>
                    <a:pt x="3254162" y="29414"/>
                  </a:lnTo>
                  <a:lnTo>
                    <a:pt x="3238537" y="81397"/>
                  </a:lnTo>
                  <a:lnTo>
                    <a:pt x="3230485" y="156783"/>
                  </a:lnTo>
                  <a:lnTo>
                    <a:pt x="3229483" y="203073"/>
                  </a:lnTo>
                  <a:lnTo>
                    <a:pt x="3230485" y="249433"/>
                  </a:lnTo>
                  <a:lnTo>
                    <a:pt x="3233499" y="290020"/>
                  </a:lnTo>
                  <a:lnTo>
                    <a:pt x="3245612" y="353822"/>
                  </a:lnTo>
                  <a:lnTo>
                    <a:pt x="3263630" y="393080"/>
                  </a:lnTo>
                  <a:lnTo>
                    <a:pt x="3285363" y="406146"/>
                  </a:lnTo>
                  <a:lnTo>
                    <a:pt x="3296771" y="402881"/>
                  </a:lnTo>
                  <a:lnTo>
                    <a:pt x="3325114" y="353822"/>
                  </a:lnTo>
                  <a:lnTo>
                    <a:pt x="3337115" y="289718"/>
                  </a:lnTo>
                  <a:lnTo>
                    <a:pt x="3340115" y="248737"/>
                  </a:lnTo>
                  <a:lnTo>
                    <a:pt x="3341116" y="201803"/>
                  </a:lnTo>
                  <a:lnTo>
                    <a:pt x="3340115" y="156033"/>
                  </a:lnTo>
                  <a:lnTo>
                    <a:pt x="3337115" y="115871"/>
                  </a:lnTo>
                  <a:lnTo>
                    <a:pt x="3325114" y="52324"/>
                  </a:lnTo>
                  <a:lnTo>
                    <a:pt x="3307191" y="13065"/>
                  </a:lnTo>
                  <a:lnTo>
                    <a:pt x="3285363" y="0"/>
                  </a:lnTo>
                  <a:close/>
                </a:path>
                <a:path w="3341370" h="406400">
                  <a:moveTo>
                    <a:pt x="1082039" y="0"/>
                  </a:moveTo>
                  <a:lnTo>
                    <a:pt x="1050732" y="29414"/>
                  </a:lnTo>
                  <a:lnTo>
                    <a:pt x="1035141" y="81397"/>
                  </a:lnTo>
                  <a:lnTo>
                    <a:pt x="1027052" y="156783"/>
                  </a:lnTo>
                  <a:lnTo>
                    <a:pt x="1026032" y="203073"/>
                  </a:lnTo>
                  <a:lnTo>
                    <a:pt x="1027052" y="249433"/>
                  </a:lnTo>
                  <a:lnTo>
                    <a:pt x="1030096" y="290020"/>
                  </a:lnTo>
                  <a:lnTo>
                    <a:pt x="1042162" y="353822"/>
                  </a:lnTo>
                  <a:lnTo>
                    <a:pt x="1060243" y="393080"/>
                  </a:lnTo>
                  <a:lnTo>
                    <a:pt x="1082039" y="406146"/>
                  </a:lnTo>
                  <a:lnTo>
                    <a:pt x="1093374" y="402881"/>
                  </a:lnTo>
                  <a:lnTo>
                    <a:pt x="1121664" y="353822"/>
                  </a:lnTo>
                  <a:lnTo>
                    <a:pt x="1133665" y="289718"/>
                  </a:lnTo>
                  <a:lnTo>
                    <a:pt x="1136665" y="248737"/>
                  </a:lnTo>
                  <a:lnTo>
                    <a:pt x="1137665" y="201803"/>
                  </a:lnTo>
                  <a:lnTo>
                    <a:pt x="1136665" y="156033"/>
                  </a:lnTo>
                  <a:lnTo>
                    <a:pt x="1133665" y="115871"/>
                  </a:lnTo>
                  <a:lnTo>
                    <a:pt x="1121664" y="52324"/>
                  </a:lnTo>
                  <a:lnTo>
                    <a:pt x="1103756" y="13065"/>
                  </a:lnTo>
                  <a:lnTo>
                    <a:pt x="1082039" y="0"/>
                  </a:lnTo>
                  <a:close/>
                </a:path>
                <a:path w="3341370" h="406400">
                  <a:moveTo>
                    <a:pt x="55879" y="0"/>
                  </a:moveTo>
                  <a:lnTo>
                    <a:pt x="24679" y="29414"/>
                  </a:lnTo>
                  <a:lnTo>
                    <a:pt x="9054" y="81397"/>
                  </a:lnTo>
                  <a:lnTo>
                    <a:pt x="1002" y="156783"/>
                  </a:lnTo>
                  <a:lnTo>
                    <a:pt x="0" y="203073"/>
                  </a:lnTo>
                  <a:lnTo>
                    <a:pt x="1002" y="249433"/>
                  </a:lnTo>
                  <a:lnTo>
                    <a:pt x="4016" y="290020"/>
                  </a:lnTo>
                  <a:lnTo>
                    <a:pt x="16128" y="353822"/>
                  </a:lnTo>
                  <a:lnTo>
                    <a:pt x="34147" y="393080"/>
                  </a:lnTo>
                  <a:lnTo>
                    <a:pt x="55879" y="406146"/>
                  </a:lnTo>
                  <a:lnTo>
                    <a:pt x="67216" y="402881"/>
                  </a:lnTo>
                  <a:lnTo>
                    <a:pt x="95630" y="353822"/>
                  </a:lnTo>
                  <a:lnTo>
                    <a:pt x="107632" y="289718"/>
                  </a:lnTo>
                  <a:lnTo>
                    <a:pt x="110632" y="248737"/>
                  </a:lnTo>
                  <a:lnTo>
                    <a:pt x="111632" y="201803"/>
                  </a:lnTo>
                  <a:lnTo>
                    <a:pt x="110632" y="156033"/>
                  </a:lnTo>
                  <a:lnTo>
                    <a:pt x="107632" y="115871"/>
                  </a:lnTo>
                  <a:lnTo>
                    <a:pt x="95630" y="52324"/>
                  </a:lnTo>
                  <a:lnTo>
                    <a:pt x="77612" y="13065"/>
                  </a:lnTo>
                  <a:lnTo>
                    <a:pt x="55879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7335" y="4211954"/>
              <a:ext cx="102489" cy="1673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10613" y="4084192"/>
              <a:ext cx="5433695" cy="945515"/>
            </a:xfrm>
            <a:custGeom>
              <a:avLst/>
              <a:gdLst/>
              <a:ahLst/>
              <a:cxnLst/>
              <a:rect l="l" t="t" r="r" b="b"/>
              <a:pathLst>
                <a:path w="5433695" h="945514">
                  <a:moveTo>
                    <a:pt x="2228088" y="133857"/>
                  </a:moveTo>
                  <a:lnTo>
                    <a:pt x="2199798" y="161397"/>
                  </a:lnTo>
                  <a:lnTo>
                    <a:pt x="2186106" y="210444"/>
                  </a:lnTo>
                  <a:lnTo>
                    <a:pt x="2179058" y="285069"/>
                  </a:lnTo>
                  <a:lnTo>
                    <a:pt x="2178177" y="331977"/>
                  </a:lnTo>
                  <a:lnTo>
                    <a:pt x="2179058" y="381125"/>
                  </a:lnTo>
                  <a:lnTo>
                    <a:pt x="2181701" y="423211"/>
                  </a:lnTo>
                  <a:lnTo>
                    <a:pt x="2192274" y="486155"/>
                  </a:lnTo>
                  <a:lnTo>
                    <a:pt x="2207990" y="522843"/>
                  </a:lnTo>
                  <a:lnTo>
                    <a:pt x="2226945" y="535050"/>
                  </a:lnTo>
                  <a:lnTo>
                    <a:pt x="2237638" y="531929"/>
                  </a:lnTo>
                  <a:lnTo>
                    <a:pt x="2264410" y="485012"/>
                  </a:lnTo>
                  <a:lnTo>
                    <a:pt x="2275840" y="422719"/>
                  </a:lnTo>
                  <a:lnTo>
                    <a:pt x="2278697" y="382571"/>
                  </a:lnTo>
                  <a:lnTo>
                    <a:pt x="2279650" y="336422"/>
                  </a:lnTo>
                  <a:lnTo>
                    <a:pt x="2278743" y="288299"/>
                  </a:lnTo>
                  <a:lnTo>
                    <a:pt x="2276014" y="246808"/>
                  </a:lnTo>
                  <a:lnTo>
                    <a:pt x="2265045" y="183768"/>
                  </a:lnTo>
                  <a:lnTo>
                    <a:pt x="2248471" y="146335"/>
                  </a:lnTo>
                  <a:lnTo>
                    <a:pt x="2228088" y="133857"/>
                  </a:lnTo>
                  <a:close/>
                </a:path>
                <a:path w="5433695" h="945514">
                  <a:moveTo>
                    <a:pt x="2398395" y="14985"/>
                  </a:moveTo>
                  <a:lnTo>
                    <a:pt x="2413519" y="14985"/>
                  </a:lnTo>
                  <a:lnTo>
                    <a:pt x="2428620" y="14985"/>
                  </a:lnTo>
                  <a:lnTo>
                    <a:pt x="2443722" y="14985"/>
                  </a:lnTo>
                  <a:lnTo>
                    <a:pt x="2458847" y="14985"/>
                  </a:lnTo>
                  <a:lnTo>
                    <a:pt x="2458847" y="65864"/>
                  </a:lnTo>
                  <a:lnTo>
                    <a:pt x="2458847" y="676528"/>
                  </a:lnTo>
                  <a:lnTo>
                    <a:pt x="2443722" y="676528"/>
                  </a:lnTo>
                  <a:lnTo>
                    <a:pt x="2428621" y="676528"/>
                  </a:lnTo>
                  <a:lnTo>
                    <a:pt x="2413519" y="676528"/>
                  </a:lnTo>
                  <a:lnTo>
                    <a:pt x="2398395" y="676528"/>
                  </a:lnTo>
                  <a:lnTo>
                    <a:pt x="2398395" y="625623"/>
                  </a:lnTo>
                  <a:lnTo>
                    <a:pt x="2398395" y="65864"/>
                  </a:lnTo>
                  <a:lnTo>
                    <a:pt x="2398395" y="14985"/>
                  </a:lnTo>
                  <a:close/>
                </a:path>
                <a:path w="5433695" h="945514">
                  <a:moveTo>
                    <a:pt x="0" y="14985"/>
                  </a:moveTo>
                  <a:lnTo>
                    <a:pt x="15069" y="14985"/>
                  </a:lnTo>
                  <a:lnTo>
                    <a:pt x="30162" y="14985"/>
                  </a:lnTo>
                  <a:lnTo>
                    <a:pt x="45255" y="14985"/>
                  </a:lnTo>
                  <a:lnTo>
                    <a:pt x="60325" y="14985"/>
                  </a:lnTo>
                  <a:lnTo>
                    <a:pt x="60325" y="65605"/>
                  </a:lnTo>
                  <a:lnTo>
                    <a:pt x="60325" y="318896"/>
                  </a:lnTo>
                  <a:lnTo>
                    <a:pt x="60539" y="381952"/>
                  </a:lnTo>
                  <a:lnTo>
                    <a:pt x="61182" y="431482"/>
                  </a:lnTo>
                  <a:lnTo>
                    <a:pt x="63754" y="489965"/>
                  </a:lnTo>
                  <a:lnTo>
                    <a:pt x="71772" y="529774"/>
                  </a:lnTo>
                  <a:lnTo>
                    <a:pt x="98170" y="558164"/>
                  </a:lnTo>
                  <a:lnTo>
                    <a:pt x="105767" y="556619"/>
                  </a:lnTo>
                  <a:lnTo>
                    <a:pt x="131603" y="520499"/>
                  </a:lnTo>
                  <a:lnTo>
                    <a:pt x="142748" y="472439"/>
                  </a:lnTo>
                  <a:lnTo>
                    <a:pt x="146176" y="409654"/>
                  </a:lnTo>
                  <a:lnTo>
                    <a:pt x="147034" y="358443"/>
                  </a:lnTo>
                  <a:lnTo>
                    <a:pt x="147319" y="294004"/>
                  </a:lnTo>
                  <a:lnTo>
                    <a:pt x="147319" y="238213"/>
                  </a:lnTo>
                  <a:lnTo>
                    <a:pt x="147319" y="182403"/>
                  </a:lnTo>
                  <a:lnTo>
                    <a:pt x="147319" y="126587"/>
                  </a:lnTo>
                  <a:lnTo>
                    <a:pt x="147319" y="70777"/>
                  </a:lnTo>
                  <a:lnTo>
                    <a:pt x="147319" y="14985"/>
                  </a:lnTo>
                  <a:lnTo>
                    <a:pt x="162389" y="14985"/>
                  </a:lnTo>
                  <a:lnTo>
                    <a:pt x="177482" y="14985"/>
                  </a:lnTo>
                  <a:lnTo>
                    <a:pt x="192575" y="14985"/>
                  </a:lnTo>
                  <a:lnTo>
                    <a:pt x="207644" y="14985"/>
                  </a:lnTo>
                  <a:lnTo>
                    <a:pt x="207644" y="65864"/>
                  </a:lnTo>
                  <a:lnTo>
                    <a:pt x="207644" y="676528"/>
                  </a:lnTo>
                  <a:lnTo>
                    <a:pt x="193641" y="676528"/>
                  </a:lnTo>
                  <a:lnTo>
                    <a:pt x="179625" y="676528"/>
                  </a:lnTo>
                  <a:lnTo>
                    <a:pt x="165586" y="676528"/>
                  </a:lnTo>
                  <a:lnTo>
                    <a:pt x="151511" y="676528"/>
                  </a:lnTo>
                  <a:lnTo>
                    <a:pt x="151511" y="651763"/>
                  </a:lnTo>
                  <a:lnTo>
                    <a:pt x="151511" y="626998"/>
                  </a:lnTo>
                  <a:lnTo>
                    <a:pt x="151511" y="602233"/>
                  </a:lnTo>
                  <a:lnTo>
                    <a:pt x="151511" y="577468"/>
                  </a:lnTo>
                  <a:lnTo>
                    <a:pt x="144819" y="602543"/>
                  </a:lnTo>
                  <a:lnTo>
                    <a:pt x="128436" y="644263"/>
                  </a:lnTo>
                  <a:lnTo>
                    <a:pt x="97901" y="683831"/>
                  </a:lnTo>
                  <a:lnTo>
                    <a:pt x="75818" y="691514"/>
                  </a:lnTo>
                  <a:lnTo>
                    <a:pt x="64654" y="689681"/>
                  </a:lnTo>
                  <a:lnTo>
                    <a:pt x="34543" y="662177"/>
                  </a:lnTo>
                  <a:lnTo>
                    <a:pt x="18811" y="626998"/>
                  </a:lnTo>
                  <a:lnTo>
                    <a:pt x="8128" y="580008"/>
                  </a:lnTo>
                  <a:lnTo>
                    <a:pt x="2016" y="516889"/>
                  </a:lnTo>
                  <a:lnTo>
                    <a:pt x="502" y="477746"/>
                  </a:lnTo>
                  <a:lnTo>
                    <a:pt x="0" y="433577"/>
                  </a:lnTo>
                  <a:lnTo>
                    <a:pt x="0" y="381238"/>
                  </a:lnTo>
                  <a:lnTo>
                    <a:pt x="0" y="328900"/>
                  </a:lnTo>
                  <a:lnTo>
                    <a:pt x="0" y="67283"/>
                  </a:lnTo>
                  <a:lnTo>
                    <a:pt x="0" y="14985"/>
                  </a:lnTo>
                  <a:close/>
                </a:path>
                <a:path w="5433695" h="945514">
                  <a:moveTo>
                    <a:pt x="5324602" y="0"/>
                  </a:moveTo>
                  <a:lnTo>
                    <a:pt x="5370131" y="24368"/>
                  </a:lnTo>
                  <a:lnTo>
                    <a:pt x="5404993" y="97408"/>
                  </a:lnTo>
                  <a:lnTo>
                    <a:pt x="5421164" y="173952"/>
                  </a:lnTo>
                  <a:lnTo>
                    <a:pt x="5426710" y="220868"/>
                  </a:lnTo>
                  <a:lnTo>
                    <a:pt x="5430562" y="273553"/>
                  </a:lnTo>
                  <a:lnTo>
                    <a:pt x="5432721" y="332009"/>
                  </a:lnTo>
                  <a:lnTo>
                    <a:pt x="5433187" y="396239"/>
                  </a:lnTo>
                  <a:lnTo>
                    <a:pt x="5395299" y="396239"/>
                  </a:lnTo>
                  <a:lnTo>
                    <a:pt x="5357447" y="396239"/>
                  </a:lnTo>
                  <a:lnTo>
                    <a:pt x="5319619" y="396239"/>
                  </a:lnTo>
                  <a:lnTo>
                    <a:pt x="5281803" y="396239"/>
                  </a:lnTo>
                  <a:lnTo>
                    <a:pt x="5282924" y="432958"/>
                  </a:lnTo>
                  <a:lnTo>
                    <a:pt x="5290214" y="493537"/>
                  </a:lnTo>
                  <a:lnTo>
                    <a:pt x="5303809" y="536307"/>
                  </a:lnTo>
                  <a:lnTo>
                    <a:pt x="5331206" y="560577"/>
                  </a:lnTo>
                  <a:lnTo>
                    <a:pt x="5338044" y="559192"/>
                  </a:lnTo>
                  <a:lnTo>
                    <a:pt x="5359632" y="525291"/>
                  </a:lnTo>
                  <a:lnTo>
                    <a:pt x="5369687" y="465962"/>
                  </a:lnTo>
                  <a:lnTo>
                    <a:pt x="5384736" y="473295"/>
                  </a:lnTo>
                  <a:lnTo>
                    <a:pt x="5399786" y="480615"/>
                  </a:lnTo>
                  <a:lnTo>
                    <a:pt x="5414835" y="487912"/>
                  </a:lnTo>
                  <a:lnTo>
                    <a:pt x="5429885" y="495172"/>
                  </a:lnTo>
                  <a:lnTo>
                    <a:pt x="5423239" y="540301"/>
                  </a:lnTo>
                  <a:lnTo>
                    <a:pt x="5414914" y="579691"/>
                  </a:lnTo>
                  <a:lnTo>
                    <a:pt x="5393182" y="641349"/>
                  </a:lnTo>
                  <a:lnTo>
                    <a:pt x="5365019" y="678957"/>
                  </a:lnTo>
                  <a:lnTo>
                    <a:pt x="5330570" y="691514"/>
                  </a:lnTo>
                  <a:lnTo>
                    <a:pt x="5302708" y="684466"/>
                  </a:lnTo>
                  <a:lnTo>
                    <a:pt x="5258651" y="628078"/>
                  </a:lnTo>
                  <a:lnTo>
                    <a:pt x="5242433" y="578738"/>
                  </a:lnTo>
                  <a:lnTo>
                    <a:pt x="5234278" y="540716"/>
                  </a:lnTo>
                  <a:lnTo>
                    <a:pt x="5227946" y="498889"/>
                  </a:lnTo>
                  <a:lnTo>
                    <a:pt x="5223431" y="453265"/>
                  </a:lnTo>
                  <a:lnTo>
                    <a:pt x="5220727" y="403848"/>
                  </a:lnTo>
                  <a:lnTo>
                    <a:pt x="5219827" y="350646"/>
                  </a:lnTo>
                  <a:lnTo>
                    <a:pt x="5221015" y="287736"/>
                  </a:lnTo>
                  <a:lnTo>
                    <a:pt x="5224581" y="230525"/>
                  </a:lnTo>
                  <a:lnTo>
                    <a:pt x="5230525" y="179014"/>
                  </a:lnTo>
                  <a:lnTo>
                    <a:pt x="5238846" y="133202"/>
                  </a:lnTo>
                  <a:lnTo>
                    <a:pt x="5249545" y="93090"/>
                  </a:lnTo>
                  <a:lnTo>
                    <a:pt x="5265308" y="52345"/>
                  </a:lnTo>
                  <a:lnTo>
                    <a:pt x="5302837" y="5812"/>
                  </a:lnTo>
                  <a:lnTo>
                    <a:pt x="5324602" y="0"/>
                  </a:lnTo>
                  <a:close/>
                </a:path>
                <a:path w="5433695" h="945514">
                  <a:moveTo>
                    <a:pt x="5072507" y="0"/>
                  </a:moveTo>
                  <a:lnTo>
                    <a:pt x="5119639" y="24368"/>
                  </a:lnTo>
                  <a:lnTo>
                    <a:pt x="5157343" y="97408"/>
                  </a:lnTo>
                  <a:lnTo>
                    <a:pt x="5169275" y="138479"/>
                  </a:lnTo>
                  <a:lnTo>
                    <a:pt x="5178557" y="183659"/>
                  </a:lnTo>
                  <a:lnTo>
                    <a:pt x="5185186" y="232941"/>
                  </a:lnTo>
                  <a:lnTo>
                    <a:pt x="5189164" y="286319"/>
                  </a:lnTo>
                  <a:lnTo>
                    <a:pt x="5190490" y="343788"/>
                  </a:lnTo>
                  <a:lnTo>
                    <a:pt x="5189149" y="401839"/>
                  </a:lnTo>
                  <a:lnTo>
                    <a:pt x="5185133" y="455750"/>
                  </a:lnTo>
                  <a:lnTo>
                    <a:pt x="5178447" y="505528"/>
                  </a:lnTo>
                  <a:lnTo>
                    <a:pt x="5169097" y="551178"/>
                  </a:lnTo>
                  <a:lnTo>
                    <a:pt x="5157089" y="592708"/>
                  </a:lnTo>
                  <a:lnTo>
                    <a:pt x="5139253" y="635900"/>
                  </a:lnTo>
                  <a:lnTo>
                    <a:pt x="5097152" y="685327"/>
                  </a:lnTo>
                  <a:lnTo>
                    <a:pt x="5072888" y="691514"/>
                  </a:lnTo>
                  <a:lnTo>
                    <a:pt x="5057360" y="688943"/>
                  </a:lnTo>
                  <a:lnTo>
                    <a:pt x="5012944" y="650366"/>
                  </a:lnTo>
                  <a:lnTo>
                    <a:pt x="4987909" y="599678"/>
                  </a:lnTo>
                  <a:lnTo>
                    <a:pt x="4969637" y="529843"/>
                  </a:lnTo>
                  <a:lnTo>
                    <a:pt x="4963136" y="487959"/>
                  </a:lnTo>
                  <a:lnTo>
                    <a:pt x="4958492" y="441753"/>
                  </a:lnTo>
                  <a:lnTo>
                    <a:pt x="4955706" y="391237"/>
                  </a:lnTo>
                  <a:lnTo>
                    <a:pt x="4954778" y="336422"/>
                  </a:lnTo>
                  <a:lnTo>
                    <a:pt x="4955706" y="293153"/>
                  </a:lnTo>
                  <a:lnTo>
                    <a:pt x="4958492" y="250586"/>
                  </a:lnTo>
                  <a:lnTo>
                    <a:pt x="4963136" y="208710"/>
                  </a:lnTo>
                  <a:lnTo>
                    <a:pt x="4969637" y="167512"/>
                  </a:lnTo>
                  <a:lnTo>
                    <a:pt x="4977848" y="129151"/>
                  </a:lnTo>
                  <a:lnTo>
                    <a:pt x="4998890" y="66857"/>
                  </a:lnTo>
                  <a:lnTo>
                    <a:pt x="5025697" y="24163"/>
                  </a:lnTo>
                  <a:lnTo>
                    <a:pt x="5072507" y="0"/>
                  </a:lnTo>
                  <a:close/>
                </a:path>
                <a:path w="5433695" h="945514">
                  <a:moveTo>
                    <a:pt x="3925442" y="0"/>
                  </a:moveTo>
                  <a:lnTo>
                    <a:pt x="3962019" y="20827"/>
                  </a:lnTo>
                  <a:lnTo>
                    <a:pt x="3982253" y="58636"/>
                  </a:lnTo>
                  <a:lnTo>
                    <a:pt x="3994181" y="108727"/>
                  </a:lnTo>
                  <a:lnTo>
                    <a:pt x="3998849" y="147573"/>
                  </a:lnTo>
                  <a:lnTo>
                    <a:pt x="4001309" y="197580"/>
                  </a:lnTo>
                  <a:lnTo>
                    <a:pt x="4002151" y="265302"/>
                  </a:lnTo>
                  <a:lnTo>
                    <a:pt x="4002151" y="316732"/>
                  </a:lnTo>
                  <a:lnTo>
                    <a:pt x="4002151" y="368151"/>
                  </a:lnTo>
                  <a:lnTo>
                    <a:pt x="4002151" y="676528"/>
                  </a:lnTo>
                  <a:lnTo>
                    <a:pt x="3987079" y="676528"/>
                  </a:lnTo>
                  <a:lnTo>
                    <a:pt x="3971972" y="676528"/>
                  </a:lnTo>
                  <a:lnTo>
                    <a:pt x="3956841" y="676528"/>
                  </a:lnTo>
                  <a:lnTo>
                    <a:pt x="3941699" y="676528"/>
                  </a:lnTo>
                  <a:lnTo>
                    <a:pt x="3941699" y="628298"/>
                  </a:lnTo>
                  <a:lnTo>
                    <a:pt x="3941699" y="338835"/>
                  </a:lnTo>
                  <a:lnTo>
                    <a:pt x="3941460" y="290022"/>
                  </a:lnTo>
                  <a:lnTo>
                    <a:pt x="3940746" y="250650"/>
                  </a:lnTo>
                  <a:lnTo>
                    <a:pt x="3937889" y="200278"/>
                  </a:lnTo>
                  <a:lnTo>
                    <a:pt x="3929387" y="160952"/>
                  </a:lnTo>
                  <a:lnTo>
                    <a:pt x="3904361" y="133857"/>
                  </a:lnTo>
                  <a:lnTo>
                    <a:pt x="3896669" y="135427"/>
                  </a:lnTo>
                  <a:lnTo>
                    <a:pt x="3870452" y="172303"/>
                  </a:lnTo>
                  <a:lnTo>
                    <a:pt x="3859022" y="224916"/>
                  </a:lnTo>
                  <a:lnTo>
                    <a:pt x="3855592" y="283384"/>
                  </a:lnTo>
                  <a:lnTo>
                    <a:pt x="3854735" y="325733"/>
                  </a:lnTo>
                  <a:lnTo>
                    <a:pt x="3854450" y="376808"/>
                  </a:lnTo>
                  <a:lnTo>
                    <a:pt x="3854450" y="426774"/>
                  </a:lnTo>
                  <a:lnTo>
                    <a:pt x="3854450" y="476725"/>
                  </a:lnTo>
                  <a:lnTo>
                    <a:pt x="3854450" y="526668"/>
                  </a:lnTo>
                  <a:lnTo>
                    <a:pt x="3854450" y="576612"/>
                  </a:lnTo>
                  <a:lnTo>
                    <a:pt x="3854450" y="626563"/>
                  </a:lnTo>
                  <a:lnTo>
                    <a:pt x="3854450" y="676528"/>
                  </a:lnTo>
                  <a:lnTo>
                    <a:pt x="3839325" y="676528"/>
                  </a:lnTo>
                  <a:lnTo>
                    <a:pt x="3824224" y="676528"/>
                  </a:lnTo>
                  <a:lnTo>
                    <a:pt x="3809122" y="676528"/>
                  </a:lnTo>
                  <a:lnTo>
                    <a:pt x="3793998" y="676528"/>
                  </a:lnTo>
                  <a:lnTo>
                    <a:pt x="3793998" y="625623"/>
                  </a:lnTo>
                  <a:lnTo>
                    <a:pt x="3793998" y="14985"/>
                  </a:lnTo>
                  <a:lnTo>
                    <a:pt x="3808019" y="14985"/>
                  </a:lnTo>
                  <a:lnTo>
                    <a:pt x="3822065" y="14985"/>
                  </a:lnTo>
                  <a:lnTo>
                    <a:pt x="3836110" y="14985"/>
                  </a:lnTo>
                  <a:lnTo>
                    <a:pt x="3850132" y="14985"/>
                  </a:lnTo>
                  <a:lnTo>
                    <a:pt x="3850132" y="39274"/>
                  </a:lnTo>
                  <a:lnTo>
                    <a:pt x="3850132" y="63563"/>
                  </a:lnTo>
                  <a:lnTo>
                    <a:pt x="3850132" y="87852"/>
                  </a:lnTo>
                  <a:lnTo>
                    <a:pt x="3850132" y="112140"/>
                  </a:lnTo>
                  <a:lnTo>
                    <a:pt x="3866060" y="63061"/>
                  </a:lnTo>
                  <a:lnTo>
                    <a:pt x="3883929" y="28019"/>
                  </a:lnTo>
                  <a:lnTo>
                    <a:pt x="3903727" y="7002"/>
                  </a:lnTo>
                  <a:lnTo>
                    <a:pt x="3925442" y="0"/>
                  </a:lnTo>
                  <a:close/>
                </a:path>
                <a:path w="5433695" h="945514">
                  <a:moveTo>
                    <a:pt x="3638550" y="0"/>
                  </a:moveTo>
                  <a:lnTo>
                    <a:pt x="3687556" y="15591"/>
                  </a:lnTo>
                  <a:lnTo>
                    <a:pt x="3715607" y="59150"/>
                  </a:lnTo>
                  <a:lnTo>
                    <a:pt x="3726561" y="98043"/>
                  </a:lnTo>
                  <a:lnTo>
                    <a:pt x="3732672" y="158591"/>
                  </a:lnTo>
                  <a:lnTo>
                    <a:pt x="3734186" y="202235"/>
                  </a:lnTo>
                  <a:lnTo>
                    <a:pt x="3734689" y="254761"/>
                  </a:lnTo>
                  <a:lnTo>
                    <a:pt x="3734500" y="305835"/>
                  </a:lnTo>
                  <a:lnTo>
                    <a:pt x="3734323" y="356933"/>
                  </a:lnTo>
                  <a:lnTo>
                    <a:pt x="3734171" y="408031"/>
                  </a:lnTo>
                  <a:lnTo>
                    <a:pt x="3734054" y="459104"/>
                  </a:lnTo>
                  <a:lnTo>
                    <a:pt x="3734224" y="499852"/>
                  </a:lnTo>
                  <a:lnTo>
                    <a:pt x="3735661" y="564153"/>
                  </a:lnTo>
                  <a:lnTo>
                    <a:pt x="3738715" y="608806"/>
                  </a:lnTo>
                  <a:lnTo>
                    <a:pt x="3744100" y="653192"/>
                  </a:lnTo>
                  <a:lnTo>
                    <a:pt x="3747770" y="676528"/>
                  </a:lnTo>
                  <a:lnTo>
                    <a:pt x="3732815" y="676528"/>
                  </a:lnTo>
                  <a:lnTo>
                    <a:pt x="3717861" y="676528"/>
                  </a:lnTo>
                  <a:lnTo>
                    <a:pt x="3702907" y="676528"/>
                  </a:lnTo>
                  <a:lnTo>
                    <a:pt x="3687953" y="676528"/>
                  </a:lnTo>
                  <a:lnTo>
                    <a:pt x="3686738" y="666738"/>
                  </a:lnTo>
                  <a:lnTo>
                    <a:pt x="3685381" y="654875"/>
                  </a:lnTo>
                  <a:lnTo>
                    <a:pt x="3683881" y="640917"/>
                  </a:lnTo>
                  <a:lnTo>
                    <a:pt x="3682238" y="624839"/>
                  </a:lnTo>
                  <a:lnTo>
                    <a:pt x="3681222" y="614425"/>
                  </a:lnTo>
                  <a:lnTo>
                    <a:pt x="3680460" y="607567"/>
                  </a:lnTo>
                  <a:lnTo>
                    <a:pt x="3680079" y="604265"/>
                  </a:lnTo>
                  <a:lnTo>
                    <a:pt x="3672167" y="624701"/>
                  </a:lnTo>
                  <a:lnTo>
                    <a:pt x="3664029" y="642397"/>
                  </a:lnTo>
                  <a:lnTo>
                    <a:pt x="3637950" y="679192"/>
                  </a:lnTo>
                  <a:lnTo>
                    <a:pt x="3609340" y="691514"/>
                  </a:lnTo>
                  <a:lnTo>
                    <a:pt x="3592647" y="688040"/>
                  </a:lnTo>
                  <a:lnTo>
                    <a:pt x="3564834" y="660278"/>
                  </a:lnTo>
                  <a:lnTo>
                    <a:pt x="3544806" y="606464"/>
                  </a:lnTo>
                  <a:lnTo>
                    <a:pt x="3534658" y="536360"/>
                  </a:lnTo>
                  <a:lnTo>
                    <a:pt x="3533394" y="495807"/>
                  </a:lnTo>
                  <a:lnTo>
                    <a:pt x="3533967" y="468564"/>
                  </a:lnTo>
                  <a:lnTo>
                    <a:pt x="3538591" y="418601"/>
                  </a:lnTo>
                  <a:lnTo>
                    <a:pt x="3547713" y="375215"/>
                  </a:lnTo>
                  <a:lnTo>
                    <a:pt x="3568573" y="328548"/>
                  </a:lnTo>
                  <a:lnTo>
                    <a:pt x="3601791" y="296902"/>
                  </a:lnTo>
                  <a:lnTo>
                    <a:pt x="3636176" y="276449"/>
                  </a:lnTo>
                  <a:lnTo>
                    <a:pt x="3652488" y="265509"/>
                  </a:lnTo>
                  <a:lnTo>
                    <a:pt x="3665513" y="254974"/>
                  </a:lnTo>
                  <a:lnTo>
                    <a:pt x="3675253" y="244855"/>
                  </a:lnTo>
                  <a:lnTo>
                    <a:pt x="3675253" y="239013"/>
                  </a:lnTo>
                  <a:lnTo>
                    <a:pt x="3675253" y="233171"/>
                  </a:lnTo>
                  <a:lnTo>
                    <a:pt x="3675253" y="227329"/>
                  </a:lnTo>
                  <a:lnTo>
                    <a:pt x="3674727" y="203900"/>
                  </a:lnTo>
                  <a:lnTo>
                    <a:pt x="3666744" y="155447"/>
                  </a:lnTo>
                  <a:lnTo>
                    <a:pt x="3634232" y="133857"/>
                  </a:lnTo>
                  <a:lnTo>
                    <a:pt x="3626588" y="135020"/>
                  </a:lnTo>
                  <a:lnTo>
                    <a:pt x="3600926" y="177625"/>
                  </a:lnTo>
                  <a:lnTo>
                    <a:pt x="3594481" y="216788"/>
                  </a:lnTo>
                  <a:lnTo>
                    <a:pt x="3580765" y="209625"/>
                  </a:lnTo>
                  <a:lnTo>
                    <a:pt x="3567048" y="202437"/>
                  </a:lnTo>
                  <a:lnTo>
                    <a:pt x="3553332" y="195250"/>
                  </a:lnTo>
                  <a:lnTo>
                    <a:pt x="3539616" y="188086"/>
                  </a:lnTo>
                  <a:lnTo>
                    <a:pt x="3545097" y="143273"/>
                  </a:lnTo>
                  <a:lnTo>
                    <a:pt x="3552221" y="104663"/>
                  </a:lnTo>
                  <a:lnTo>
                    <a:pt x="3571494" y="46100"/>
                  </a:lnTo>
                  <a:lnTo>
                    <a:pt x="3599497" y="11525"/>
                  </a:lnTo>
                  <a:lnTo>
                    <a:pt x="3617642" y="2881"/>
                  </a:lnTo>
                  <a:lnTo>
                    <a:pt x="3638550" y="0"/>
                  </a:lnTo>
                  <a:close/>
                </a:path>
                <a:path w="5433695" h="945514">
                  <a:moveTo>
                    <a:pt x="3279775" y="0"/>
                  </a:moveTo>
                  <a:lnTo>
                    <a:pt x="3317748" y="26161"/>
                  </a:lnTo>
                  <a:lnTo>
                    <a:pt x="3338661" y="80472"/>
                  </a:lnTo>
                  <a:lnTo>
                    <a:pt x="3344164" y="105282"/>
                  </a:lnTo>
                  <a:lnTo>
                    <a:pt x="3351851" y="80472"/>
                  </a:lnTo>
                  <a:lnTo>
                    <a:pt x="3368131" y="40899"/>
                  </a:lnTo>
                  <a:lnTo>
                    <a:pt x="3394709" y="6508"/>
                  </a:lnTo>
                  <a:lnTo>
                    <a:pt x="3413887" y="0"/>
                  </a:lnTo>
                  <a:lnTo>
                    <a:pt x="3425981" y="1837"/>
                  </a:lnTo>
                  <a:lnTo>
                    <a:pt x="3456432" y="29590"/>
                  </a:lnTo>
                  <a:lnTo>
                    <a:pt x="3471687" y="66071"/>
                  </a:lnTo>
                  <a:lnTo>
                    <a:pt x="3482466" y="116458"/>
                  </a:lnTo>
                  <a:lnTo>
                    <a:pt x="3487150" y="171878"/>
                  </a:lnTo>
                  <a:lnTo>
                    <a:pt x="3488690" y="253491"/>
                  </a:lnTo>
                  <a:lnTo>
                    <a:pt x="3488690" y="306361"/>
                  </a:lnTo>
                  <a:lnTo>
                    <a:pt x="3488690" y="359239"/>
                  </a:lnTo>
                  <a:lnTo>
                    <a:pt x="3488690" y="676528"/>
                  </a:lnTo>
                  <a:lnTo>
                    <a:pt x="3473618" y="676528"/>
                  </a:lnTo>
                  <a:lnTo>
                    <a:pt x="3458511" y="676528"/>
                  </a:lnTo>
                  <a:lnTo>
                    <a:pt x="3443380" y="676528"/>
                  </a:lnTo>
                  <a:lnTo>
                    <a:pt x="3428238" y="676528"/>
                  </a:lnTo>
                  <a:lnTo>
                    <a:pt x="3428238" y="622488"/>
                  </a:lnTo>
                  <a:lnTo>
                    <a:pt x="3428238" y="298322"/>
                  </a:lnTo>
                  <a:lnTo>
                    <a:pt x="3427855" y="253511"/>
                  </a:lnTo>
                  <a:lnTo>
                    <a:pt x="3424755" y="189988"/>
                  </a:lnTo>
                  <a:lnTo>
                    <a:pt x="3411410" y="143255"/>
                  </a:lnTo>
                  <a:lnTo>
                    <a:pt x="3396234" y="133857"/>
                  </a:lnTo>
                  <a:lnTo>
                    <a:pt x="3390020" y="135262"/>
                  </a:lnTo>
                  <a:lnTo>
                    <a:pt x="3367194" y="168866"/>
                  </a:lnTo>
                  <a:lnTo>
                    <a:pt x="3356229" y="222122"/>
                  </a:lnTo>
                  <a:lnTo>
                    <a:pt x="3352514" y="277923"/>
                  </a:lnTo>
                  <a:lnTo>
                    <a:pt x="3351276" y="358774"/>
                  </a:lnTo>
                  <a:lnTo>
                    <a:pt x="3351276" y="411733"/>
                  </a:lnTo>
                  <a:lnTo>
                    <a:pt x="3351276" y="464692"/>
                  </a:lnTo>
                  <a:lnTo>
                    <a:pt x="3351276" y="517651"/>
                  </a:lnTo>
                  <a:lnTo>
                    <a:pt x="3351276" y="570611"/>
                  </a:lnTo>
                  <a:lnTo>
                    <a:pt x="3351276" y="623570"/>
                  </a:lnTo>
                  <a:lnTo>
                    <a:pt x="3351276" y="676528"/>
                  </a:lnTo>
                  <a:lnTo>
                    <a:pt x="3336206" y="676528"/>
                  </a:lnTo>
                  <a:lnTo>
                    <a:pt x="3321113" y="676528"/>
                  </a:lnTo>
                  <a:lnTo>
                    <a:pt x="3306020" y="676528"/>
                  </a:lnTo>
                  <a:lnTo>
                    <a:pt x="3290951" y="676528"/>
                  </a:lnTo>
                  <a:lnTo>
                    <a:pt x="3290951" y="624720"/>
                  </a:lnTo>
                  <a:lnTo>
                    <a:pt x="3290951" y="313943"/>
                  </a:lnTo>
                  <a:lnTo>
                    <a:pt x="3290738" y="269938"/>
                  </a:lnTo>
                  <a:lnTo>
                    <a:pt x="3289075" y="207644"/>
                  </a:lnTo>
                  <a:lnTo>
                    <a:pt x="3283537" y="164893"/>
                  </a:lnTo>
                  <a:lnTo>
                    <a:pt x="3267075" y="133857"/>
                  </a:lnTo>
                  <a:lnTo>
                    <a:pt x="3259328" y="133857"/>
                  </a:lnTo>
                  <a:lnTo>
                    <a:pt x="3228965" y="167848"/>
                  </a:lnTo>
                  <a:lnTo>
                    <a:pt x="3218053" y="218693"/>
                  </a:lnTo>
                  <a:lnTo>
                    <a:pt x="3214449" y="273272"/>
                  </a:lnTo>
                  <a:lnTo>
                    <a:pt x="3213227" y="355091"/>
                  </a:lnTo>
                  <a:lnTo>
                    <a:pt x="3213227" y="408632"/>
                  </a:lnTo>
                  <a:lnTo>
                    <a:pt x="3213227" y="462190"/>
                  </a:lnTo>
                  <a:lnTo>
                    <a:pt x="3213227" y="515762"/>
                  </a:lnTo>
                  <a:lnTo>
                    <a:pt x="3213227" y="569345"/>
                  </a:lnTo>
                  <a:lnTo>
                    <a:pt x="3213227" y="622935"/>
                  </a:lnTo>
                  <a:lnTo>
                    <a:pt x="3213227" y="676528"/>
                  </a:lnTo>
                  <a:lnTo>
                    <a:pt x="3198157" y="676528"/>
                  </a:lnTo>
                  <a:lnTo>
                    <a:pt x="3183064" y="676528"/>
                  </a:lnTo>
                  <a:lnTo>
                    <a:pt x="3167971" y="676528"/>
                  </a:lnTo>
                  <a:lnTo>
                    <a:pt x="3152902" y="676528"/>
                  </a:lnTo>
                  <a:lnTo>
                    <a:pt x="3152902" y="625623"/>
                  </a:lnTo>
                  <a:lnTo>
                    <a:pt x="3152902" y="14985"/>
                  </a:lnTo>
                  <a:lnTo>
                    <a:pt x="3166808" y="14985"/>
                  </a:lnTo>
                  <a:lnTo>
                    <a:pt x="3180715" y="14985"/>
                  </a:lnTo>
                  <a:lnTo>
                    <a:pt x="3194621" y="14985"/>
                  </a:lnTo>
                  <a:lnTo>
                    <a:pt x="3208528" y="14985"/>
                  </a:lnTo>
                  <a:lnTo>
                    <a:pt x="3208528" y="37560"/>
                  </a:lnTo>
                  <a:lnTo>
                    <a:pt x="3208528" y="60134"/>
                  </a:lnTo>
                  <a:lnTo>
                    <a:pt x="3208528" y="82708"/>
                  </a:lnTo>
                  <a:lnTo>
                    <a:pt x="3208528" y="105282"/>
                  </a:lnTo>
                  <a:lnTo>
                    <a:pt x="3224196" y="59203"/>
                  </a:lnTo>
                  <a:lnTo>
                    <a:pt x="3241293" y="26304"/>
                  </a:lnTo>
                  <a:lnTo>
                    <a:pt x="3259820" y="6574"/>
                  </a:lnTo>
                  <a:lnTo>
                    <a:pt x="3279775" y="0"/>
                  </a:lnTo>
                  <a:close/>
                </a:path>
                <a:path w="5433695" h="945514">
                  <a:moveTo>
                    <a:pt x="2869057" y="0"/>
                  </a:moveTo>
                  <a:lnTo>
                    <a:pt x="2916205" y="24368"/>
                  </a:lnTo>
                  <a:lnTo>
                    <a:pt x="2954020" y="97408"/>
                  </a:lnTo>
                  <a:lnTo>
                    <a:pt x="2965952" y="138479"/>
                  </a:lnTo>
                  <a:lnTo>
                    <a:pt x="2975234" y="183659"/>
                  </a:lnTo>
                  <a:lnTo>
                    <a:pt x="2981863" y="232941"/>
                  </a:lnTo>
                  <a:lnTo>
                    <a:pt x="2985841" y="286319"/>
                  </a:lnTo>
                  <a:lnTo>
                    <a:pt x="2987166" y="343788"/>
                  </a:lnTo>
                  <a:lnTo>
                    <a:pt x="2985825" y="401839"/>
                  </a:lnTo>
                  <a:lnTo>
                    <a:pt x="2981802" y="455750"/>
                  </a:lnTo>
                  <a:lnTo>
                    <a:pt x="2975096" y="505528"/>
                  </a:lnTo>
                  <a:lnTo>
                    <a:pt x="2965709" y="551178"/>
                  </a:lnTo>
                  <a:lnTo>
                    <a:pt x="2953639" y="592708"/>
                  </a:lnTo>
                  <a:lnTo>
                    <a:pt x="2935874" y="635900"/>
                  </a:lnTo>
                  <a:lnTo>
                    <a:pt x="2893774" y="685327"/>
                  </a:lnTo>
                  <a:lnTo>
                    <a:pt x="2869438" y="691514"/>
                  </a:lnTo>
                  <a:lnTo>
                    <a:pt x="2853965" y="688943"/>
                  </a:lnTo>
                  <a:lnTo>
                    <a:pt x="2809621" y="650366"/>
                  </a:lnTo>
                  <a:lnTo>
                    <a:pt x="2784538" y="599678"/>
                  </a:lnTo>
                  <a:lnTo>
                    <a:pt x="2766314" y="529843"/>
                  </a:lnTo>
                  <a:lnTo>
                    <a:pt x="2759813" y="487959"/>
                  </a:lnTo>
                  <a:lnTo>
                    <a:pt x="2755169" y="441753"/>
                  </a:lnTo>
                  <a:lnTo>
                    <a:pt x="2752383" y="391237"/>
                  </a:lnTo>
                  <a:lnTo>
                    <a:pt x="2751454" y="336422"/>
                  </a:lnTo>
                  <a:lnTo>
                    <a:pt x="2752383" y="293153"/>
                  </a:lnTo>
                  <a:lnTo>
                    <a:pt x="2755169" y="250586"/>
                  </a:lnTo>
                  <a:lnTo>
                    <a:pt x="2759813" y="208710"/>
                  </a:lnTo>
                  <a:lnTo>
                    <a:pt x="2766314" y="167512"/>
                  </a:lnTo>
                  <a:lnTo>
                    <a:pt x="2774507" y="129151"/>
                  </a:lnTo>
                  <a:lnTo>
                    <a:pt x="2795514" y="66857"/>
                  </a:lnTo>
                  <a:lnTo>
                    <a:pt x="2822301" y="24163"/>
                  </a:lnTo>
                  <a:lnTo>
                    <a:pt x="2869057" y="0"/>
                  </a:lnTo>
                  <a:close/>
                </a:path>
                <a:path w="5433695" h="945514">
                  <a:moveTo>
                    <a:pt x="2609469" y="0"/>
                  </a:moveTo>
                  <a:lnTo>
                    <a:pt x="2658528" y="15591"/>
                  </a:lnTo>
                  <a:lnTo>
                    <a:pt x="2686542" y="59150"/>
                  </a:lnTo>
                  <a:lnTo>
                    <a:pt x="2697607" y="98043"/>
                  </a:lnTo>
                  <a:lnTo>
                    <a:pt x="2703607" y="158591"/>
                  </a:lnTo>
                  <a:lnTo>
                    <a:pt x="2705107" y="202235"/>
                  </a:lnTo>
                  <a:lnTo>
                    <a:pt x="2705608" y="254761"/>
                  </a:lnTo>
                  <a:lnTo>
                    <a:pt x="2705437" y="305835"/>
                  </a:lnTo>
                  <a:lnTo>
                    <a:pt x="2705290" y="356933"/>
                  </a:lnTo>
                  <a:lnTo>
                    <a:pt x="2705143" y="408031"/>
                  </a:lnTo>
                  <a:lnTo>
                    <a:pt x="2704973" y="459104"/>
                  </a:lnTo>
                  <a:lnTo>
                    <a:pt x="2705161" y="499852"/>
                  </a:lnTo>
                  <a:lnTo>
                    <a:pt x="2706633" y="564153"/>
                  </a:lnTo>
                  <a:lnTo>
                    <a:pt x="2709652" y="608806"/>
                  </a:lnTo>
                  <a:lnTo>
                    <a:pt x="2715073" y="653192"/>
                  </a:lnTo>
                  <a:lnTo>
                    <a:pt x="2718689" y="676528"/>
                  </a:lnTo>
                  <a:lnTo>
                    <a:pt x="2703808" y="676528"/>
                  </a:lnTo>
                  <a:lnTo>
                    <a:pt x="2688891" y="676528"/>
                  </a:lnTo>
                  <a:lnTo>
                    <a:pt x="2673951" y="676528"/>
                  </a:lnTo>
                  <a:lnTo>
                    <a:pt x="2658999" y="676528"/>
                  </a:lnTo>
                  <a:lnTo>
                    <a:pt x="2657711" y="666738"/>
                  </a:lnTo>
                  <a:lnTo>
                    <a:pt x="2656316" y="654875"/>
                  </a:lnTo>
                  <a:lnTo>
                    <a:pt x="2654802" y="640917"/>
                  </a:lnTo>
                  <a:lnTo>
                    <a:pt x="2653157" y="624839"/>
                  </a:lnTo>
                  <a:lnTo>
                    <a:pt x="2652141" y="614425"/>
                  </a:lnTo>
                  <a:lnTo>
                    <a:pt x="2651379" y="607567"/>
                  </a:lnTo>
                  <a:lnTo>
                    <a:pt x="2650998" y="604265"/>
                  </a:lnTo>
                  <a:lnTo>
                    <a:pt x="2643139" y="624701"/>
                  </a:lnTo>
                  <a:lnTo>
                    <a:pt x="2634996" y="642397"/>
                  </a:lnTo>
                  <a:lnTo>
                    <a:pt x="2608923" y="679192"/>
                  </a:lnTo>
                  <a:lnTo>
                    <a:pt x="2580259" y="691514"/>
                  </a:lnTo>
                  <a:lnTo>
                    <a:pt x="2563566" y="688040"/>
                  </a:lnTo>
                  <a:lnTo>
                    <a:pt x="2535753" y="660278"/>
                  </a:lnTo>
                  <a:lnTo>
                    <a:pt x="2515778" y="606464"/>
                  </a:lnTo>
                  <a:lnTo>
                    <a:pt x="2505594" y="536360"/>
                  </a:lnTo>
                  <a:lnTo>
                    <a:pt x="2504313" y="495807"/>
                  </a:lnTo>
                  <a:lnTo>
                    <a:pt x="2504904" y="468564"/>
                  </a:lnTo>
                  <a:lnTo>
                    <a:pt x="2509563" y="418601"/>
                  </a:lnTo>
                  <a:lnTo>
                    <a:pt x="2518703" y="375215"/>
                  </a:lnTo>
                  <a:lnTo>
                    <a:pt x="2539491" y="328548"/>
                  </a:lnTo>
                  <a:lnTo>
                    <a:pt x="2572835" y="296902"/>
                  </a:lnTo>
                  <a:lnTo>
                    <a:pt x="2607151" y="276449"/>
                  </a:lnTo>
                  <a:lnTo>
                    <a:pt x="2623439" y="265509"/>
                  </a:lnTo>
                  <a:lnTo>
                    <a:pt x="2636488" y="254974"/>
                  </a:lnTo>
                  <a:lnTo>
                    <a:pt x="2646299" y="244855"/>
                  </a:lnTo>
                  <a:lnTo>
                    <a:pt x="2646299" y="239013"/>
                  </a:lnTo>
                  <a:lnTo>
                    <a:pt x="2646299" y="233171"/>
                  </a:lnTo>
                  <a:lnTo>
                    <a:pt x="2646299" y="227329"/>
                  </a:lnTo>
                  <a:lnTo>
                    <a:pt x="2645753" y="203900"/>
                  </a:lnTo>
                  <a:lnTo>
                    <a:pt x="2637663" y="155447"/>
                  </a:lnTo>
                  <a:lnTo>
                    <a:pt x="2605151" y="133857"/>
                  </a:lnTo>
                  <a:lnTo>
                    <a:pt x="2597578" y="135020"/>
                  </a:lnTo>
                  <a:lnTo>
                    <a:pt x="2571892" y="177625"/>
                  </a:lnTo>
                  <a:lnTo>
                    <a:pt x="2565400" y="216788"/>
                  </a:lnTo>
                  <a:lnTo>
                    <a:pt x="2551684" y="209625"/>
                  </a:lnTo>
                  <a:lnTo>
                    <a:pt x="2537968" y="202437"/>
                  </a:lnTo>
                  <a:lnTo>
                    <a:pt x="2524252" y="195250"/>
                  </a:lnTo>
                  <a:lnTo>
                    <a:pt x="2510536" y="188086"/>
                  </a:lnTo>
                  <a:lnTo>
                    <a:pt x="2516016" y="143273"/>
                  </a:lnTo>
                  <a:lnTo>
                    <a:pt x="2523140" y="104663"/>
                  </a:lnTo>
                  <a:lnTo>
                    <a:pt x="2542413" y="46100"/>
                  </a:lnTo>
                  <a:lnTo>
                    <a:pt x="2570511" y="11525"/>
                  </a:lnTo>
                  <a:lnTo>
                    <a:pt x="2588633" y="2881"/>
                  </a:lnTo>
                  <a:lnTo>
                    <a:pt x="2609469" y="0"/>
                  </a:lnTo>
                  <a:close/>
                </a:path>
                <a:path w="5433695" h="945514">
                  <a:moveTo>
                    <a:pt x="2212594" y="0"/>
                  </a:moveTo>
                  <a:lnTo>
                    <a:pt x="2232830" y="6736"/>
                  </a:lnTo>
                  <a:lnTo>
                    <a:pt x="2251233" y="26939"/>
                  </a:lnTo>
                  <a:lnTo>
                    <a:pt x="2267779" y="60596"/>
                  </a:lnTo>
                  <a:lnTo>
                    <a:pt x="2282444" y="107695"/>
                  </a:lnTo>
                  <a:lnTo>
                    <a:pt x="2282444" y="84530"/>
                  </a:lnTo>
                  <a:lnTo>
                    <a:pt x="2282444" y="61340"/>
                  </a:lnTo>
                  <a:lnTo>
                    <a:pt x="2282444" y="38151"/>
                  </a:lnTo>
                  <a:lnTo>
                    <a:pt x="2282444" y="14985"/>
                  </a:lnTo>
                  <a:lnTo>
                    <a:pt x="2296614" y="14985"/>
                  </a:lnTo>
                  <a:lnTo>
                    <a:pt x="2310749" y="14985"/>
                  </a:lnTo>
                  <a:lnTo>
                    <a:pt x="2324860" y="14985"/>
                  </a:lnTo>
                  <a:lnTo>
                    <a:pt x="2338959" y="14985"/>
                  </a:lnTo>
                  <a:lnTo>
                    <a:pt x="2338959" y="64452"/>
                  </a:lnTo>
                  <a:lnTo>
                    <a:pt x="2338959" y="608583"/>
                  </a:lnTo>
                  <a:lnTo>
                    <a:pt x="2338552" y="663451"/>
                  </a:lnTo>
                  <a:lnTo>
                    <a:pt x="2337323" y="710914"/>
                  </a:lnTo>
                  <a:lnTo>
                    <a:pt x="2335262" y="750994"/>
                  </a:lnTo>
                  <a:lnTo>
                    <a:pt x="2328687" y="811105"/>
                  </a:lnTo>
                  <a:lnTo>
                    <a:pt x="2319353" y="856547"/>
                  </a:lnTo>
                  <a:lnTo>
                    <a:pt x="2299573" y="904065"/>
                  </a:lnTo>
                  <a:lnTo>
                    <a:pt x="2270811" y="934505"/>
                  </a:lnTo>
                  <a:lnTo>
                    <a:pt x="2230628" y="945006"/>
                  </a:lnTo>
                  <a:lnTo>
                    <a:pt x="2203696" y="941409"/>
                  </a:lnTo>
                  <a:lnTo>
                    <a:pt x="2162548" y="912592"/>
                  </a:lnTo>
                  <a:lnTo>
                    <a:pt x="2137664" y="856634"/>
                  </a:lnTo>
                  <a:lnTo>
                    <a:pt x="2125471" y="783586"/>
                  </a:lnTo>
                  <a:lnTo>
                    <a:pt x="2123948" y="741298"/>
                  </a:lnTo>
                  <a:lnTo>
                    <a:pt x="2123948" y="735456"/>
                  </a:lnTo>
                  <a:lnTo>
                    <a:pt x="2124075" y="728471"/>
                  </a:lnTo>
                  <a:lnTo>
                    <a:pt x="2124202" y="720089"/>
                  </a:lnTo>
                  <a:lnTo>
                    <a:pt x="2141442" y="726185"/>
                  </a:lnTo>
                  <a:lnTo>
                    <a:pt x="2158682" y="732281"/>
                  </a:lnTo>
                  <a:lnTo>
                    <a:pt x="2175922" y="738377"/>
                  </a:lnTo>
                  <a:lnTo>
                    <a:pt x="2193163" y="744473"/>
                  </a:lnTo>
                  <a:lnTo>
                    <a:pt x="2194359" y="760545"/>
                  </a:lnTo>
                  <a:lnTo>
                    <a:pt x="2196068" y="773890"/>
                  </a:lnTo>
                  <a:lnTo>
                    <a:pt x="2219594" y="809855"/>
                  </a:lnTo>
                  <a:lnTo>
                    <a:pt x="2228215" y="811021"/>
                  </a:lnTo>
                  <a:lnTo>
                    <a:pt x="2239361" y="809738"/>
                  </a:lnTo>
                  <a:lnTo>
                    <a:pt x="2267517" y="782649"/>
                  </a:lnTo>
                  <a:lnTo>
                    <a:pt x="2277026" y="733083"/>
                  </a:lnTo>
                  <a:lnTo>
                    <a:pt x="2278447" y="692888"/>
                  </a:lnTo>
                  <a:lnTo>
                    <a:pt x="2278634" y="665860"/>
                  </a:lnTo>
                  <a:lnTo>
                    <a:pt x="2278634" y="641760"/>
                  </a:lnTo>
                  <a:lnTo>
                    <a:pt x="2278634" y="617648"/>
                  </a:lnTo>
                  <a:lnTo>
                    <a:pt x="2278634" y="593512"/>
                  </a:lnTo>
                  <a:lnTo>
                    <a:pt x="2278634" y="569340"/>
                  </a:lnTo>
                  <a:lnTo>
                    <a:pt x="2264152" y="616253"/>
                  </a:lnTo>
                  <a:lnTo>
                    <a:pt x="2247931" y="649747"/>
                  </a:lnTo>
                  <a:lnTo>
                    <a:pt x="2229949" y="669835"/>
                  </a:lnTo>
                  <a:lnTo>
                    <a:pt x="2210181" y="676528"/>
                  </a:lnTo>
                  <a:lnTo>
                    <a:pt x="2188396" y="669480"/>
                  </a:lnTo>
                  <a:lnTo>
                    <a:pt x="2151923" y="613092"/>
                  </a:lnTo>
                  <a:lnTo>
                    <a:pt x="2137283" y="563752"/>
                  </a:lnTo>
                  <a:lnTo>
                    <a:pt x="2128095" y="516461"/>
                  </a:lnTo>
                  <a:lnTo>
                    <a:pt x="2121503" y="463740"/>
                  </a:lnTo>
                  <a:lnTo>
                    <a:pt x="2117530" y="405590"/>
                  </a:lnTo>
                  <a:lnTo>
                    <a:pt x="2116201" y="342010"/>
                  </a:lnTo>
                  <a:lnTo>
                    <a:pt x="2117312" y="278626"/>
                  </a:lnTo>
                  <a:lnTo>
                    <a:pt x="2120642" y="221515"/>
                  </a:lnTo>
                  <a:lnTo>
                    <a:pt x="2126186" y="170670"/>
                  </a:lnTo>
                  <a:lnTo>
                    <a:pt x="2133936" y="126086"/>
                  </a:lnTo>
                  <a:lnTo>
                    <a:pt x="2143887" y="87756"/>
                  </a:lnTo>
                  <a:lnTo>
                    <a:pt x="2158533" y="49345"/>
                  </a:lnTo>
                  <a:lnTo>
                    <a:pt x="2192875" y="5478"/>
                  </a:lnTo>
                  <a:lnTo>
                    <a:pt x="2212594" y="0"/>
                  </a:lnTo>
                  <a:close/>
                </a:path>
                <a:path w="5433695" h="945514">
                  <a:moveTo>
                    <a:pt x="1842897" y="0"/>
                  </a:moveTo>
                  <a:lnTo>
                    <a:pt x="1890093" y="24368"/>
                  </a:lnTo>
                  <a:lnTo>
                    <a:pt x="1927860" y="97408"/>
                  </a:lnTo>
                  <a:lnTo>
                    <a:pt x="1939792" y="138479"/>
                  </a:lnTo>
                  <a:lnTo>
                    <a:pt x="1949074" y="183659"/>
                  </a:lnTo>
                  <a:lnTo>
                    <a:pt x="1955703" y="232941"/>
                  </a:lnTo>
                  <a:lnTo>
                    <a:pt x="1959681" y="286319"/>
                  </a:lnTo>
                  <a:lnTo>
                    <a:pt x="1961007" y="343788"/>
                  </a:lnTo>
                  <a:lnTo>
                    <a:pt x="1959666" y="401839"/>
                  </a:lnTo>
                  <a:lnTo>
                    <a:pt x="1955650" y="455750"/>
                  </a:lnTo>
                  <a:lnTo>
                    <a:pt x="1948964" y="505528"/>
                  </a:lnTo>
                  <a:lnTo>
                    <a:pt x="1939614" y="551178"/>
                  </a:lnTo>
                  <a:lnTo>
                    <a:pt x="1927606" y="592708"/>
                  </a:lnTo>
                  <a:lnTo>
                    <a:pt x="1909770" y="635900"/>
                  </a:lnTo>
                  <a:lnTo>
                    <a:pt x="1867669" y="685327"/>
                  </a:lnTo>
                  <a:lnTo>
                    <a:pt x="1843404" y="691514"/>
                  </a:lnTo>
                  <a:lnTo>
                    <a:pt x="1827877" y="688943"/>
                  </a:lnTo>
                  <a:lnTo>
                    <a:pt x="1783461" y="650366"/>
                  </a:lnTo>
                  <a:lnTo>
                    <a:pt x="1758426" y="599678"/>
                  </a:lnTo>
                  <a:lnTo>
                    <a:pt x="1740153" y="529843"/>
                  </a:lnTo>
                  <a:lnTo>
                    <a:pt x="1733653" y="487959"/>
                  </a:lnTo>
                  <a:lnTo>
                    <a:pt x="1729009" y="441753"/>
                  </a:lnTo>
                  <a:lnTo>
                    <a:pt x="1726223" y="391237"/>
                  </a:lnTo>
                  <a:lnTo>
                    <a:pt x="1725295" y="336422"/>
                  </a:lnTo>
                  <a:lnTo>
                    <a:pt x="1726223" y="293153"/>
                  </a:lnTo>
                  <a:lnTo>
                    <a:pt x="1729009" y="250586"/>
                  </a:lnTo>
                  <a:lnTo>
                    <a:pt x="1733653" y="208710"/>
                  </a:lnTo>
                  <a:lnTo>
                    <a:pt x="1740153" y="167512"/>
                  </a:lnTo>
                  <a:lnTo>
                    <a:pt x="1748347" y="129151"/>
                  </a:lnTo>
                  <a:lnTo>
                    <a:pt x="1769354" y="66857"/>
                  </a:lnTo>
                  <a:lnTo>
                    <a:pt x="1796194" y="24163"/>
                  </a:lnTo>
                  <a:lnTo>
                    <a:pt x="1842897" y="0"/>
                  </a:lnTo>
                  <a:close/>
                </a:path>
                <a:path w="5433695" h="945514">
                  <a:moveTo>
                    <a:pt x="1591564" y="0"/>
                  </a:moveTo>
                  <a:lnTo>
                    <a:pt x="1628997" y="12969"/>
                  </a:lnTo>
                  <a:lnTo>
                    <a:pt x="1657858" y="51942"/>
                  </a:lnTo>
                  <a:lnTo>
                    <a:pt x="1679098" y="117633"/>
                  </a:lnTo>
                  <a:lnTo>
                    <a:pt x="1687075" y="160706"/>
                  </a:lnTo>
                  <a:lnTo>
                    <a:pt x="1693290" y="210565"/>
                  </a:lnTo>
                  <a:lnTo>
                    <a:pt x="1678412" y="218356"/>
                  </a:lnTo>
                  <a:lnTo>
                    <a:pt x="1663509" y="226123"/>
                  </a:lnTo>
                  <a:lnTo>
                    <a:pt x="1648606" y="233890"/>
                  </a:lnTo>
                  <a:lnTo>
                    <a:pt x="1633727" y="241680"/>
                  </a:lnTo>
                  <a:lnTo>
                    <a:pt x="1628775" y="196373"/>
                  </a:lnTo>
                  <a:lnTo>
                    <a:pt x="1614348" y="152401"/>
                  </a:lnTo>
                  <a:lnTo>
                    <a:pt x="1592452" y="137667"/>
                  </a:lnTo>
                  <a:lnTo>
                    <a:pt x="1581709" y="140479"/>
                  </a:lnTo>
                  <a:lnTo>
                    <a:pt x="1556385" y="182752"/>
                  </a:lnTo>
                  <a:lnTo>
                    <a:pt x="1546320" y="243173"/>
                  </a:lnTo>
                  <a:lnTo>
                    <a:pt x="1543776" y="284730"/>
                  </a:lnTo>
                  <a:lnTo>
                    <a:pt x="1542923" y="333882"/>
                  </a:lnTo>
                  <a:lnTo>
                    <a:pt x="1543780" y="388435"/>
                  </a:lnTo>
                  <a:lnTo>
                    <a:pt x="1546352" y="434355"/>
                  </a:lnTo>
                  <a:lnTo>
                    <a:pt x="1556639" y="500252"/>
                  </a:lnTo>
                  <a:lnTo>
                    <a:pt x="1572656" y="536654"/>
                  </a:lnTo>
                  <a:lnTo>
                    <a:pt x="1593341" y="548766"/>
                  </a:lnTo>
                  <a:lnTo>
                    <a:pt x="1601531" y="547002"/>
                  </a:lnTo>
                  <a:lnTo>
                    <a:pt x="1626526" y="503705"/>
                  </a:lnTo>
                  <a:lnTo>
                    <a:pt x="1634285" y="454937"/>
                  </a:lnTo>
                  <a:lnTo>
                    <a:pt x="1636902" y="422909"/>
                  </a:lnTo>
                  <a:lnTo>
                    <a:pt x="1651762" y="430244"/>
                  </a:lnTo>
                  <a:lnTo>
                    <a:pt x="1666621" y="437578"/>
                  </a:lnTo>
                  <a:lnTo>
                    <a:pt x="1681480" y="444912"/>
                  </a:lnTo>
                  <a:lnTo>
                    <a:pt x="1696339" y="452246"/>
                  </a:lnTo>
                  <a:lnTo>
                    <a:pt x="1690622" y="507797"/>
                  </a:lnTo>
                  <a:lnTo>
                    <a:pt x="1682797" y="556132"/>
                  </a:lnTo>
                  <a:lnTo>
                    <a:pt x="1672853" y="597229"/>
                  </a:lnTo>
                  <a:lnTo>
                    <a:pt x="1646590" y="657492"/>
                  </a:lnTo>
                  <a:lnTo>
                    <a:pt x="1611451" y="687730"/>
                  </a:lnTo>
                  <a:lnTo>
                    <a:pt x="1590548" y="691514"/>
                  </a:lnTo>
                  <a:lnTo>
                    <a:pt x="1566761" y="685780"/>
                  </a:lnTo>
                  <a:lnTo>
                    <a:pt x="1526807" y="639972"/>
                  </a:lnTo>
                  <a:lnTo>
                    <a:pt x="1510664" y="599947"/>
                  </a:lnTo>
                  <a:lnTo>
                    <a:pt x="1499904" y="560477"/>
                  </a:lnTo>
                  <a:lnTo>
                    <a:pt x="1491545" y="515374"/>
                  </a:lnTo>
                  <a:lnTo>
                    <a:pt x="1485583" y="464644"/>
                  </a:lnTo>
                  <a:lnTo>
                    <a:pt x="1482009" y="408293"/>
                  </a:lnTo>
                  <a:lnTo>
                    <a:pt x="1480820" y="346328"/>
                  </a:lnTo>
                  <a:lnTo>
                    <a:pt x="1482021" y="283705"/>
                  </a:lnTo>
                  <a:lnTo>
                    <a:pt x="1485619" y="226892"/>
                  </a:lnTo>
                  <a:lnTo>
                    <a:pt x="1491600" y="175875"/>
                  </a:lnTo>
                  <a:lnTo>
                    <a:pt x="1499953" y="130644"/>
                  </a:lnTo>
                  <a:lnTo>
                    <a:pt x="1510664" y="91185"/>
                  </a:lnTo>
                  <a:lnTo>
                    <a:pt x="1526948" y="51274"/>
                  </a:lnTo>
                  <a:lnTo>
                    <a:pt x="1567422" y="5693"/>
                  </a:lnTo>
                  <a:lnTo>
                    <a:pt x="1591564" y="0"/>
                  </a:lnTo>
                  <a:close/>
                </a:path>
                <a:path w="5433695" h="945514">
                  <a:moveTo>
                    <a:pt x="1226058" y="0"/>
                  </a:moveTo>
                  <a:lnTo>
                    <a:pt x="1263491" y="12969"/>
                  </a:lnTo>
                  <a:lnTo>
                    <a:pt x="1292352" y="51942"/>
                  </a:lnTo>
                  <a:lnTo>
                    <a:pt x="1313545" y="117633"/>
                  </a:lnTo>
                  <a:lnTo>
                    <a:pt x="1321516" y="160706"/>
                  </a:lnTo>
                  <a:lnTo>
                    <a:pt x="1327785" y="210565"/>
                  </a:lnTo>
                  <a:lnTo>
                    <a:pt x="1312852" y="218356"/>
                  </a:lnTo>
                  <a:lnTo>
                    <a:pt x="1297955" y="226123"/>
                  </a:lnTo>
                  <a:lnTo>
                    <a:pt x="1283082" y="233890"/>
                  </a:lnTo>
                  <a:lnTo>
                    <a:pt x="1268222" y="241680"/>
                  </a:lnTo>
                  <a:lnTo>
                    <a:pt x="1266221" y="217443"/>
                  </a:lnTo>
                  <a:lnTo>
                    <a:pt x="1263268" y="196373"/>
                  </a:lnTo>
                  <a:lnTo>
                    <a:pt x="1248789" y="152401"/>
                  </a:lnTo>
                  <a:lnTo>
                    <a:pt x="1226947" y="137667"/>
                  </a:lnTo>
                  <a:lnTo>
                    <a:pt x="1216203" y="140479"/>
                  </a:lnTo>
                  <a:lnTo>
                    <a:pt x="1190878" y="182752"/>
                  </a:lnTo>
                  <a:lnTo>
                    <a:pt x="1180814" y="243173"/>
                  </a:lnTo>
                  <a:lnTo>
                    <a:pt x="1178270" y="284730"/>
                  </a:lnTo>
                  <a:lnTo>
                    <a:pt x="1177416" y="333882"/>
                  </a:lnTo>
                  <a:lnTo>
                    <a:pt x="1178274" y="388435"/>
                  </a:lnTo>
                  <a:lnTo>
                    <a:pt x="1180845" y="434355"/>
                  </a:lnTo>
                  <a:lnTo>
                    <a:pt x="1191133" y="500252"/>
                  </a:lnTo>
                  <a:lnTo>
                    <a:pt x="1207103" y="536654"/>
                  </a:lnTo>
                  <a:lnTo>
                    <a:pt x="1227836" y="548766"/>
                  </a:lnTo>
                  <a:lnTo>
                    <a:pt x="1236025" y="547002"/>
                  </a:lnTo>
                  <a:lnTo>
                    <a:pt x="1261020" y="503705"/>
                  </a:lnTo>
                  <a:lnTo>
                    <a:pt x="1268779" y="454937"/>
                  </a:lnTo>
                  <a:lnTo>
                    <a:pt x="1271397" y="422909"/>
                  </a:lnTo>
                  <a:lnTo>
                    <a:pt x="1286256" y="430244"/>
                  </a:lnTo>
                  <a:lnTo>
                    <a:pt x="1301115" y="437578"/>
                  </a:lnTo>
                  <a:lnTo>
                    <a:pt x="1315974" y="444912"/>
                  </a:lnTo>
                  <a:lnTo>
                    <a:pt x="1330833" y="452246"/>
                  </a:lnTo>
                  <a:lnTo>
                    <a:pt x="1325116" y="507797"/>
                  </a:lnTo>
                  <a:lnTo>
                    <a:pt x="1317291" y="556132"/>
                  </a:lnTo>
                  <a:lnTo>
                    <a:pt x="1307347" y="597229"/>
                  </a:lnTo>
                  <a:lnTo>
                    <a:pt x="1281029" y="657492"/>
                  </a:lnTo>
                  <a:lnTo>
                    <a:pt x="1245873" y="687730"/>
                  </a:lnTo>
                  <a:lnTo>
                    <a:pt x="1224914" y="691514"/>
                  </a:lnTo>
                  <a:lnTo>
                    <a:pt x="1201146" y="685780"/>
                  </a:lnTo>
                  <a:lnTo>
                    <a:pt x="1161228" y="639972"/>
                  </a:lnTo>
                  <a:lnTo>
                    <a:pt x="1145032" y="599947"/>
                  </a:lnTo>
                  <a:lnTo>
                    <a:pt x="1134333" y="560477"/>
                  </a:lnTo>
                  <a:lnTo>
                    <a:pt x="1126012" y="515374"/>
                  </a:lnTo>
                  <a:lnTo>
                    <a:pt x="1120068" y="464644"/>
                  </a:lnTo>
                  <a:lnTo>
                    <a:pt x="1116502" y="408293"/>
                  </a:lnTo>
                  <a:lnTo>
                    <a:pt x="1115314" y="346328"/>
                  </a:lnTo>
                  <a:lnTo>
                    <a:pt x="1116503" y="283705"/>
                  </a:lnTo>
                  <a:lnTo>
                    <a:pt x="1120077" y="226892"/>
                  </a:lnTo>
                  <a:lnTo>
                    <a:pt x="1126039" y="175875"/>
                  </a:lnTo>
                  <a:lnTo>
                    <a:pt x="1134398" y="130644"/>
                  </a:lnTo>
                  <a:lnTo>
                    <a:pt x="1145159" y="91185"/>
                  </a:lnTo>
                  <a:lnTo>
                    <a:pt x="1161424" y="51274"/>
                  </a:lnTo>
                  <a:lnTo>
                    <a:pt x="1201862" y="5693"/>
                  </a:lnTo>
                  <a:lnTo>
                    <a:pt x="1226058" y="0"/>
                  </a:lnTo>
                  <a:close/>
                </a:path>
                <a:path w="5433695" h="945514">
                  <a:moveTo>
                    <a:pt x="972693" y="0"/>
                  </a:moveTo>
                  <a:lnTo>
                    <a:pt x="1021770" y="15591"/>
                  </a:lnTo>
                  <a:lnTo>
                    <a:pt x="1049766" y="59150"/>
                  </a:lnTo>
                  <a:lnTo>
                    <a:pt x="1060831" y="98043"/>
                  </a:lnTo>
                  <a:lnTo>
                    <a:pt x="1066831" y="158591"/>
                  </a:lnTo>
                  <a:lnTo>
                    <a:pt x="1068331" y="202235"/>
                  </a:lnTo>
                  <a:lnTo>
                    <a:pt x="1068832" y="254761"/>
                  </a:lnTo>
                  <a:lnTo>
                    <a:pt x="1068661" y="305835"/>
                  </a:lnTo>
                  <a:lnTo>
                    <a:pt x="1068514" y="356933"/>
                  </a:lnTo>
                  <a:lnTo>
                    <a:pt x="1068367" y="408031"/>
                  </a:lnTo>
                  <a:lnTo>
                    <a:pt x="1068197" y="459104"/>
                  </a:lnTo>
                  <a:lnTo>
                    <a:pt x="1068385" y="499852"/>
                  </a:lnTo>
                  <a:lnTo>
                    <a:pt x="1069857" y="564153"/>
                  </a:lnTo>
                  <a:lnTo>
                    <a:pt x="1072876" y="608806"/>
                  </a:lnTo>
                  <a:lnTo>
                    <a:pt x="1078297" y="653192"/>
                  </a:lnTo>
                  <a:lnTo>
                    <a:pt x="1081913" y="676528"/>
                  </a:lnTo>
                  <a:lnTo>
                    <a:pt x="1067032" y="676528"/>
                  </a:lnTo>
                  <a:lnTo>
                    <a:pt x="1052115" y="676528"/>
                  </a:lnTo>
                  <a:lnTo>
                    <a:pt x="1037175" y="676528"/>
                  </a:lnTo>
                  <a:lnTo>
                    <a:pt x="1022223" y="676528"/>
                  </a:lnTo>
                  <a:lnTo>
                    <a:pt x="1020935" y="666738"/>
                  </a:lnTo>
                  <a:lnTo>
                    <a:pt x="1019540" y="654875"/>
                  </a:lnTo>
                  <a:lnTo>
                    <a:pt x="1018026" y="640917"/>
                  </a:lnTo>
                  <a:lnTo>
                    <a:pt x="1016381" y="624839"/>
                  </a:lnTo>
                  <a:lnTo>
                    <a:pt x="1015364" y="614425"/>
                  </a:lnTo>
                  <a:lnTo>
                    <a:pt x="1014603" y="607567"/>
                  </a:lnTo>
                  <a:lnTo>
                    <a:pt x="1014222" y="604265"/>
                  </a:lnTo>
                  <a:lnTo>
                    <a:pt x="1006363" y="624701"/>
                  </a:lnTo>
                  <a:lnTo>
                    <a:pt x="998219" y="642397"/>
                  </a:lnTo>
                  <a:lnTo>
                    <a:pt x="972147" y="679192"/>
                  </a:lnTo>
                  <a:lnTo>
                    <a:pt x="943482" y="691514"/>
                  </a:lnTo>
                  <a:lnTo>
                    <a:pt x="926790" y="688040"/>
                  </a:lnTo>
                  <a:lnTo>
                    <a:pt x="898977" y="660278"/>
                  </a:lnTo>
                  <a:lnTo>
                    <a:pt x="879002" y="606464"/>
                  </a:lnTo>
                  <a:lnTo>
                    <a:pt x="868818" y="536360"/>
                  </a:lnTo>
                  <a:lnTo>
                    <a:pt x="867537" y="495807"/>
                  </a:lnTo>
                  <a:lnTo>
                    <a:pt x="868128" y="468564"/>
                  </a:lnTo>
                  <a:lnTo>
                    <a:pt x="872787" y="418601"/>
                  </a:lnTo>
                  <a:lnTo>
                    <a:pt x="881927" y="375215"/>
                  </a:lnTo>
                  <a:lnTo>
                    <a:pt x="902716" y="328548"/>
                  </a:lnTo>
                  <a:lnTo>
                    <a:pt x="936059" y="296902"/>
                  </a:lnTo>
                  <a:lnTo>
                    <a:pt x="970375" y="276449"/>
                  </a:lnTo>
                  <a:lnTo>
                    <a:pt x="986663" y="265509"/>
                  </a:lnTo>
                  <a:lnTo>
                    <a:pt x="999712" y="254974"/>
                  </a:lnTo>
                  <a:lnTo>
                    <a:pt x="1009523" y="244855"/>
                  </a:lnTo>
                  <a:lnTo>
                    <a:pt x="1009523" y="239013"/>
                  </a:lnTo>
                  <a:lnTo>
                    <a:pt x="1009523" y="233171"/>
                  </a:lnTo>
                  <a:lnTo>
                    <a:pt x="1009523" y="227329"/>
                  </a:lnTo>
                  <a:lnTo>
                    <a:pt x="1008977" y="203900"/>
                  </a:lnTo>
                  <a:lnTo>
                    <a:pt x="1000887" y="155447"/>
                  </a:lnTo>
                  <a:lnTo>
                    <a:pt x="968375" y="133857"/>
                  </a:lnTo>
                  <a:lnTo>
                    <a:pt x="960802" y="135020"/>
                  </a:lnTo>
                  <a:lnTo>
                    <a:pt x="935116" y="177625"/>
                  </a:lnTo>
                  <a:lnTo>
                    <a:pt x="928624" y="216788"/>
                  </a:lnTo>
                  <a:lnTo>
                    <a:pt x="914908" y="209625"/>
                  </a:lnTo>
                  <a:lnTo>
                    <a:pt x="901192" y="202437"/>
                  </a:lnTo>
                  <a:lnTo>
                    <a:pt x="887476" y="195250"/>
                  </a:lnTo>
                  <a:lnTo>
                    <a:pt x="873760" y="188086"/>
                  </a:lnTo>
                  <a:lnTo>
                    <a:pt x="879258" y="143273"/>
                  </a:lnTo>
                  <a:lnTo>
                    <a:pt x="886412" y="104663"/>
                  </a:lnTo>
                  <a:lnTo>
                    <a:pt x="905637" y="46100"/>
                  </a:lnTo>
                  <a:lnTo>
                    <a:pt x="933735" y="11525"/>
                  </a:lnTo>
                  <a:lnTo>
                    <a:pt x="951857" y="2881"/>
                  </a:lnTo>
                  <a:lnTo>
                    <a:pt x="972693" y="0"/>
                  </a:lnTo>
                  <a:close/>
                </a:path>
                <a:path w="5433695" h="945514">
                  <a:moveTo>
                    <a:pt x="735711" y="0"/>
                  </a:moveTo>
                  <a:lnTo>
                    <a:pt x="773160" y="12969"/>
                  </a:lnTo>
                  <a:lnTo>
                    <a:pt x="802132" y="51942"/>
                  </a:lnTo>
                  <a:lnTo>
                    <a:pt x="823261" y="117633"/>
                  </a:lnTo>
                  <a:lnTo>
                    <a:pt x="831224" y="160706"/>
                  </a:lnTo>
                  <a:lnTo>
                    <a:pt x="837438" y="210565"/>
                  </a:lnTo>
                  <a:lnTo>
                    <a:pt x="822577" y="218356"/>
                  </a:lnTo>
                  <a:lnTo>
                    <a:pt x="807704" y="226123"/>
                  </a:lnTo>
                  <a:lnTo>
                    <a:pt x="792807" y="233890"/>
                  </a:lnTo>
                  <a:lnTo>
                    <a:pt x="777875" y="241680"/>
                  </a:lnTo>
                  <a:lnTo>
                    <a:pt x="772985" y="196373"/>
                  </a:lnTo>
                  <a:lnTo>
                    <a:pt x="758549" y="152401"/>
                  </a:lnTo>
                  <a:lnTo>
                    <a:pt x="736600" y="137667"/>
                  </a:lnTo>
                  <a:lnTo>
                    <a:pt x="725912" y="140479"/>
                  </a:lnTo>
                  <a:lnTo>
                    <a:pt x="700659" y="182752"/>
                  </a:lnTo>
                  <a:lnTo>
                    <a:pt x="690546" y="243173"/>
                  </a:lnTo>
                  <a:lnTo>
                    <a:pt x="688032" y="284730"/>
                  </a:lnTo>
                  <a:lnTo>
                    <a:pt x="687197" y="333882"/>
                  </a:lnTo>
                  <a:lnTo>
                    <a:pt x="688052" y="388435"/>
                  </a:lnTo>
                  <a:lnTo>
                    <a:pt x="690610" y="434355"/>
                  </a:lnTo>
                  <a:lnTo>
                    <a:pt x="700786" y="500252"/>
                  </a:lnTo>
                  <a:lnTo>
                    <a:pt x="716803" y="536654"/>
                  </a:lnTo>
                  <a:lnTo>
                    <a:pt x="737488" y="548766"/>
                  </a:lnTo>
                  <a:lnTo>
                    <a:pt x="745680" y="547002"/>
                  </a:lnTo>
                  <a:lnTo>
                    <a:pt x="770729" y="503705"/>
                  </a:lnTo>
                  <a:lnTo>
                    <a:pt x="778488" y="454937"/>
                  </a:lnTo>
                  <a:lnTo>
                    <a:pt x="781176" y="422909"/>
                  </a:lnTo>
                  <a:lnTo>
                    <a:pt x="795962" y="430244"/>
                  </a:lnTo>
                  <a:lnTo>
                    <a:pt x="810783" y="437578"/>
                  </a:lnTo>
                  <a:lnTo>
                    <a:pt x="825628" y="444912"/>
                  </a:lnTo>
                  <a:lnTo>
                    <a:pt x="840486" y="452246"/>
                  </a:lnTo>
                  <a:lnTo>
                    <a:pt x="834770" y="507797"/>
                  </a:lnTo>
                  <a:lnTo>
                    <a:pt x="826960" y="556132"/>
                  </a:lnTo>
                  <a:lnTo>
                    <a:pt x="817054" y="597229"/>
                  </a:lnTo>
                  <a:lnTo>
                    <a:pt x="790791" y="657492"/>
                  </a:lnTo>
                  <a:lnTo>
                    <a:pt x="755600" y="687730"/>
                  </a:lnTo>
                  <a:lnTo>
                    <a:pt x="734694" y="691514"/>
                  </a:lnTo>
                  <a:lnTo>
                    <a:pt x="710908" y="685780"/>
                  </a:lnTo>
                  <a:lnTo>
                    <a:pt x="670954" y="639972"/>
                  </a:lnTo>
                  <a:lnTo>
                    <a:pt x="654812" y="599947"/>
                  </a:lnTo>
                  <a:lnTo>
                    <a:pt x="644100" y="560477"/>
                  </a:lnTo>
                  <a:lnTo>
                    <a:pt x="635747" y="515374"/>
                  </a:lnTo>
                  <a:lnTo>
                    <a:pt x="629766" y="464644"/>
                  </a:lnTo>
                  <a:lnTo>
                    <a:pt x="626168" y="408293"/>
                  </a:lnTo>
                  <a:lnTo>
                    <a:pt x="624967" y="346328"/>
                  </a:lnTo>
                  <a:lnTo>
                    <a:pt x="626169" y="283705"/>
                  </a:lnTo>
                  <a:lnTo>
                    <a:pt x="629774" y="226892"/>
                  </a:lnTo>
                  <a:lnTo>
                    <a:pt x="635775" y="175875"/>
                  </a:lnTo>
                  <a:lnTo>
                    <a:pt x="644165" y="130644"/>
                  </a:lnTo>
                  <a:lnTo>
                    <a:pt x="654938" y="91185"/>
                  </a:lnTo>
                  <a:lnTo>
                    <a:pt x="671202" y="51274"/>
                  </a:lnTo>
                  <a:lnTo>
                    <a:pt x="711588" y="5693"/>
                  </a:lnTo>
                  <a:lnTo>
                    <a:pt x="735711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0" y="1676400"/>
              <a:ext cx="367284" cy="4312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43023" y="3847465"/>
              <a:ext cx="5175885" cy="928369"/>
            </a:xfrm>
            <a:custGeom>
              <a:avLst/>
              <a:gdLst/>
              <a:ahLst/>
              <a:cxnLst/>
              <a:rect l="l" t="t" r="r" b="b"/>
              <a:pathLst>
                <a:path w="5175884" h="928370">
                  <a:moveTo>
                    <a:pt x="634873" y="236728"/>
                  </a:moveTo>
                  <a:lnTo>
                    <a:pt x="672306" y="249697"/>
                  </a:lnTo>
                  <a:lnTo>
                    <a:pt x="701167" y="288671"/>
                  </a:lnTo>
                  <a:lnTo>
                    <a:pt x="722407" y="354361"/>
                  </a:lnTo>
                  <a:lnTo>
                    <a:pt x="730384" y="397434"/>
                  </a:lnTo>
                  <a:lnTo>
                    <a:pt x="736600" y="447294"/>
                  </a:lnTo>
                  <a:lnTo>
                    <a:pt x="721721" y="455084"/>
                  </a:lnTo>
                  <a:lnTo>
                    <a:pt x="706818" y="462851"/>
                  </a:lnTo>
                  <a:lnTo>
                    <a:pt x="691915" y="470618"/>
                  </a:lnTo>
                  <a:lnTo>
                    <a:pt x="677037" y="478409"/>
                  </a:lnTo>
                  <a:lnTo>
                    <a:pt x="672083" y="433101"/>
                  </a:lnTo>
                  <a:lnTo>
                    <a:pt x="657657" y="389129"/>
                  </a:lnTo>
                  <a:lnTo>
                    <a:pt x="635762" y="374396"/>
                  </a:lnTo>
                  <a:lnTo>
                    <a:pt x="625018" y="377207"/>
                  </a:lnTo>
                  <a:lnTo>
                    <a:pt x="599694" y="419481"/>
                  </a:lnTo>
                  <a:lnTo>
                    <a:pt x="589629" y="479901"/>
                  </a:lnTo>
                  <a:lnTo>
                    <a:pt x="587085" y="521458"/>
                  </a:lnTo>
                  <a:lnTo>
                    <a:pt x="586232" y="570611"/>
                  </a:lnTo>
                  <a:lnTo>
                    <a:pt x="587089" y="625163"/>
                  </a:lnTo>
                  <a:lnTo>
                    <a:pt x="589660" y="671083"/>
                  </a:lnTo>
                  <a:lnTo>
                    <a:pt x="599948" y="736981"/>
                  </a:lnTo>
                  <a:lnTo>
                    <a:pt x="615965" y="773382"/>
                  </a:lnTo>
                  <a:lnTo>
                    <a:pt x="636651" y="785495"/>
                  </a:lnTo>
                  <a:lnTo>
                    <a:pt x="644840" y="783730"/>
                  </a:lnTo>
                  <a:lnTo>
                    <a:pt x="669835" y="740433"/>
                  </a:lnTo>
                  <a:lnTo>
                    <a:pt x="677594" y="691665"/>
                  </a:lnTo>
                  <a:lnTo>
                    <a:pt x="680212" y="659638"/>
                  </a:lnTo>
                  <a:lnTo>
                    <a:pt x="695071" y="666972"/>
                  </a:lnTo>
                  <a:lnTo>
                    <a:pt x="709930" y="674306"/>
                  </a:lnTo>
                  <a:lnTo>
                    <a:pt x="724789" y="681640"/>
                  </a:lnTo>
                  <a:lnTo>
                    <a:pt x="739648" y="688975"/>
                  </a:lnTo>
                  <a:lnTo>
                    <a:pt x="733931" y="744525"/>
                  </a:lnTo>
                  <a:lnTo>
                    <a:pt x="726106" y="792861"/>
                  </a:lnTo>
                  <a:lnTo>
                    <a:pt x="716162" y="833957"/>
                  </a:lnTo>
                  <a:lnTo>
                    <a:pt x="689899" y="894220"/>
                  </a:lnTo>
                  <a:lnTo>
                    <a:pt x="654760" y="924458"/>
                  </a:lnTo>
                  <a:lnTo>
                    <a:pt x="633857" y="928243"/>
                  </a:lnTo>
                  <a:lnTo>
                    <a:pt x="610070" y="922508"/>
                  </a:lnTo>
                  <a:lnTo>
                    <a:pt x="570116" y="876700"/>
                  </a:lnTo>
                  <a:lnTo>
                    <a:pt x="553974" y="836676"/>
                  </a:lnTo>
                  <a:lnTo>
                    <a:pt x="543213" y="797205"/>
                  </a:lnTo>
                  <a:lnTo>
                    <a:pt x="534854" y="752102"/>
                  </a:lnTo>
                  <a:lnTo>
                    <a:pt x="528892" y="701372"/>
                  </a:lnTo>
                  <a:lnTo>
                    <a:pt x="525318" y="645021"/>
                  </a:lnTo>
                  <a:lnTo>
                    <a:pt x="524128" y="583057"/>
                  </a:lnTo>
                  <a:lnTo>
                    <a:pt x="525330" y="520433"/>
                  </a:lnTo>
                  <a:lnTo>
                    <a:pt x="528928" y="463620"/>
                  </a:lnTo>
                  <a:lnTo>
                    <a:pt x="534909" y="412603"/>
                  </a:lnTo>
                  <a:lnTo>
                    <a:pt x="543262" y="367372"/>
                  </a:lnTo>
                  <a:lnTo>
                    <a:pt x="553974" y="327914"/>
                  </a:lnTo>
                  <a:lnTo>
                    <a:pt x="570257" y="288002"/>
                  </a:lnTo>
                  <a:lnTo>
                    <a:pt x="610731" y="242421"/>
                  </a:lnTo>
                  <a:lnTo>
                    <a:pt x="634873" y="236728"/>
                  </a:lnTo>
                  <a:close/>
                </a:path>
                <a:path w="5175884" h="928370">
                  <a:moveTo>
                    <a:pt x="4967605" y="0"/>
                  </a:moveTo>
                  <a:lnTo>
                    <a:pt x="4982674" y="0"/>
                  </a:lnTo>
                  <a:lnTo>
                    <a:pt x="4997767" y="0"/>
                  </a:lnTo>
                  <a:lnTo>
                    <a:pt x="5012860" y="0"/>
                  </a:lnTo>
                  <a:lnTo>
                    <a:pt x="5027930" y="0"/>
                  </a:lnTo>
                  <a:lnTo>
                    <a:pt x="5027930" y="47951"/>
                  </a:lnTo>
                  <a:lnTo>
                    <a:pt x="5027930" y="335788"/>
                  </a:lnTo>
                  <a:lnTo>
                    <a:pt x="5043293" y="292449"/>
                  </a:lnTo>
                  <a:lnTo>
                    <a:pt x="5060060" y="261493"/>
                  </a:lnTo>
                  <a:lnTo>
                    <a:pt x="5078257" y="242919"/>
                  </a:lnTo>
                  <a:lnTo>
                    <a:pt x="5097907" y="236728"/>
                  </a:lnTo>
                  <a:lnTo>
                    <a:pt x="5108049" y="238130"/>
                  </a:lnTo>
                  <a:lnTo>
                    <a:pt x="5143359" y="271103"/>
                  </a:lnTo>
                  <a:lnTo>
                    <a:pt x="5160772" y="316484"/>
                  </a:lnTo>
                  <a:lnTo>
                    <a:pt x="5170469" y="373008"/>
                  </a:lnTo>
                  <a:lnTo>
                    <a:pt x="5173735" y="417774"/>
                  </a:lnTo>
                  <a:lnTo>
                    <a:pt x="5175311" y="483496"/>
                  </a:lnTo>
                  <a:lnTo>
                    <a:pt x="5175504" y="525145"/>
                  </a:lnTo>
                  <a:lnTo>
                    <a:pt x="5175504" y="573669"/>
                  </a:lnTo>
                  <a:lnTo>
                    <a:pt x="5175504" y="622184"/>
                  </a:lnTo>
                  <a:lnTo>
                    <a:pt x="5175504" y="913257"/>
                  </a:lnTo>
                  <a:lnTo>
                    <a:pt x="5160379" y="913257"/>
                  </a:lnTo>
                  <a:lnTo>
                    <a:pt x="5145278" y="913257"/>
                  </a:lnTo>
                  <a:lnTo>
                    <a:pt x="5130176" y="913257"/>
                  </a:lnTo>
                  <a:lnTo>
                    <a:pt x="5115052" y="913257"/>
                  </a:lnTo>
                  <a:lnTo>
                    <a:pt x="5115052" y="863338"/>
                  </a:lnTo>
                  <a:lnTo>
                    <a:pt x="5115052" y="563753"/>
                  </a:lnTo>
                  <a:lnTo>
                    <a:pt x="5114837" y="516487"/>
                  </a:lnTo>
                  <a:lnTo>
                    <a:pt x="5113123" y="450435"/>
                  </a:lnTo>
                  <a:lnTo>
                    <a:pt x="5106860" y="406527"/>
                  </a:lnTo>
                  <a:lnTo>
                    <a:pt x="5083946" y="371629"/>
                  </a:lnTo>
                  <a:lnTo>
                    <a:pt x="5077714" y="370586"/>
                  </a:lnTo>
                  <a:lnTo>
                    <a:pt x="5070328" y="371917"/>
                  </a:lnTo>
                  <a:lnTo>
                    <a:pt x="5045269" y="403723"/>
                  </a:lnTo>
                  <a:lnTo>
                    <a:pt x="5033518" y="455676"/>
                  </a:lnTo>
                  <a:lnTo>
                    <a:pt x="5029342" y="508539"/>
                  </a:lnTo>
                  <a:lnTo>
                    <a:pt x="5027930" y="581787"/>
                  </a:lnTo>
                  <a:lnTo>
                    <a:pt x="5027930" y="629139"/>
                  </a:lnTo>
                  <a:lnTo>
                    <a:pt x="5027930" y="676492"/>
                  </a:lnTo>
                  <a:lnTo>
                    <a:pt x="5027930" y="913257"/>
                  </a:lnTo>
                  <a:lnTo>
                    <a:pt x="5012860" y="913257"/>
                  </a:lnTo>
                  <a:lnTo>
                    <a:pt x="4997767" y="913257"/>
                  </a:lnTo>
                  <a:lnTo>
                    <a:pt x="4982674" y="913257"/>
                  </a:lnTo>
                  <a:lnTo>
                    <a:pt x="4967605" y="913257"/>
                  </a:lnTo>
                  <a:lnTo>
                    <a:pt x="4967605" y="862520"/>
                  </a:lnTo>
                  <a:lnTo>
                    <a:pt x="4967605" y="50736"/>
                  </a:lnTo>
                  <a:lnTo>
                    <a:pt x="4967605" y="0"/>
                  </a:lnTo>
                  <a:close/>
                </a:path>
                <a:path w="5175884" h="928370">
                  <a:moveTo>
                    <a:pt x="4720462" y="0"/>
                  </a:moveTo>
                  <a:lnTo>
                    <a:pt x="4735587" y="0"/>
                  </a:lnTo>
                  <a:lnTo>
                    <a:pt x="4750688" y="0"/>
                  </a:lnTo>
                  <a:lnTo>
                    <a:pt x="4765790" y="0"/>
                  </a:lnTo>
                  <a:lnTo>
                    <a:pt x="4780915" y="0"/>
                  </a:lnTo>
                  <a:lnTo>
                    <a:pt x="4780915" y="48463"/>
                  </a:lnTo>
                  <a:lnTo>
                    <a:pt x="4780915" y="484632"/>
                  </a:lnTo>
                  <a:lnTo>
                    <a:pt x="4795074" y="438060"/>
                  </a:lnTo>
                  <a:lnTo>
                    <a:pt x="4809216" y="391470"/>
                  </a:lnTo>
                  <a:lnTo>
                    <a:pt x="4823352" y="344875"/>
                  </a:lnTo>
                  <a:lnTo>
                    <a:pt x="4837494" y="298285"/>
                  </a:lnTo>
                  <a:lnTo>
                    <a:pt x="4851654" y="251714"/>
                  </a:lnTo>
                  <a:lnTo>
                    <a:pt x="4870229" y="251714"/>
                  </a:lnTo>
                  <a:lnTo>
                    <a:pt x="4888817" y="251714"/>
                  </a:lnTo>
                  <a:lnTo>
                    <a:pt x="4907428" y="251714"/>
                  </a:lnTo>
                  <a:lnTo>
                    <a:pt x="4926076" y="251714"/>
                  </a:lnTo>
                  <a:lnTo>
                    <a:pt x="4910455" y="300025"/>
                  </a:lnTo>
                  <a:lnTo>
                    <a:pt x="4894833" y="348343"/>
                  </a:lnTo>
                  <a:lnTo>
                    <a:pt x="4879212" y="396673"/>
                  </a:lnTo>
                  <a:lnTo>
                    <a:pt x="4863591" y="445022"/>
                  </a:lnTo>
                  <a:lnTo>
                    <a:pt x="4847971" y="493395"/>
                  </a:lnTo>
                  <a:lnTo>
                    <a:pt x="4858443" y="545877"/>
                  </a:lnTo>
                  <a:lnTo>
                    <a:pt x="4868906" y="598360"/>
                  </a:lnTo>
                  <a:lnTo>
                    <a:pt x="4879363" y="650843"/>
                  </a:lnTo>
                  <a:lnTo>
                    <a:pt x="4889817" y="703326"/>
                  </a:lnTo>
                  <a:lnTo>
                    <a:pt x="4900271" y="755808"/>
                  </a:lnTo>
                  <a:lnTo>
                    <a:pt x="4910728" y="808291"/>
                  </a:lnTo>
                  <a:lnTo>
                    <a:pt x="4921191" y="860774"/>
                  </a:lnTo>
                  <a:lnTo>
                    <a:pt x="4931664" y="913257"/>
                  </a:lnTo>
                  <a:lnTo>
                    <a:pt x="4915376" y="913257"/>
                  </a:lnTo>
                  <a:lnTo>
                    <a:pt x="4899088" y="913257"/>
                  </a:lnTo>
                  <a:lnTo>
                    <a:pt x="4882800" y="913257"/>
                  </a:lnTo>
                  <a:lnTo>
                    <a:pt x="4866512" y="913257"/>
                  </a:lnTo>
                  <a:lnTo>
                    <a:pt x="4856925" y="863727"/>
                  </a:lnTo>
                  <a:lnTo>
                    <a:pt x="4847340" y="814197"/>
                  </a:lnTo>
                  <a:lnTo>
                    <a:pt x="4837763" y="764667"/>
                  </a:lnTo>
                  <a:lnTo>
                    <a:pt x="4828196" y="715137"/>
                  </a:lnTo>
                  <a:lnTo>
                    <a:pt x="4818643" y="665607"/>
                  </a:lnTo>
                  <a:lnTo>
                    <a:pt x="4809108" y="616077"/>
                  </a:lnTo>
                  <a:lnTo>
                    <a:pt x="4802060" y="637413"/>
                  </a:lnTo>
                  <a:lnTo>
                    <a:pt x="4795012" y="658749"/>
                  </a:lnTo>
                  <a:lnTo>
                    <a:pt x="4787963" y="680085"/>
                  </a:lnTo>
                  <a:lnTo>
                    <a:pt x="4780915" y="701421"/>
                  </a:lnTo>
                  <a:lnTo>
                    <a:pt x="4780915" y="754380"/>
                  </a:lnTo>
                  <a:lnTo>
                    <a:pt x="4780915" y="807339"/>
                  </a:lnTo>
                  <a:lnTo>
                    <a:pt x="4780915" y="860298"/>
                  </a:lnTo>
                  <a:lnTo>
                    <a:pt x="4780915" y="913257"/>
                  </a:lnTo>
                  <a:lnTo>
                    <a:pt x="4765790" y="913257"/>
                  </a:lnTo>
                  <a:lnTo>
                    <a:pt x="4750689" y="913257"/>
                  </a:lnTo>
                  <a:lnTo>
                    <a:pt x="4735587" y="913257"/>
                  </a:lnTo>
                  <a:lnTo>
                    <a:pt x="4720462" y="913257"/>
                  </a:lnTo>
                  <a:lnTo>
                    <a:pt x="4720462" y="862520"/>
                  </a:lnTo>
                  <a:lnTo>
                    <a:pt x="4720462" y="50736"/>
                  </a:lnTo>
                  <a:lnTo>
                    <a:pt x="4720462" y="0"/>
                  </a:lnTo>
                  <a:close/>
                </a:path>
                <a:path w="5175884" h="928370">
                  <a:moveTo>
                    <a:pt x="4330446" y="0"/>
                  </a:moveTo>
                  <a:lnTo>
                    <a:pt x="4345570" y="0"/>
                  </a:lnTo>
                  <a:lnTo>
                    <a:pt x="4360671" y="0"/>
                  </a:lnTo>
                  <a:lnTo>
                    <a:pt x="4375773" y="0"/>
                  </a:lnTo>
                  <a:lnTo>
                    <a:pt x="4390898" y="0"/>
                  </a:lnTo>
                  <a:lnTo>
                    <a:pt x="4390898" y="47951"/>
                  </a:lnTo>
                  <a:lnTo>
                    <a:pt x="4390898" y="335788"/>
                  </a:lnTo>
                  <a:lnTo>
                    <a:pt x="4406205" y="292449"/>
                  </a:lnTo>
                  <a:lnTo>
                    <a:pt x="4422965" y="261493"/>
                  </a:lnTo>
                  <a:lnTo>
                    <a:pt x="4441154" y="242919"/>
                  </a:lnTo>
                  <a:lnTo>
                    <a:pt x="4460748" y="236728"/>
                  </a:lnTo>
                  <a:lnTo>
                    <a:pt x="4470943" y="238130"/>
                  </a:lnTo>
                  <a:lnTo>
                    <a:pt x="4506271" y="271103"/>
                  </a:lnTo>
                  <a:lnTo>
                    <a:pt x="4523613" y="316484"/>
                  </a:lnTo>
                  <a:lnTo>
                    <a:pt x="4533417" y="373008"/>
                  </a:lnTo>
                  <a:lnTo>
                    <a:pt x="4536630" y="417774"/>
                  </a:lnTo>
                  <a:lnTo>
                    <a:pt x="4538154" y="483496"/>
                  </a:lnTo>
                  <a:lnTo>
                    <a:pt x="4538345" y="525145"/>
                  </a:lnTo>
                  <a:lnTo>
                    <a:pt x="4538345" y="573669"/>
                  </a:lnTo>
                  <a:lnTo>
                    <a:pt x="4538345" y="622184"/>
                  </a:lnTo>
                  <a:lnTo>
                    <a:pt x="4538345" y="913257"/>
                  </a:lnTo>
                  <a:lnTo>
                    <a:pt x="4523275" y="913257"/>
                  </a:lnTo>
                  <a:lnTo>
                    <a:pt x="4508182" y="913257"/>
                  </a:lnTo>
                  <a:lnTo>
                    <a:pt x="4493089" y="913257"/>
                  </a:lnTo>
                  <a:lnTo>
                    <a:pt x="4478020" y="913257"/>
                  </a:lnTo>
                  <a:lnTo>
                    <a:pt x="4478020" y="863338"/>
                  </a:lnTo>
                  <a:lnTo>
                    <a:pt x="4478020" y="563753"/>
                  </a:lnTo>
                  <a:lnTo>
                    <a:pt x="4477805" y="516487"/>
                  </a:lnTo>
                  <a:lnTo>
                    <a:pt x="4476091" y="450435"/>
                  </a:lnTo>
                  <a:lnTo>
                    <a:pt x="4469780" y="406527"/>
                  </a:lnTo>
                  <a:lnTo>
                    <a:pt x="4446843" y="371629"/>
                  </a:lnTo>
                  <a:lnTo>
                    <a:pt x="4440555" y="370586"/>
                  </a:lnTo>
                  <a:lnTo>
                    <a:pt x="4433222" y="371917"/>
                  </a:lnTo>
                  <a:lnTo>
                    <a:pt x="4408128" y="403723"/>
                  </a:lnTo>
                  <a:lnTo>
                    <a:pt x="4396359" y="455676"/>
                  </a:lnTo>
                  <a:lnTo>
                    <a:pt x="4392247" y="508539"/>
                  </a:lnTo>
                  <a:lnTo>
                    <a:pt x="4390898" y="581787"/>
                  </a:lnTo>
                  <a:lnTo>
                    <a:pt x="4390898" y="629139"/>
                  </a:lnTo>
                  <a:lnTo>
                    <a:pt x="4390898" y="676492"/>
                  </a:lnTo>
                  <a:lnTo>
                    <a:pt x="4390898" y="913257"/>
                  </a:lnTo>
                  <a:lnTo>
                    <a:pt x="4375773" y="913257"/>
                  </a:lnTo>
                  <a:lnTo>
                    <a:pt x="4360672" y="913257"/>
                  </a:lnTo>
                  <a:lnTo>
                    <a:pt x="4345570" y="913257"/>
                  </a:lnTo>
                  <a:lnTo>
                    <a:pt x="4330446" y="913257"/>
                  </a:lnTo>
                  <a:lnTo>
                    <a:pt x="4330446" y="862520"/>
                  </a:lnTo>
                  <a:lnTo>
                    <a:pt x="4330446" y="50736"/>
                  </a:lnTo>
                  <a:lnTo>
                    <a:pt x="4330446" y="0"/>
                  </a:lnTo>
                  <a:close/>
                </a:path>
                <a:path w="5175884" h="928370">
                  <a:moveTo>
                    <a:pt x="2665984" y="0"/>
                  </a:moveTo>
                  <a:lnTo>
                    <a:pt x="2681108" y="0"/>
                  </a:lnTo>
                  <a:lnTo>
                    <a:pt x="2696209" y="0"/>
                  </a:lnTo>
                  <a:lnTo>
                    <a:pt x="2711311" y="0"/>
                  </a:lnTo>
                  <a:lnTo>
                    <a:pt x="2726436" y="0"/>
                  </a:lnTo>
                  <a:lnTo>
                    <a:pt x="2726436" y="40481"/>
                  </a:lnTo>
                  <a:lnTo>
                    <a:pt x="2726436" y="80962"/>
                  </a:lnTo>
                  <a:lnTo>
                    <a:pt x="2726436" y="121443"/>
                  </a:lnTo>
                  <a:lnTo>
                    <a:pt x="2726436" y="161925"/>
                  </a:lnTo>
                  <a:lnTo>
                    <a:pt x="2711311" y="161925"/>
                  </a:lnTo>
                  <a:lnTo>
                    <a:pt x="2696210" y="161925"/>
                  </a:lnTo>
                  <a:lnTo>
                    <a:pt x="2681108" y="161925"/>
                  </a:lnTo>
                  <a:lnTo>
                    <a:pt x="2665984" y="161925"/>
                  </a:lnTo>
                  <a:lnTo>
                    <a:pt x="2665984" y="121443"/>
                  </a:lnTo>
                  <a:lnTo>
                    <a:pt x="2665984" y="80962"/>
                  </a:lnTo>
                  <a:lnTo>
                    <a:pt x="2665984" y="40481"/>
                  </a:lnTo>
                  <a:lnTo>
                    <a:pt x="2665984" y="0"/>
                  </a:lnTo>
                  <a:close/>
                </a:path>
                <a:path w="5175884" h="928370">
                  <a:moveTo>
                    <a:pt x="0" y="0"/>
                  </a:moveTo>
                  <a:lnTo>
                    <a:pt x="15124" y="0"/>
                  </a:lnTo>
                  <a:lnTo>
                    <a:pt x="30225" y="0"/>
                  </a:lnTo>
                  <a:lnTo>
                    <a:pt x="45327" y="0"/>
                  </a:lnTo>
                  <a:lnTo>
                    <a:pt x="60451" y="0"/>
                  </a:lnTo>
                  <a:lnTo>
                    <a:pt x="60451" y="47951"/>
                  </a:lnTo>
                  <a:lnTo>
                    <a:pt x="60451" y="335788"/>
                  </a:lnTo>
                  <a:lnTo>
                    <a:pt x="75759" y="292449"/>
                  </a:lnTo>
                  <a:lnTo>
                    <a:pt x="92519" y="261493"/>
                  </a:lnTo>
                  <a:lnTo>
                    <a:pt x="110708" y="242919"/>
                  </a:lnTo>
                  <a:lnTo>
                    <a:pt x="130301" y="236728"/>
                  </a:lnTo>
                  <a:lnTo>
                    <a:pt x="140444" y="238130"/>
                  </a:lnTo>
                  <a:lnTo>
                    <a:pt x="175771" y="271103"/>
                  </a:lnTo>
                  <a:lnTo>
                    <a:pt x="193167" y="316484"/>
                  </a:lnTo>
                  <a:lnTo>
                    <a:pt x="202918" y="373008"/>
                  </a:lnTo>
                  <a:lnTo>
                    <a:pt x="206184" y="417774"/>
                  </a:lnTo>
                  <a:lnTo>
                    <a:pt x="207708" y="483496"/>
                  </a:lnTo>
                  <a:lnTo>
                    <a:pt x="207899" y="525145"/>
                  </a:lnTo>
                  <a:lnTo>
                    <a:pt x="207899" y="573669"/>
                  </a:lnTo>
                  <a:lnTo>
                    <a:pt x="207899" y="622184"/>
                  </a:lnTo>
                  <a:lnTo>
                    <a:pt x="207899" y="913257"/>
                  </a:lnTo>
                  <a:lnTo>
                    <a:pt x="192827" y="913257"/>
                  </a:lnTo>
                  <a:lnTo>
                    <a:pt x="177720" y="913257"/>
                  </a:lnTo>
                  <a:lnTo>
                    <a:pt x="162589" y="913257"/>
                  </a:lnTo>
                  <a:lnTo>
                    <a:pt x="147446" y="913257"/>
                  </a:lnTo>
                  <a:lnTo>
                    <a:pt x="147446" y="863338"/>
                  </a:lnTo>
                  <a:lnTo>
                    <a:pt x="147446" y="563753"/>
                  </a:lnTo>
                  <a:lnTo>
                    <a:pt x="147232" y="516487"/>
                  </a:lnTo>
                  <a:lnTo>
                    <a:pt x="145518" y="450435"/>
                  </a:lnTo>
                  <a:lnTo>
                    <a:pt x="139271" y="406527"/>
                  </a:lnTo>
                  <a:lnTo>
                    <a:pt x="116397" y="371629"/>
                  </a:lnTo>
                  <a:lnTo>
                    <a:pt x="110108" y="370586"/>
                  </a:lnTo>
                  <a:lnTo>
                    <a:pt x="102776" y="371917"/>
                  </a:lnTo>
                  <a:lnTo>
                    <a:pt x="77682" y="403723"/>
                  </a:lnTo>
                  <a:lnTo>
                    <a:pt x="65912" y="455676"/>
                  </a:lnTo>
                  <a:lnTo>
                    <a:pt x="61801" y="508539"/>
                  </a:lnTo>
                  <a:lnTo>
                    <a:pt x="60451" y="581787"/>
                  </a:lnTo>
                  <a:lnTo>
                    <a:pt x="60451" y="629139"/>
                  </a:lnTo>
                  <a:lnTo>
                    <a:pt x="60451" y="676492"/>
                  </a:lnTo>
                  <a:lnTo>
                    <a:pt x="60451" y="913257"/>
                  </a:lnTo>
                  <a:lnTo>
                    <a:pt x="45327" y="913257"/>
                  </a:lnTo>
                  <a:lnTo>
                    <a:pt x="30225" y="913257"/>
                  </a:lnTo>
                  <a:lnTo>
                    <a:pt x="15124" y="913257"/>
                  </a:lnTo>
                  <a:lnTo>
                    <a:pt x="0" y="913257"/>
                  </a:lnTo>
                  <a:lnTo>
                    <a:pt x="0" y="862520"/>
                  </a:lnTo>
                  <a:lnTo>
                    <a:pt x="0" y="507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4770" y="3825747"/>
              <a:ext cx="157734" cy="1959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5410" y="3825747"/>
              <a:ext cx="109600" cy="198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8635" y="3825747"/>
              <a:ext cx="109600" cy="1985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77795" y="3825747"/>
              <a:ext cx="109600" cy="1985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13966" y="3831844"/>
              <a:ext cx="274955" cy="944880"/>
            </a:xfrm>
            <a:custGeom>
              <a:avLst/>
              <a:gdLst/>
              <a:ahLst/>
              <a:cxnLst/>
              <a:rect l="l" t="t" r="r" b="b"/>
              <a:pathLst>
                <a:path w="274955" h="944879">
                  <a:moveTo>
                    <a:pt x="147447" y="0"/>
                  </a:moveTo>
                  <a:lnTo>
                    <a:pt x="199913" y="24764"/>
                  </a:lnTo>
                  <a:lnTo>
                    <a:pt x="241427" y="99059"/>
                  </a:lnTo>
                  <a:lnTo>
                    <a:pt x="260270" y="170433"/>
                  </a:lnTo>
                  <a:lnTo>
                    <a:pt x="267662" y="215681"/>
                  </a:lnTo>
                  <a:lnTo>
                    <a:pt x="273684" y="267334"/>
                  </a:lnTo>
                  <a:lnTo>
                    <a:pt x="257948" y="278195"/>
                  </a:lnTo>
                  <a:lnTo>
                    <a:pt x="242189" y="289067"/>
                  </a:lnTo>
                  <a:lnTo>
                    <a:pt x="226429" y="299964"/>
                  </a:lnTo>
                  <a:lnTo>
                    <a:pt x="210693" y="310895"/>
                  </a:lnTo>
                  <a:lnTo>
                    <a:pt x="207148" y="277246"/>
                  </a:lnTo>
                  <a:lnTo>
                    <a:pt x="202057" y="247348"/>
                  </a:lnTo>
                  <a:lnTo>
                    <a:pt x="187325" y="198754"/>
                  </a:lnTo>
                  <a:lnTo>
                    <a:pt x="156464" y="160178"/>
                  </a:lnTo>
                  <a:lnTo>
                    <a:pt x="144272" y="157606"/>
                  </a:lnTo>
                  <a:lnTo>
                    <a:pt x="127577" y="162175"/>
                  </a:lnTo>
                  <a:lnTo>
                    <a:pt x="99141" y="198647"/>
                  </a:lnTo>
                  <a:lnTo>
                    <a:pt x="79495" y="263288"/>
                  </a:lnTo>
                  <a:lnTo>
                    <a:pt x="73377" y="303277"/>
                  </a:lnTo>
                  <a:lnTo>
                    <a:pt x="69014" y="350483"/>
                  </a:lnTo>
                  <a:lnTo>
                    <a:pt x="66401" y="404919"/>
                  </a:lnTo>
                  <a:lnTo>
                    <a:pt x="65532" y="466597"/>
                  </a:lnTo>
                  <a:lnTo>
                    <a:pt x="66398" y="531885"/>
                  </a:lnTo>
                  <a:lnTo>
                    <a:pt x="68990" y="589210"/>
                  </a:lnTo>
                  <a:lnTo>
                    <a:pt x="73295" y="638569"/>
                  </a:lnTo>
                  <a:lnTo>
                    <a:pt x="79300" y="679953"/>
                  </a:lnTo>
                  <a:lnTo>
                    <a:pt x="98567" y="745509"/>
                  </a:lnTo>
                  <a:lnTo>
                    <a:pt x="126571" y="782189"/>
                  </a:lnTo>
                  <a:lnTo>
                    <a:pt x="143002" y="786764"/>
                  </a:lnTo>
                  <a:lnTo>
                    <a:pt x="155219" y="783857"/>
                  </a:lnTo>
                  <a:lnTo>
                    <a:pt x="186563" y="740155"/>
                  </a:lnTo>
                  <a:lnTo>
                    <a:pt x="202279" y="679957"/>
                  </a:lnTo>
                  <a:lnTo>
                    <a:pt x="208208" y="639857"/>
                  </a:lnTo>
                  <a:lnTo>
                    <a:pt x="212852" y="593089"/>
                  </a:lnTo>
                  <a:lnTo>
                    <a:pt x="228282" y="607280"/>
                  </a:lnTo>
                  <a:lnTo>
                    <a:pt x="243713" y="621458"/>
                  </a:lnTo>
                  <a:lnTo>
                    <a:pt x="259143" y="635613"/>
                  </a:lnTo>
                  <a:lnTo>
                    <a:pt x="274574" y="649731"/>
                  </a:lnTo>
                  <a:lnTo>
                    <a:pt x="268124" y="706470"/>
                  </a:lnTo>
                  <a:lnTo>
                    <a:pt x="260193" y="757052"/>
                  </a:lnTo>
                  <a:lnTo>
                    <a:pt x="250763" y="801476"/>
                  </a:lnTo>
                  <a:lnTo>
                    <a:pt x="239814" y="839744"/>
                  </a:lnTo>
                  <a:lnTo>
                    <a:pt x="209734" y="903599"/>
                  </a:lnTo>
                  <a:lnTo>
                    <a:pt x="167876" y="939845"/>
                  </a:lnTo>
                  <a:lnTo>
                    <a:pt x="143637" y="944371"/>
                  </a:lnTo>
                  <a:lnTo>
                    <a:pt x="113609" y="936609"/>
                  </a:lnTo>
                  <a:lnTo>
                    <a:pt x="61983" y="874506"/>
                  </a:lnTo>
                  <a:lnTo>
                    <a:pt x="40386" y="820165"/>
                  </a:lnTo>
                  <a:lnTo>
                    <a:pt x="29671" y="782812"/>
                  </a:lnTo>
                  <a:lnTo>
                    <a:pt x="20605" y="741726"/>
                  </a:lnTo>
                  <a:lnTo>
                    <a:pt x="13187" y="696908"/>
                  </a:lnTo>
                  <a:lnTo>
                    <a:pt x="7417" y="648358"/>
                  </a:lnTo>
                  <a:lnTo>
                    <a:pt x="3296" y="596075"/>
                  </a:lnTo>
                  <a:lnTo>
                    <a:pt x="824" y="540061"/>
                  </a:lnTo>
                  <a:lnTo>
                    <a:pt x="0" y="480313"/>
                  </a:lnTo>
                  <a:lnTo>
                    <a:pt x="824" y="417246"/>
                  </a:lnTo>
                  <a:lnTo>
                    <a:pt x="3302" y="358344"/>
                  </a:lnTo>
                  <a:lnTo>
                    <a:pt x="7437" y="303605"/>
                  </a:lnTo>
                  <a:lnTo>
                    <a:pt x="13234" y="253027"/>
                  </a:lnTo>
                  <a:lnTo>
                    <a:pt x="20697" y="206608"/>
                  </a:lnTo>
                  <a:lnTo>
                    <a:pt x="29831" y="164346"/>
                  </a:lnTo>
                  <a:lnTo>
                    <a:pt x="40640" y="126237"/>
                  </a:lnTo>
                  <a:lnTo>
                    <a:pt x="62543" y="70991"/>
                  </a:lnTo>
                  <a:lnTo>
                    <a:pt x="87661" y="31543"/>
                  </a:lnTo>
                  <a:lnTo>
                    <a:pt x="115970" y="7883"/>
                  </a:lnTo>
                  <a:lnTo>
                    <a:pt x="147447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4986" y="3804027"/>
              <a:ext cx="105410" cy="22022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39748" y="4970170"/>
            <a:ext cx="6979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00CC"/>
                </a:solidFill>
                <a:latin typeface="Arial"/>
                <a:cs typeface="Arial"/>
              </a:rPr>
              <a:t>Xin</a:t>
            </a:r>
            <a:r>
              <a:rPr sz="48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CC"/>
                </a:solidFill>
                <a:latin typeface="Arial"/>
                <a:cs typeface="Arial"/>
              </a:rPr>
              <a:t>chào</a:t>
            </a:r>
            <a:r>
              <a:rPr sz="48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CC"/>
                </a:solidFill>
                <a:latin typeface="Arial"/>
                <a:cs typeface="Arial"/>
              </a:rPr>
              <a:t>và</a:t>
            </a:r>
            <a:r>
              <a:rPr sz="48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CC"/>
                </a:solidFill>
                <a:latin typeface="Arial"/>
                <a:cs typeface="Arial"/>
              </a:rPr>
              <a:t>hẹn</a:t>
            </a:r>
            <a:r>
              <a:rPr sz="48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0000CC"/>
                </a:solidFill>
                <a:latin typeface="Arial"/>
                <a:cs typeface="Arial"/>
              </a:rPr>
              <a:t>gặp</a:t>
            </a:r>
            <a:r>
              <a:rPr sz="48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-20" dirty="0">
                <a:solidFill>
                  <a:srgbClr val="0000CC"/>
                </a:solidFill>
                <a:latin typeface="Arial"/>
                <a:cs typeface="Arial"/>
              </a:rPr>
              <a:t>lại!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38400" y="914400"/>
            <a:ext cx="1931035" cy="431800"/>
            <a:chOff x="2438400" y="914400"/>
            <a:chExt cx="1931035" cy="4318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8400" y="914400"/>
              <a:ext cx="367283" cy="4312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2024" y="914400"/>
              <a:ext cx="367284" cy="43129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457200"/>
              <a:ext cx="467868" cy="58110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76130" y="228600"/>
              <a:ext cx="467868" cy="60411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200" y="6248399"/>
              <a:ext cx="8305800" cy="6095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3400" y="0"/>
              <a:ext cx="8305800" cy="6096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53400" y="5714999"/>
              <a:ext cx="990599" cy="11429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0"/>
              <a:ext cx="1209730" cy="106945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9335" y="0"/>
              <a:ext cx="954664" cy="1037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5606453"/>
              <a:ext cx="1320698" cy="1251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58200" y="4191000"/>
              <a:ext cx="493775" cy="5394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0423" y="152400"/>
              <a:ext cx="367283" cy="4312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50223" y="3429000"/>
              <a:ext cx="493775" cy="539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85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PowerPoint Presentation</vt:lpstr>
      <vt:lpstr>PowerPoint Presentation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2024-11-26T04:43:35Z</dcterms:created>
  <dcterms:modified xsi:type="dcterms:W3CDTF">2024-12-17T08:36:00Z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2024-11-26T00:00:00Z</vt:filetime>
  </property>
  <property fmtid="{D5CDD505-2E9C-101B-9397-08002B2CF9AE}" pid="5" name="Producer">
    <vt:lpwstr>3-Heights(TM) PDF Security Shell 4.8.25.2 (http://www.pdf-tools.com)</vt:lpwstr>
  </property>
</Properties>
</file>