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301" r:id="rId2"/>
    <p:sldId id="292" r:id="rId3"/>
    <p:sldId id="283" r:id="rId4"/>
    <p:sldId id="294" r:id="rId5"/>
    <p:sldId id="296" r:id="rId6"/>
    <p:sldId id="288" r:id="rId7"/>
    <p:sldId id="299" r:id="rId8"/>
    <p:sldId id="290" r:id="rId9"/>
    <p:sldId id="297" r:id="rId10"/>
    <p:sldId id="289" r:id="rId11"/>
    <p:sldId id="30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627"/>
  </p:normalViewPr>
  <p:slideViewPr>
    <p:cSldViewPr>
      <p:cViewPr varScale="1">
        <p:scale>
          <a:sx n="86" d="100"/>
          <a:sy n="86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2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748631"/>
            <a:ext cx="4229100" cy="42291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978967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2869020"/>
            <a:ext cx="85725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itchFamily="18" charset="0"/>
              </a:rPr>
              <a:t>tài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Đếm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đến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2,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nhận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số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lượng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1,2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n-US" dirty="0" err="1">
                <a:solidFill>
                  <a:srgbClr val="002060"/>
                </a:solidFill>
                <a:cs typeface="Times New Roman" pitchFamily="18" charset="0"/>
              </a:rPr>
              <a:t>Lứa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itchFamily="18" charset="0"/>
              </a:rPr>
              <a:t>tuổi</a:t>
            </a:r>
            <a:r>
              <a:rPr lang="en-US" altLang="en-US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altLang="en-US" smtClean="0">
                <a:solidFill>
                  <a:srgbClr val="002060"/>
                </a:solidFill>
                <a:cs typeface="Times New Roman" pitchFamily="18" charset="0"/>
              </a:rPr>
              <a:t>MGB (3 - 4 tuổi)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n-US" smtClean="0">
                <a:solidFill>
                  <a:srgbClr val="002060"/>
                </a:solidFill>
                <a:cs typeface="Times New Roman" pitchFamily="18" charset="0"/>
              </a:rPr>
              <a:t>Giáo </a:t>
            </a:r>
            <a:r>
              <a:rPr lang="en-US" altLang="en-US" dirty="0" err="1">
                <a:solidFill>
                  <a:srgbClr val="002060"/>
                </a:solidFill>
                <a:cs typeface="Times New Roman" pitchFamily="18" charset="0"/>
              </a:rPr>
              <a:t>viên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Nguyễn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Ngọc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Diệp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220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85" y="964799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-10510"/>
            <a:ext cx="9165021" cy="68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49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89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59</cp:revision>
  <dcterms:created xsi:type="dcterms:W3CDTF">2009-12-27T08:21:08Z</dcterms:created>
  <dcterms:modified xsi:type="dcterms:W3CDTF">2024-12-04T14:14:44Z</dcterms:modified>
</cp:coreProperties>
</file>