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5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5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35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76" y="1273960"/>
            <a:ext cx="861848" cy="861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6979" y="2175646"/>
            <a:ext cx="6138042" cy="235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LQVH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“Bàn tay cô giáo”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Hà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hammer.wav"/>
          </p:stSnd>
        </p:sndAc>
      </p:transition>
    </mc:Choice>
    <mc:Fallback>
      <p:transition>
        <p:fade/>
        <p:sndAc>
          <p:stSnd>
            <p:snd r:embed="rId2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6"/>
            <a:ext cx="12192000" cy="6875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0" y="0"/>
            <a:ext cx="12192000" cy="6840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5835" y="5435402"/>
            <a:ext cx="2362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 tay cô giáo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Tết tóc cho 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 nhà bà khen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227" y="348395"/>
            <a:ext cx="1975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 tay cô giáo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Vá áo cho 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 tay chị cả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0" y="0"/>
            <a:ext cx="1215513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269" y="5529995"/>
            <a:ext cx="2522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cầm tay 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Nắn từng nét chữ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viết đẹp thêm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183" y="1420450"/>
            <a:ext cx="3153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dắt em đi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 đường tới lớp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đẹp quê hương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dài đất nước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3503" y="5487953"/>
            <a:ext cx="2091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bước, em bước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 xanh đôi bờ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Vừng đông xòe quạt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 bà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117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Calibri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DuongSunflower86</dc:creator>
  <cp:lastModifiedBy>Admin</cp:lastModifiedBy>
  <cp:revision>22</cp:revision>
  <dcterms:created xsi:type="dcterms:W3CDTF">2021-10-23T15:00:00Z</dcterms:created>
  <dcterms:modified xsi:type="dcterms:W3CDTF">2024-12-17T08:27:46Z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