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87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UBND QUẬN </a:t>
            </a:r>
            <a:r>
              <a:rPr lang="en-US" sz="1400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</a:t>
            </a:r>
            <a:r>
              <a:rPr kumimoji="0" lang="vi-V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HỒNG TIẾN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339" y="871210"/>
            <a:ext cx="6781800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MGN (4-5 tuổi)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Đinh Thị Nguyệt Minh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43025"/>
            <a:ext cx="7905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đấy. Vì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406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72</cp:revision>
  <dcterms:created xsi:type="dcterms:W3CDTF">2016-04-10T13:01:26Z</dcterms:created>
  <dcterms:modified xsi:type="dcterms:W3CDTF">2024-12-02T09:26:40Z</dcterms:modified>
</cp:coreProperties>
</file>