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notesMasterIdLst>
    <p:notesMasterId r:id="rId14"/>
  </p:notesMasterIdLst>
  <p:sldIdLst>
    <p:sldId id="268" r:id="rId4"/>
    <p:sldId id="269" r:id="rId5"/>
    <p:sldId id="267" r:id="rId6"/>
    <p:sldId id="257" r:id="rId7"/>
    <p:sldId id="258" r:id="rId8"/>
    <p:sldId id="259" r:id="rId9"/>
    <p:sldId id="260" r:id="rId10"/>
    <p:sldId id="261" r:id="rId11"/>
    <p:sldId id="264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819B86-AD6E-4629-90A9-85741B6880CE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8E96EF-AF16-4AFD-8BE7-666B275CAF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872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5EC614A-DDBC-4C8B-8D23-2804CC4311C1}" type="slidenum">
              <a:rPr lang="en-US">
                <a:solidFill>
                  <a:prstClr val="black"/>
                </a:solidFill>
              </a:rPr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67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77D2F-35D6-4BB2-8B3A-025D949BB66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5EAE9-45D2-4429-B558-BEEB86AF8B7A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EA773-004C-467E-B18D-0398DCC9A9D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42D1-9421-4288-B43C-1903766DC268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9D10B-DECB-4614-975C-373A2422F64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15D1A-FF0D-4F6B-9C4C-61FBDFF074C9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50E9-D244-4612-83A1-A23AA26E83D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C40DF-C2BC-4FEE-8239-5460EB509E9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556F-B170-4EF7-A2B0-A0B8262D493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D97E4-0FBE-43E3-BDCA-339D5002CD9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320E-FE07-4EB8-B2EB-522C00A33BF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44197-1742-4292-A158-03ED40E026F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380055-A95C-4177-AD88-549C053E8B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F0B18-B0D1-4D0E-AC6F-B3D268188EAC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A2AF2-9045-4065-BA97-04C716DAA6C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F49BAD-43B9-4254-BFD8-1BE85A02D3A7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1BF096-E349-4190-AA70-FC29BF8DA2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525C3-915A-42CC-8D0F-03DAA8A5CFAE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28EF4-14F6-42EA-A993-B66264F2D60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9B67-6CDF-4D38-851B-7B0118802F2B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E9095-CD13-4563-A493-90F807AA838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B2440-8E68-4A55-BC35-B5E8A581D396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4CB70-00F5-4E78-BEA0-30512057BA42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4A98D-42F5-4D86-AA79-A6A6A38BF2F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A2B78-A6F2-4BAD-B6D5-B9EB1B6C1040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F4521-7FFB-4EC6-8E8F-A1A85C1F11B1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77205C-B6C9-4C12-8A35-D8C9F50EDAC5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96D9-A3FD-483A-BEFB-7A13F03F246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EFE81-93E1-4DAE-A52B-26AE78E96D98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356E0-8621-4F2C-860A-36968853805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2F000-7BD5-45E9-9E31-B707B11250AA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38EEC-7AC9-4D4A-AD41-2CA5D6C1BA29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597F-C46D-4D52-8D4F-0C4A7422DE86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957700-0B49-43D1-B578-0318CA74C4BD}" type="datetimeFigureOut">
              <a:rPr lang="en-US" smtClean="0"/>
              <a:t>28/11/2024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A066D8-2792-4B2C-B0C3-3761AE770A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95ED1AA-1F05-480B-9B4B-3289E50A2BD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t>28/11/2024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37CBDC-E296-4032-B784-BC24515B9BD5}" type="slidenum">
              <a:rPr lang="en-US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DFD278-BBE9-4E9D-86B1-440900B5B43E}" type="slidenum">
              <a:rPr lang="en-US">
                <a:solidFill>
                  <a:srgbClr val="000000"/>
                </a:solidFill>
              </a:r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file:///C:\Users\Administrator\Desktop\t&#7893;ng%20h&#7907;p\Nh&#7841;c%20Dung\5\&#272;ang%20C&#7853;p%20Nh&#7853;t%20&#8211;%20Ch&#224;o%20Ng&#224;y%20M&#7899;i%20(1).mp3" TargetMode="External"/><Relationship Id="rId1" Type="http://schemas.microsoft.com/office/2007/relationships/media" Target="file:///C:\Users\Administrator\Desktop\t&#7893;ng%20h&#7907;p\Nh&#7841;c%20Dung\5\&#272;ang%20C&#7853;p%20Nh&#7853;t%20&#8211;%20Ch&#224;o%20Ng&#224;y%20M&#7899;i%20(1)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1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2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3628" y="3653735"/>
            <a:ext cx="6696744" cy="1729121"/>
          </a:xfrm>
        </p:spPr>
        <p:txBody>
          <a:bodyPr rtlCol="0">
            <a:noAutofit/>
          </a:bodyPr>
          <a:lstStyle/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Sắp xếp 3 loại đối tượng theo quy tắc</a:t>
            </a:r>
            <a:endParaRPr lang="en-US" sz="2500" dirty="0">
              <a:latin typeface="Times New Roman" panose="02020603050405020304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MGN (</a:t>
            </a:r>
            <a:r>
              <a:rPr lang="vi-VN" altLang="en-US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 tuổi</a:t>
            </a:r>
            <a:r>
              <a:rPr lang="en-US" altLang="en-US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en-US" sz="25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en-US" sz="250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viên: Nguyễn </a:t>
            </a:r>
            <a:r>
              <a:rPr lang="en-US" sz="25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 Hải Yến</a:t>
            </a:r>
            <a:endParaRPr lang="vi-VN" altLang="en-US" sz="25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Rectangle 9"/>
          <p:cNvSpPr>
            <a:spLocks noChangeArrowheads="1"/>
          </p:cNvSpPr>
          <p:nvPr/>
        </p:nvSpPr>
        <p:spPr bwMode="auto">
          <a:xfrm>
            <a:off x="1179674" y="3068960"/>
            <a:ext cx="691276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ĐỘNG LÀM QUEN VỚI TOÁN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0" y="1716979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UBND QUẬN LONG BIÊN</a:t>
            </a:r>
          </a:p>
          <a:p>
            <a:pPr algn="ctr">
              <a:defRPr/>
            </a:pPr>
            <a:r>
              <a:rPr lang="en-US" sz="1600" b="1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HỒNG TIẾN</a:t>
            </a:r>
            <a:endParaRPr lang="en-US" sz="1600" b="1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801" y="2334152"/>
            <a:ext cx="746398" cy="746398"/>
          </a:xfrm>
          <a:prstGeom prst="rect">
            <a:avLst/>
          </a:prstGeom>
        </p:spPr>
      </p:pic>
    </p:spTree>
  </p:cSld>
  <p:clrMapOvr>
    <a:masterClrMapping/>
  </p:clrMapOvr>
  <p:transition>
    <p:dissolve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3076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333" y="1"/>
            <a:ext cx="9235333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87624" y="1484784"/>
            <a:ext cx="6768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15240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AutoShape 19" descr="ANd9GcT5X6s8BcihpkBCzFwFrPYUor4LhvLtcFX99cI-U9vmv9pjWWXJj0VX2Q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7" name="AutoShape 21" descr="ANd9GcTw_lTwuoK1RZV1g3L-tSNdCo39Rwn1z__2wKmBBKeVTpF51V59V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8" name="AutoShape 23" descr="Hinh+nen+Phong+canh+Hoa+Buom+02+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079" name="Rectangle 28"/>
          <p:cNvSpPr>
            <a:spLocks noChangeArrowheads="1"/>
          </p:cNvSpPr>
          <p:nvPr/>
        </p:nvSpPr>
        <p:spPr bwMode="auto">
          <a:xfrm>
            <a:off x="1447800" y="24384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pic>
        <p:nvPicPr>
          <p:cNvPr id="3081" name="Picture 10" descr="Picturechim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38638" y="485775"/>
            <a:ext cx="1219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78558" y="20782"/>
            <a:ext cx="8857937" cy="7448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I. Mục đích – yêu cầu: 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1. Kiến thức</a:t>
            </a:r>
            <a:br>
              <a:rPr kumimoji="0" lang="vi-VN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Trẻ biết sắp xếp quy tắc theo trình tự của các đối tượng theo đúng chu kỳ 1 quyển vở 1 cái cặp 1 quả bóng.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Trẻ biết cách chơi trò chơi.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2. Kỹ năng</a:t>
            </a: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: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Rèn kỹ năng xếp xen kẽ theo quy tắc (1-1-1).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Rèn kỹ năng nghi nhớ có chủ đích ở trẻ. 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3. Thái độ: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L="285750" indent="-285750">
              <a:buFontTx/>
              <a:buChar char="-"/>
            </a:pPr>
            <a:r>
              <a:rPr lang="de-D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Trẻ </a:t>
            </a: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hứng thú học, biết giữ gìn đồ dùng cá nhân</a:t>
            </a:r>
            <a:r>
              <a:rPr lang="de-DE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.</a:t>
            </a:r>
          </a:p>
          <a:p>
            <a:r>
              <a:rPr lang="de-DE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II. Chuẩn bị.</a:t>
            </a: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1. Đồ dùng của cô: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Bài giảng điện tử.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Một số đồ dùng để xung quanh lớp.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Bài hát: Chào ngày mới.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Máy tính, Que chỉ, loa.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- 2 bảng.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2. Đồ dùng của trẻ: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</a:t>
            </a: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 3 vở, 3 cặp, 3 bóng, bảng giấy.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- 1 rổ lô tô: Voi, hổ, chó.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R="11430">
              <a:tabLst>
                <a:tab pos="2578100" algn="l"/>
                <a:tab pos="4178300" algn="l"/>
              </a:tabLst>
            </a:pPr>
            <a:r>
              <a:rPr lang="de-DE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/>
                <a:cs typeface="Times New Roman" panose="02020603050405020304" pitchFamily="18" charset="0"/>
              </a:rPr>
              <a:t>- 1 rổ lô tô: Đám mây, ông mặt trời, ô.</a:t>
            </a:r>
            <a:endParaRPr lang="en-US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- 1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rổ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lô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tô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Hổ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mèo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cá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.</a:t>
            </a:r>
          </a:p>
          <a:p>
            <a:endParaRPr lang="en-US" sz="1600" b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/>
              <a:cs typeface="Times New Roman" panose="02020603050405020304" pitchFamily="18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  <a:t/>
            </a:r>
            <a:br>
              <a:rPr kumimoji="0" lang="vi-VN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+mj-ea"/>
                <a:cs typeface="+mj-cs"/>
              </a:rPr>
            </a:b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pic>
        <p:nvPicPr>
          <p:cNvPr id="5" name="Đang Cập Nhật – Chào Ngày Mới (1).mp3">
            <a:hlinkClick r:id="" action="ppaction://media"/>
          </p:cNvPr>
          <p:cNvPicPr>
            <a:picLocks noRot="1"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419600" y="2000240"/>
            <a:ext cx="1581160" cy="158116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799692" y="618478"/>
            <a:ext cx="5544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Cô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hát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Chào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ngày</a:t>
            </a:r>
            <a:r>
              <a:rPr 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</a:rPr>
              <a:t>mới</a:t>
            </a:r>
            <a:endParaRPr lang="en-US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60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2571744"/>
            <a:ext cx="1101788" cy="1071570"/>
          </a:xfrm>
          <a:prstGeom prst="rect">
            <a:avLst/>
          </a:prstGeom>
        </p:spPr>
      </p:pic>
      <p:pic>
        <p:nvPicPr>
          <p:cNvPr id="13" name="Picture 12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929322" y="2571744"/>
            <a:ext cx="1214446" cy="1005059"/>
          </a:xfrm>
          <a:prstGeom prst="rect">
            <a:avLst/>
          </a:prstGeom>
        </p:spPr>
      </p:pic>
      <p:pic>
        <p:nvPicPr>
          <p:cNvPr id="14" name="Picture 13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29520" y="2500306"/>
            <a:ext cx="1101788" cy="1071570"/>
          </a:xfrm>
          <a:prstGeom prst="rect">
            <a:avLst/>
          </a:prstGeom>
        </p:spPr>
      </p:pic>
      <p:pic>
        <p:nvPicPr>
          <p:cNvPr id="15" name="Picture 14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571472" y="2714620"/>
            <a:ext cx="1214446" cy="1005059"/>
          </a:xfrm>
          <a:prstGeom prst="rect">
            <a:avLst/>
          </a:prstGeom>
        </p:spPr>
      </p:pic>
      <p:pic>
        <p:nvPicPr>
          <p:cNvPr id="16" name="Picture 15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1452" y="2571744"/>
            <a:ext cx="1101788" cy="1071570"/>
          </a:xfrm>
          <a:prstGeom prst="rect">
            <a:avLst/>
          </a:prstGeom>
        </p:spPr>
      </p:pic>
      <p:pic>
        <p:nvPicPr>
          <p:cNvPr id="17" name="Picture 16" descr="35.jpg"/>
          <p:cNvPicPr>
            <a:picLocks noChangeAspect="1"/>
          </p:cNvPicPr>
          <p:nvPr/>
        </p:nvPicPr>
        <p:blipFill>
          <a:blip r:embed="rId3" cstate="print"/>
          <a:srcRect l="4499" t="4354" b="19448"/>
          <a:stretch>
            <a:fillRect/>
          </a:stretch>
        </p:blipFill>
        <p:spPr>
          <a:xfrm>
            <a:off x="3286116" y="2643182"/>
            <a:ext cx="1214446" cy="1005059"/>
          </a:xfrm>
          <a:prstGeom prst="rect">
            <a:avLst/>
          </a:prstGeom>
        </p:spPr>
      </p:pic>
      <p:pic>
        <p:nvPicPr>
          <p:cNvPr id="25" name="Picture 24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6314" y="2571744"/>
            <a:ext cx="1101788" cy="1071570"/>
          </a:xfrm>
          <a:prstGeom prst="rect">
            <a:avLst/>
          </a:prstGeom>
        </p:spPr>
      </p:pic>
      <p:pic>
        <p:nvPicPr>
          <p:cNvPr id="27" name="Picture 26" descr="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12890" y="2571744"/>
            <a:ext cx="1101788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500042"/>
            <a:ext cx="1285860" cy="1285860"/>
          </a:xfrm>
          <a:prstGeom prst="rect">
            <a:avLst/>
          </a:prstGeom>
        </p:spPr>
      </p:pic>
      <p:pic>
        <p:nvPicPr>
          <p:cNvPr id="3" name="Picture 2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571604" y="571480"/>
            <a:ext cx="1512717" cy="1214446"/>
          </a:xfrm>
          <a:prstGeom prst="rect">
            <a:avLst/>
          </a:prstGeom>
        </p:spPr>
      </p:pic>
      <p:pic>
        <p:nvPicPr>
          <p:cNvPr id="7" name="Picture 6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14678" y="571480"/>
            <a:ext cx="1285860" cy="1285860"/>
          </a:xfrm>
          <a:prstGeom prst="rect">
            <a:avLst/>
          </a:prstGeom>
        </p:spPr>
      </p:pic>
      <p:pic>
        <p:nvPicPr>
          <p:cNvPr id="8" name="Picture 7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500562" y="642918"/>
            <a:ext cx="1512717" cy="1214446"/>
          </a:xfrm>
          <a:prstGeom prst="rect">
            <a:avLst/>
          </a:prstGeom>
        </p:spPr>
      </p:pic>
      <p:pic>
        <p:nvPicPr>
          <p:cNvPr id="9" name="Picture 8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00760" y="571480"/>
            <a:ext cx="1285860" cy="1285860"/>
          </a:xfrm>
          <a:prstGeom prst="rect">
            <a:avLst/>
          </a:prstGeom>
        </p:spPr>
      </p:pic>
      <p:pic>
        <p:nvPicPr>
          <p:cNvPr id="10" name="Picture 9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286644" y="642918"/>
            <a:ext cx="1512717" cy="1214446"/>
          </a:xfrm>
          <a:prstGeom prst="rect">
            <a:avLst/>
          </a:prstGeom>
        </p:spPr>
      </p:pic>
      <p:pic>
        <p:nvPicPr>
          <p:cNvPr id="11" name="Picture 10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2643182"/>
            <a:ext cx="1285860" cy="1285860"/>
          </a:xfrm>
          <a:prstGeom prst="rect">
            <a:avLst/>
          </a:prstGeom>
        </p:spPr>
      </p:pic>
      <p:pic>
        <p:nvPicPr>
          <p:cNvPr id="12" name="Picture 11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1785918" y="2714620"/>
            <a:ext cx="1512717" cy="1214446"/>
          </a:xfrm>
          <a:prstGeom prst="rect">
            <a:avLst/>
          </a:prstGeom>
        </p:spPr>
      </p:pic>
      <p:pic>
        <p:nvPicPr>
          <p:cNvPr id="13" name="Picture 12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28992" y="2714620"/>
            <a:ext cx="1285860" cy="1285860"/>
          </a:xfrm>
          <a:prstGeom prst="rect">
            <a:avLst/>
          </a:prstGeom>
        </p:spPr>
      </p:pic>
      <p:pic>
        <p:nvPicPr>
          <p:cNvPr id="14" name="Picture 13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4714876" y="2786058"/>
            <a:ext cx="1512717" cy="1214446"/>
          </a:xfrm>
          <a:prstGeom prst="rect">
            <a:avLst/>
          </a:prstGeom>
        </p:spPr>
      </p:pic>
      <p:pic>
        <p:nvPicPr>
          <p:cNvPr id="15" name="Picture 14" descr="3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2714620"/>
            <a:ext cx="1285860" cy="1285860"/>
          </a:xfrm>
          <a:prstGeom prst="rect">
            <a:avLst/>
          </a:prstGeom>
        </p:spPr>
      </p:pic>
      <p:pic>
        <p:nvPicPr>
          <p:cNvPr id="16" name="Picture 15" descr="40.jpg"/>
          <p:cNvPicPr>
            <a:picLocks noChangeAspect="1"/>
          </p:cNvPicPr>
          <p:nvPr/>
        </p:nvPicPr>
        <p:blipFill>
          <a:blip r:embed="rId3" cstate="print"/>
          <a:srcRect t="8451" b="11267"/>
          <a:stretch>
            <a:fillRect/>
          </a:stretch>
        </p:blipFill>
        <p:spPr>
          <a:xfrm>
            <a:off x="7500958" y="2786058"/>
            <a:ext cx="1512717" cy="12144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26" name="Picture 2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27" name="Picture 26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43" name="Picture 42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00628" y="2500306"/>
            <a:ext cx="1147771" cy="1229754"/>
          </a:xfrm>
          <a:prstGeom prst="rect">
            <a:avLst/>
          </a:prstGeom>
        </p:spPr>
      </p:pic>
      <p:pic>
        <p:nvPicPr>
          <p:cNvPr id="44" name="Picture 43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1934" y="2428868"/>
            <a:ext cx="966037" cy="1307866"/>
          </a:xfrm>
          <a:prstGeom prst="rect">
            <a:avLst/>
          </a:prstGeom>
        </p:spPr>
      </p:pic>
      <p:pic>
        <p:nvPicPr>
          <p:cNvPr id="45" name="Picture 44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3143240" y="2500306"/>
            <a:ext cx="883838" cy="1225968"/>
          </a:xfrm>
          <a:prstGeom prst="rect">
            <a:avLst/>
          </a:prstGeom>
        </p:spPr>
      </p:pic>
      <p:pic>
        <p:nvPicPr>
          <p:cNvPr id="46" name="Picture 45" descr="3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6229" y="2428868"/>
            <a:ext cx="1147771" cy="1229754"/>
          </a:xfrm>
          <a:prstGeom prst="rect">
            <a:avLst/>
          </a:prstGeom>
        </p:spPr>
      </p:pic>
      <p:pic>
        <p:nvPicPr>
          <p:cNvPr id="47" name="Picture 46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67535" y="2357430"/>
            <a:ext cx="966037" cy="1307866"/>
          </a:xfrm>
          <a:prstGeom prst="rect">
            <a:avLst/>
          </a:prstGeom>
        </p:spPr>
      </p:pic>
      <p:pic>
        <p:nvPicPr>
          <p:cNvPr id="48" name="Picture 47" descr="32.jpg"/>
          <p:cNvPicPr>
            <a:picLocks noChangeAspect="1"/>
          </p:cNvPicPr>
          <p:nvPr/>
        </p:nvPicPr>
        <p:blipFill>
          <a:blip r:embed="rId5" cstate="print"/>
          <a:srcRect l="17708" t="5208" r="17708" b="5208"/>
          <a:stretch>
            <a:fillRect/>
          </a:stretch>
        </p:blipFill>
        <p:spPr>
          <a:xfrm>
            <a:off x="6138841" y="2428868"/>
            <a:ext cx="883838" cy="122596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142844" y="2571744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1071538" y="250030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000232" y="2571744"/>
            <a:ext cx="1147771" cy="1229754"/>
          </a:xfrm>
          <a:prstGeom prst="rect">
            <a:avLst/>
          </a:prstGeom>
        </p:spPr>
      </p:pic>
      <p:pic>
        <p:nvPicPr>
          <p:cNvPr id="5" name="Picture 4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3146908" y="2571744"/>
            <a:ext cx="876502" cy="1225968"/>
          </a:xfrm>
          <a:prstGeom prst="rect">
            <a:avLst/>
          </a:prstGeom>
        </p:spPr>
      </p:pic>
      <p:pic>
        <p:nvPicPr>
          <p:cNvPr id="6" name="Picture 5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4075943" y="2500306"/>
            <a:ext cx="958020" cy="1307866"/>
          </a:xfrm>
          <a:prstGeom prst="rect">
            <a:avLst/>
          </a:prstGeom>
        </p:spPr>
      </p:pic>
      <p:pic>
        <p:nvPicPr>
          <p:cNvPr id="7" name="Picture 6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5391" y="2571744"/>
            <a:ext cx="1138246" cy="1229754"/>
          </a:xfrm>
          <a:prstGeom prst="rect">
            <a:avLst/>
          </a:prstGeom>
        </p:spPr>
      </p:pic>
      <p:pic>
        <p:nvPicPr>
          <p:cNvPr id="8" name="Picture 7" descr="32.jpg"/>
          <p:cNvPicPr>
            <a:picLocks noChangeAspect="1"/>
          </p:cNvPicPr>
          <p:nvPr/>
        </p:nvPicPr>
        <p:blipFill>
          <a:blip r:embed="rId3" cstate="print"/>
          <a:srcRect l="17708" t="5208" r="17708" b="5208"/>
          <a:stretch>
            <a:fillRect/>
          </a:stretch>
        </p:blipFill>
        <p:spPr>
          <a:xfrm>
            <a:off x="6147271" y="2571744"/>
            <a:ext cx="876502" cy="1225968"/>
          </a:xfrm>
          <a:prstGeom prst="rect">
            <a:avLst/>
          </a:prstGeom>
        </p:spPr>
      </p:pic>
      <p:pic>
        <p:nvPicPr>
          <p:cNvPr id="9" name="Picture 8" descr="31.jpg"/>
          <p:cNvPicPr>
            <a:picLocks noChangeAspect="1"/>
          </p:cNvPicPr>
          <p:nvPr/>
        </p:nvPicPr>
        <p:blipFill>
          <a:blip r:embed="rId4" cstate="print"/>
          <a:srcRect l="15625" t="4166" r="16666" b="4166"/>
          <a:stretch>
            <a:fillRect/>
          </a:stretch>
        </p:blipFill>
        <p:spPr>
          <a:xfrm>
            <a:off x="7076306" y="2500306"/>
            <a:ext cx="958020" cy="1307866"/>
          </a:xfrm>
          <a:prstGeom prst="rect">
            <a:avLst/>
          </a:prstGeom>
        </p:spPr>
      </p:pic>
      <p:pic>
        <p:nvPicPr>
          <p:cNvPr id="10" name="Picture 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8005754" y="2571744"/>
            <a:ext cx="1138246" cy="12297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57166"/>
            <a:ext cx="883838" cy="1225968"/>
          </a:xfrm>
          <a:prstGeom prst="rect">
            <a:avLst/>
          </a:prstGeom>
        </p:spPr>
      </p:pic>
      <p:pic>
        <p:nvPicPr>
          <p:cNvPr id="3" name="Picture 2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357166"/>
            <a:ext cx="966037" cy="1307866"/>
          </a:xfrm>
          <a:prstGeom prst="rect">
            <a:avLst/>
          </a:prstGeom>
        </p:spPr>
      </p:pic>
      <p:pic>
        <p:nvPicPr>
          <p:cNvPr id="4" name="Picture 3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57166"/>
            <a:ext cx="1147771" cy="1229754"/>
          </a:xfrm>
          <a:prstGeom prst="rect">
            <a:avLst/>
          </a:prstGeom>
        </p:spPr>
      </p:pic>
      <p:pic>
        <p:nvPicPr>
          <p:cNvPr id="11" name="Picture 10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142844" y="3000372"/>
            <a:ext cx="883838" cy="1225968"/>
          </a:xfrm>
          <a:prstGeom prst="rect">
            <a:avLst/>
          </a:prstGeom>
        </p:spPr>
      </p:pic>
      <p:pic>
        <p:nvPicPr>
          <p:cNvPr id="12" name="Picture 11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071538" y="2928934"/>
            <a:ext cx="966037" cy="1307866"/>
          </a:xfrm>
          <a:prstGeom prst="rect">
            <a:avLst/>
          </a:prstGeom>
        </p:spPr>
      </p:pic>
      <p:pic>
        <p:nvPicPr>
          <p:cNvPr id="13" name="Picture 1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000232" y="3000372"/>
            <a:ext cx="1147771" cy="1229754"/>
          </a:xfrm>
          <a:prstGeom prst="rect">
            <a:avLst/>
          </a:prstGeom>
        </p:spPr>
      </p:pic>
      <p:pic>
        <p:nvPicPr>
          <p:cNvPr id="15" name="Picture 14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1142976" y="285728"/>
            <a:ext cx="966037" cy="1307866"/>
          </a:xfrm>
          <a:prstGeom prst="rect">
            <a:avLst/>
          </a:prstGeom>
        </p:spPr>
      </p:pic>
      <p:pic>
        <p:nvPicPr>
          <p:cNvPr id="16" name="Picture 15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928934"/>
            <a:ext cx="1147771" cy="1229754"/>
          </a:xfrm>
          <a:prstGeom prst="rect">
            <a:avLst/>
          </a:prstGeom>
        </p:spPr>
      </p:pic>
      <p:pic>
        <p:nvPicPr>
          <p:cNvPr id="17" name="Picture 16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928934"/>
            <a:ext cx="883838" cy="1225968"/>
          </a:xfrm>
          <a:prstGeom prst="rect">
            <a:avLst/>
          </a:prstGeom>
        </p:spPr>
      </p:pic>
      <p:pic>
        <p:nvPicPr>
          <p:cNvPr id="18" name="Picture 17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071934" y="2857496"/>
            <a:ext cx="966037" cy="1307866"/>
          </a:xfrm>
          <a:prstGeom prst="rect">
            <a:avLst/>
          </a:prstGeom>
        </p:spPr>
      </p:pic>
      <p:pic>
        <p:nvPicPr>
          <p:cNvPr id="19" name="Picture 18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3143240" y="285728"/>
            <a:ext cx="883838" cy="1225968"/>
          </a:xfrm>
          <a:prstGeom prst="rect">
            <a:avLst/>
          </a:prstGeom>
        </p:spPr>
      </p:pic>
      <p:pic>
        <p:nvPicPr>
          <p:cNvPr id="20" name="Picture 19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000628" y="285728"/>
            <a:ext cx="1147771" cy="1229754"/>
          </a:xfrm>
          <a:prstGeom prst="rect">
            <a:avLst/>
          </a:prstGeom>
        </p:spPr>
      </p:pic>
      <p:pic>
        <p:nvPicPr>
          <p:cNvPr id="21" name="Picture 20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4143372" y="214290"/>
            <a:ext cx="966037" cy="1307866"/>
          </a:xfrm>
          <a:prstGeom prst="rect">
            <a:avLst/>
          </a:prstGeom>
        </p:spPr>
      </p:pic>
      <p:pic>
        <p:nvPicPr>
          <p:cNvPr id="22" name="Picture 21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38841" y="357166"/>
            <a:ext cx="883838" cy="1225968"/>
          </a:xfrm>
          <a:prstGeom prst="rect">
            <a:avLst/>
          </a:prstGeom>
        </p:spPr>
      </p:pic>
      <p:pic>
        <p:nvPicPr>
          <p:cNvPr id="23" name="Picture 22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57166"/>
            <a:ext cx="1147771" cy="1229754"/>
          </a:xfrm>
          <a:prstGeom prst="rect">
            <a:avLst/>
          </a:prstGeom>
        </p:spPr>
      </p:pic>
      <p:pic>
        <p:nvPicPr>
          <p:cNvPr id="24" name="Picture 23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138973" y="285728"/>
            <a:ext cx="966037" cy="1307866"/>
          </a:xfrm>
          <a:prstGeom prst="rect">
            <a:avLst/>
          </a:prstGeom>
        </p:spPr>
      </p:pic>
      <p:pic>
        <p:nvPicPr>
          <p:cNvPr id="25" name="Picture 24" descr="33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996229" y="3000372"/>
            <a:ext cx="1147771" cy="1229754"/>
          </a:xfrm>
          <a:prstGeom prst="rect">
            <a:avLst/>
          </a:prstGeom>
        </p:spPr>
      </p:pic>
      <p:pic>
        <p:nvPicPr>
          <p:cNvPr id="26" name="Picture 25" descr="32.jpg"/>
          <p:cNvPicPr>
            <a:picLocks noChangeAspect="1"/>
          </p:cNvPicPr>
          <p:nvPr/>
        </p:nvPicPr>
        <p:blipFill>
          <a:blip r:embed="rId4" cstate="print"/>
          <a:srcRect l="17708" t="5208" r="17708" b="5208"/>
          <a:stretch>
            <a:fillRect/>
          </a:stretch>
        </p:blipFill>
        <p:spPr>
          <a:xfrm>
            <a:off x="6143636" y="2928934"/>
            <a:ext cx="883838" cy="1225968"/>
          </a:xfrm>
          <a:prstGeom prst="rect">
            <a:avLst/>
          </a:prstGeom>
        </p:spPr>
      </p:pic>
      <p:pic>
        <p:nvPicPr>
          <p:cNvPr id="27" name="Picture 26" descr="31.jpg"/>
          <p:cNvPicPr>
            <a:picLocks noChangeAspect="1"/>
          </p:cNvPicPr>
          <p:nvPr/>
        </p:nvPicPr>
        <p:blipFill>
          <a:blip r:embed="rId5" cstate="print"/>
          <a:srcRect l="15625" t="4166" r="16666" b="4166"/>
          <a:stretch>
            <a:fillRect/>
          </a:stretch>
        </p:blipFill>
        <p:spPr>
          <a:xfrm>
            <a:off x="7072330" y="2857496"/>
            <a:ext cx="966037" cy="1307866"/>
          </a:xfrm>
          <a:prstGeom prst="rect">
            <a:avLst/>
          </a:prstGeom>
        </p:spPr>
      </p:pic>
    </p:spTree>
  </p:cSld>
  <p:clrMapOvr>
    <a:masterClrMapping/>
  </p:clrMapOvr>
  <p:transition>
    <p:wipe dir="r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516" y="1285860"/>
            <a:ext cx="87129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40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đội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78</Words>
  <Application>Microsoft Office PowerPoint</Application>
  <PresentationFormat>On-screen Show (4:3)</PresentationFormat>
  <Paragraphs>32</Paragraphs>
  <Slides>10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Truong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Nguyen</dc:creator>
  <cp:lastModifiedBy>Admin</cp:lastModifiedBy>
  <cp:revision>14</cp:revision>
  <dcterms:created xsi:type="dcterms:W3CDTF">2019-10-01T09:58:00Z</dcterms:created>
  <dcterms:modified xsi:type="dcterms:W3CDTF">2024-11-28T09:36:13Z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BC95FAA0706C479C98031E9F24BB15D8_12</vt:lpwstr>
  </property>
  <property fmtid="{D5CDD505-2E9C-101B-9397-08002B2CF9AE}" pid="3" name="KSOProductBuildVer">
    <vt:lpwstr>1033-12.2.0.13359</vt:lpwstr>
  </property>
</Properties>
</file>