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66" r:id="rId3"/>
    <p:sldId id="264" r:id="rId4"/>
    <p:sldId id="256" r:id="rId5"/>
    <p:sldId id="257" r:id="rId6"/>
    <p:sldId id="258" r:id="rId7"/>
    <p:sldId id="259" r:id="rId8"/>
    <p:sldId id="265" r:id="rId9"/>
  </p:sldIdLst>
  <p:sldSz cx="18288000" cy="10287000"/>
  <p:notesSz cx="6858000" cy="9144000"/>
  <p:embeddedFontLst>
    <p:embeddedFont>
      <p:font typeface="Noto Serif Display Black" panose="020B0604020202020204"/>
      <p:regular r:id="rId10"/>
    </p:embeddedFont>
    <p:embeddedFont>
      <p:font typeface="Quicksand Bold" panose="020B0604020202020204" charset="0"/>
      <p:regular r:id="rId11"/>
    </p:embeddedFont>
    <p:embeddedFont>
      <p:font typeface="DejaVu Serif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DejaVu Serif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8.svg"/><Relationship Id="rId18" Type="http://schemas.openxmlformats.org/officeDocument/2006/relationships/image" Target="../media/image33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image" Target="../media/image16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24.sv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-14712" y="2891007"/>
            <a:ext cx="18317425" cy="4569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843" dirty="0">
                <a:solidFill>
                  <a:srgbClr val="FF1616"/>
                </a:solidFill>
                <a:latin typeface="Dancing Script Bold"/>
              </a:rPr>
              <a:t> </a:t>
            </a:r>
            <a:r>
              <a:rPr lang="en-US" sz="4000" b="1" dirty="0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NĂNG TỰ </a:t>
            </a:r>
            <a:r>
              <a:rPr lang="en-US" sz="4000" b="1" dirty="0" err="1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b="1" dirty="0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 THÂN</a:t>
            </a:r>
          </a:p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QUY TẮC 5 </a:t>
            </a:r>
            <a:r>
              <a:rPr lang="en-US" sz="4000" b="1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 </a:t>
            </a:r>
            <a:r>
              <a:rPr lang="en-US" sz="4000" b="1" smtClean="0">
                <a:solidFill>
                  <a:srgbClr val="FF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</a:p>
          <a:p>
            <a:pPr algn="ctr">
              <a:lnSpc>
                <a:spcPct val="130000"/>
              </a:lnSpc>
            </a:pPr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MGN (4-5 tuổi)</a:t>
            </a:r>
          </a:p>
          <a:p>
            <a:pPr algn="ctr">
              <a:lnSpc>
                <a:spcPct val="130000"/>
              </a:lnSpc>
            </a:pPr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Bích Hạnh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endParaRPr lang="en-US" sz="4000" dirty="0">
              <a:solidFill>
                <a:srgbClr val="002060"/>
              </a:solidFill>
              <a:latin typeface="Dancing Script 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571500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defRPr/>
            </a:pPr>
            <a:r>
              <a:rPr lang="en-US" sz="28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891" y="1748263"/>
            <a:ext cx="1164219" cy="116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6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401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952500"/>
            <a:ext cx="141732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MỤC ĐÍCH - YÊU CẦU</a:t>
            </a:r>
          </a:p>
          <a:p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Kiến thức</a:t>
            </a:r>
            <a:endParaRPr lang="vi-VN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giới tính của bản thân.        </a:t>
            </a:r>
          </a:p>
          <a:p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vùng riêng tư của bản thân và cách giao tiếp ứng xử với mọi người xung quanh để bảo vệ vùng riêng tư đó.</a:t>
            </a:r>
          </a:p>
          <a:p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5 quy tắc ngón tay để bảo vệ bản thân.</a:t>
            </a:r>
          </a:p>
          <a:p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một số cách chăm sóc, bảo vệ cơ thể.</a:t>
            </a:r>
          </a:p>
          <a:p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Kỹ năng</a:t>
            </a:r>
            <a:endParaRPr lang="vi-VN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có kỹ năng giao tiếp ứng xử  phù hợp với những người xung quanh.</a:t>
            </a:r>
          </a:p>
          <a:p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Phát triển kỹ năng quan sát, tư duy, phán đoán, ghi nhớ có chủ định cho trẻ.</a:t>
            </a:r>
          </a:p>
          <a:p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Thái độ</a:t>
            </a:r>
            <a:endParaRPr lang="vi-VN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Giáo dục trẻ biết kĩ năng bảo vệ bản thân.</a:t>
            </a:r>
          </a:p>
        </p:txBody>
      </p:sp>
    </p:spTree>
    <p:extLst>
      <p:ext uri="{BB962C8B-B14F-4D97-AF65-F5344CB8AC3E}">
        <p14:creationId xmlns:p14="http://schemas.microsoft.com/office/powerpoint/2010/main" val="188722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248" b="12248"/>
          <a:stretch>
            <a:fillRect/>
          </a:stretch>
        </p:blipFill>
        <p:spPr>
          <a:xfrm>
            <a:off x="874" y="-362914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210674" y="571500"/>
            <a:ext cx="13868400" cy="1912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674"/>
              </a:lnSpc>
            </a:pPr>
            <a:r>
              <a:rPr lang="en-US" sz="11196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119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96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1119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1196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1119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196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11196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53253" y="5907487"/>
            <a:ext cx="7468071" cy="15916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9011" r="25125"/>
          <a:stretch>
            <a:fillRect/>
          </a:stretch>
        </p:blipFill>
        <p:spPr>
          <a:xfrm rot="4998782">
            <a:off x="3472634" y="444915"/>
            <a:ext cx="5752686" cy="69219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449274">
            <a:off x="2507913" y="562993"/>
            <a:ext cx="8764345" cy="69235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1727" r="492" b="1727"/>
          <a:stretch>
            <a:fillRect/>
          </a:stretch>
        </p:blipFill>
        <p:spPr>
          <a:xfrm rot="-432023">
            <a:off x="2870219" y="1029371"/>
            <a:ext cx="8039733" cy="519054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01992" y="7863840"/>
            <a:ext cx="16084016" cy="2331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9"/>
              </a:lnSpc>
            </a:pP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QUY TẮC NGÓN CÁI</a:t>
            </a:r>
          </a:p>
          <a:p>
            <a:pPr algn="ctr">
              <a:lnSpc>
                <a:spcPts val="6109"/>
              </a:lnSpc>
            </a:pP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4699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6109"/>
              </a:lnSpc>
            </a:pPr>
            <a:endParaRPr lang="en-US" sz="4699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752927">
            <a:off x="808442" y="3554808"/>
            <a:ext cx="2387726" cy="40384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554689">
            <a:off x="1703660" y="6032346"/>
            <a:ext cx="2451354" cy="153743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857059" y="4295775"/>
            <a:ext cx="573881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3B3B3B"/>
                </a:solidFill>
                <a:latin typeface="Noto Serif Display Black"/>
              </a:rPr>
              <a:t>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58262" y="4855528"/>
            <a:ext cx="371475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3B3B3B"/>
                </a:solidFill>
                <a:latin typeface="Quicksand Bold"/>
              </a:rPr>
              <a:t>ÁI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344400" y="1972980"/>
            <a:ext cx="4103584" cy="4103584"/>
            <a:chOff x="12801600" y="1972980"/>
            <a:chExt cx="4103584" cy="4103584"/>
          </a:xfrm>
        </p:grpSpPr>
        <p:pic>
          <p:nvPicPr>
            <p:cNvPr id="1026" name="Picture 2" descr="Vẽ tay minh họa cử chỉ giơ ngón tay cái lên | Công cụ đồ họa PSD Tải xuống  miễn phí - Pikbes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1600" y="1972980"/>
              <a:ext cx="4103584" cy="4103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5116514" y="2721808"/>
              <a:ext cx="945924" cy="10284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2800" dirty="0">
                  <a:solidFill>
                    <a:srgbClr val="000000"/>
                  </a:solidFill>
                  <a:latin typeface="DejaVu Serif Bold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8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87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87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7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0627" y="-74995"/>
            <a:ext cx="20689255" cy="10436990"/>
            <a:chOff x="0" y="0"/>
            <a:chExt cx="27585673" cy="1391598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12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3792837" cy="1391598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alphaModFix amt="12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92837" y="0"/>
              <a:ext cx="13792837" cy="1391598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473882">
            <a:off x="1282270" y="1164041"/>
            <a:ext cx="2110858" cy="20422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02206" y="688649"/>
            <a:ext cx="7819169" cy="620569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85875" y="7371715"/>
            <a:ext cx="17316250" cy="3211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9"/>
              </a:lnSpc>
            </a:pP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QUY TẮC NGÓN TRỎ</a:t>
            </a:r>
          </a:p>
          <a:p>
            <a:pPr algn="ctr">
              <a:lnSpc>
                <a:spcPts val="6109"/>
              </a:lnSpc>
            </a:pP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699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ts val="6109"/>
              </a:lnSpc>
            </a:pPr>
            <a:r>
              <a:rPr lang="en-US" sz="4699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khoác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endParaRPr lang="en-US" sz="4699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DejaVu Serif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646207" y="2309002"/>
            <a:ext cx="3150725" cy="4114800"/>
            <a:chOff x="11646207" y="2309002"/>
            <a:chExt cx="3150725" cy="41148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2268200" y="2309002"/>
              <a:ext cx="2528732" cy="4114800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11646207" y="2435492"/>
              <a:ext cx="2528732" cy="906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199" dirty="0">
                  <a:solidFill>
                    <a:srgbClr val="000000"/>
                  </a:solidFill>
                  <a:latin typeface="DejaVu Serif Bold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66863"/>
          <a:stretch>
            <a:fillRect/>
          </a:stretch>
        </p:blipFill>
        <p:spPr>
          <a:xfrm>
            <a:off x="621143" y="9492218"/>
            <a:ext cx="17045713" cy="11502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09535" y="7769407"/>
            <a:ext cx="1681963" cy="25625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5646494" y="8171876"/>
            <a:ext cx="3101130" cy="28304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97059" y="6767293"/>
            <a:ext cx="652285" cy="10021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2160877" cy="19644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100000">
            <a:off x="15457198" y="-834376"/>
            <a:ext cx="3604204" cy="37261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457284" y="4246425"/>
            <a:ext cx="6752251" cy="58209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0" y="4246425"/>
            <a:ext cx="5777563" cy="33377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-1267924" y="6527644"/>
            <a:ext cx="3778135" cy="41148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94640" y="309219"/>
            <a:ext cx="17698721" cy="307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9"/>
              </a:lnSpc>
            </a:pP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QUY TẮC NGÓN GIỮA </a:t>
            </a:r>
          </a:p>
          <a:p>
            <a:pPr algn="ctr">
              <a:lnSpc>
                <a:spcPts val="6109"/>
              </a:lnSpc>
            </a:pP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ts val="6109"/>
              </a:lnSpc>
            </a:pPr>
            <a:endParaRPr lang="en-US" sz="4699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4657620" y="6422680"/>
            <a:ext cx="3440138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3" name="TextBox 13"/>
          <p:cNvSpPr txBox="1"/>
          <p:nvPr/>
        </p:nvSpPr>
        <p:spPr>
          <a:xfrm>
            <a:off x="2050629" y="4141650"/>
            <a:ext cx="45958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00627" y="-74995"/>
            <a:ext cx="10344627" cy="1043699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644287" y="3600450"/>
            <a:ext cx="6103359" cy="610335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24199" r="-24199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695198" y="266416"/>
            <a:ext cx="15858287" cy="3129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9"/>
              </a:lnSpc>
            </a:pP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QUY TẮC NGÓN ÁP ÚT</a:t>
            </a:r>
          </a:p>
          <a:p>
            <a:pPr algn="ctr">
              <a:lnSpc>
                <a:spcPts val="6109"/>
              </a:lnSpc>
            </a:pP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699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ts val="6109"/>
              </a:lnSpc>
            </a:pPr>
            <a:r>
              <a:rPr lang="en-US" sz="4699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ts val="6109"/>
              </a:lnSpc>
            </a:pPr>
            <a:endParaRPr lang="en-US" sz="4699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311984" y="4215999"/>
            <a:ext cx="4748931" cy="5042301"/>
            <a:chOff x="11311984" y="4215999"/>
            <a:chExt cx="4748931" cy="504230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1311984" y="4215999"/>
              <a:ext cx="4748931" cy="5042301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4409101" y="4394686"/>
              <a:ext cx="378844" cy="7488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01"/>
                </a:lnSpc>
              </a:pPr>
              <a:r>
                <a:rPr lang="en-US" sz="4286">
                  <a:solidFill>
                    <a:srgbClr val="3B3B3B"/>
                  </a:solidFill>
                  <a:latin typeface="DejaVu Serif Bold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777" y="723900"/>
            <a:ext cx="12190446" cy="165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109"/>
              </a:lnSpc>
            </a:pP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QUY TẮC NGÓN ÚT</a:t>
            </a:r>
          </a:p>
          <a:p>
            <a:pPr algn="ctr">
              <a:lnSpc>
                <a:spcPts val="6109"/>
              </a:lnSpc>
            </a:pP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69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9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4699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631536" y="4228983"/>
            <a:ext cx="5272321" cy="5272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5388" b="5388"/>
          <a:stretch>
            <a:fillRect/>
          </a:stretch>
        </p:blipFill>
        <p:spPr>
          <a:xfrm>
            <a:off x="762000" y="3848100"/>
            <a:ext cx="5909187" cy="5272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987718" y="4228983"/>
            <a:ext cx="231256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177</Words>
  <Application>Microsoft Office PowerPoint</Application>
  <PresentationFormat>Custom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Dancing Script Bold</vt:lpstr>
      <vt:lpstr>Arial</vt:lpstr>
      <vt:lpstr>Noto Serif Display Black</vt:lpstr>
      <vt:lpstr>Times New Roman</vt:lpstr>
      <vt:lpstr>Quicksand Bold</vt:lpstr>
      <vt:lpstr>DejaVu Serif</vt:lpstr>
      <vt:lpstr>Calibri</vt:lpstr>
      <vt:lpstr>DejaVu Serif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 t</dc:title>
  <dc:creator>Administrator</dc:creator>
  <cp:lastModifiedBy>Admin</cp:lastModifiedBy>
  <cp:revision>11</cp:revision>
  <dcterms:created xsi:type="dcterms:W3CDTF">2006-08-16T00:00:00Z</dcterms:created>
  <dcterms:modified xsi:type="dcterms:W3CDTF">2024-11-28T09:31:28Z</dcterms:modified>
  <dc:identifier>DAEvrrzx1TI</dc:identifier>
</cp:coreProperties>
</file>