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Noto Serif Display Bold" panose="020B0604020202020204"/>
      <p:regular r:id="rId12"/>
    </p:embeddedFont>
    <p:embeddedFont>
      <p:font typeface="DejaVu Serif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EC1DD5DC-61BA-4904-86C3-4E234B00DE38}"/>
    <pc:docChg chg="custSel modSld">
      <pc:chgData name="DOAN THI HAI YEN" userId="46ce6b64e9072719" providerId="LiveId" clId="{EC1DD5DC-61BA-4904-86C3-4E234B00DE38}" dt="2024-07-25T05:25:08.231" v="8"/>
      <pc:docMkLst>
        <pc:docMk/>
      </pc:docMkLst>
      <pc:sldChg chg="addSp modSp mod modClrScheme chgLayout">
        <pc:chgData name="DOAN THI HAI YEN" userId="46ce6b64e9072719" providerId="LiveId" clId="{EC1DD5DC-61BA-4904-86C3-4E234B00DE38}" dt="2024-07-25T05:25:08.231" v="8"/>
        <pc:sldMkLst>
          <pc:docMk/>
          <pc:sldMk cId="0" sldId="256"/>
        </pc:sldMkLst>
        <pc:spChg chg="mod">
          <ac:chgData name="DOAN THI HAI YEN" userId="46ce6b64e9072719" providerId="LiveId" clId="{EC1DD5DC-61BA-4904-86C3-4E234B00DE38}" dt="2024-07-25T05:24:40.741" v="1" actId="20577"/>
          <ac:spMkLst>
            <pc:docMk/>
            <pc:sldMk cId="0" sldId="256"/>
            <ac:spMk id="5" creationId="{00000000-0000-0000-0000-000000000000}"/>
          </ac:spMkLst>
        </pc:spChg>
        <pc:spChg chg="add mod ord">
          <ac:chgData name="DOAN THI HAI YEN" userId="46ce6b64e9072719" providerId="LiveId" clId="{EC1DD5DC-61BA-4904-86C3-4E234B00DE38}" dt="2024-07-25T05:25:08.231" v="8"/>
          <ac:spMkLst>
            <pc:docMk/>
            <pc:sldMk cId="0" sldId="256"/>
            <ac:spMk id="6" creationId="{6C6CEC9E-1419-E6CF-1E2D-B730819919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a sẻ 86+ về hình nền mầu hồng mới nhất - coedo.com.vn">
            <a:extLst>
              <a:ext uri="{FF2B5EF4-FFF2-40B4-BE49-F238E27FC236}">
                <a16:creationId xmlns:a16="http://schemas.microsoft.com/office/drawing/2014/main" id="{E9B93B4B-5B99-B445-8097-4D70DD525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/>
          <p:cNvSpPr/>
          <p:nvPr/>
        </p:nvSpPr>
        <p:spPr>
          <a:xfrm>
            <a:off x="0" y="21479"/>
            <a:ext cx="2670128" cy="3217021"/>
          </a:xfrm>
          <a:custGeom>
            <a:avLst/>
            <a:gdLst/>
            <a:ahLst/>
            <a:cxnLst/>
            <a:rect l="l" t="t" r="r" b="b"/>
            <a:pathLst>
              <a:path w="2670128" h="3217021">
                <a:moveTo>
                  <a:pt x="0" y="0"/>
                </a:moveTo>
                <a:lnTo>
                  <a:pt x="2670128" y="0"/>
                </a:lnTo>
                <a:lnTo>
                  <a:pt x="2670128" y="3217021"/>
                </a:lnTo>
                <a:lnTo>
                  <a:pt x="0" y="32170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893413" y="284588"/>
            <a:ext cx="3201855" cy="4008583"/>
          </a:xfrm>
          <a:custGeom>
            <a:avLst/>
            <a:gdLst/>
            <a:ahLst/>
            <a:cxnLst/>
            <a:rect l="l" t="t" r="r" b="b"/>
            <a:pathLst>
              <a:path w="3201855" h="4008583">
                <a:moveTo>
                  <a:pt x="3201856" y="0"/>
                </a:moveTo>
                <a:lnTo>
                  <a:pt x="0" y="0"/>
                </a:lnTo>
                <a:lnTo>
                  <a:pt x="0" y="4008583"/>
                </a:lnTo>
                <a:lnTo>
                  <a:pt x="3201856" y="4008583"/>
                </a:lnTo>
                <a:lnTo>
                  <a:pt x="320185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37717" y="6341225"/>
            <a:ext cx="8078747" cy="3924300"/>
          </a:xfrm>
          <a:custGeom>
            <a:avLst/>
            <a:gdLst/>
            <a:ahLst/>
            <a:cxnLst/>
            <a:rect l="l" t="t" r="r" b="b"/>
            <a:pathLst>
              <a:path w="9341056" h="4939083">
                <a:moveTo>
                  <a:pt x="0" y="0"/>
                </a:moveTo>
                <a:lnTo>
                  <a:pt x="9341055" y="0"/>
                </a:lnTo>
                <a:lnTo>
                  <a:pt x="9341055" y="4939083"/>
                </a:lnTo>
                <a:lnTo>
                  <a:pt x="0" y="49390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219195" y="870161"/>
            <a:ext cx="11462327" cy="1030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1"/>
              </a:lnSpc>
            </a:pPr>
            <a:endParaRPr lang="en-US" sz="3772" b="1" dirty="0">
              <a:solidFill>
                <a:srgbClr val="004AAD"/>
              </a:solidFill>
              <a:latin typeface="Noto Serif Display Bold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C6CEC9E-1419-E6CF-1E2D-B7308199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593" y="3330996"/>
            <a:ext cx="10490522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9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  <a:r>
              <a:rPr lang="vi-VN" sz="49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vi-VN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 chiều cao của 2 đối </a:t>
            </a:r>
            <a:r>
              <a:rPr lang="vi-VN" sz="49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9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(4-5 tuổi)</a:t>
            </a:r>
            <a:b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Hoàng Thị Mai Hương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5091" y="41403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kern="10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UBND QUẬN LONG BIÊN</a:t>
            </a:r>
          </a:p>
          <a:p>
            <a:pPr algn="ctr">
              <a:defRPr/>
            </a:pPr>
            <a:r>
              <a:rPr lang="en-US" sz="2400" b="1" kern="10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TRƯỜNG MẦM NON HỒNG TIẾN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25" y="1439019"/>
            <a:ext cx="1057275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hia sẻ 86+ về hình nền mầu hồng mới nhất - coedo.com.vn">
            <a:extLst>
              <a:ext uri="{FF2B5EF4-FFF2-40B4-BE49-F238E27FC236}">
                <a16:creationId xmlns:a16="http://schemas.microsoft.com/office/drawing/2014/main" id="{B4073B51-5C08-438C-565B-B37632832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/>
          <p:cNvSpPr/>
          <p:nvPr/>
        </p:nvSpPr>
        <p:spPr>
          <a:xfrm>
            <a:off x="2141180" y="1423051"/>
            <a:ext cx="4738229" cy="6088846"/>
          </a:xfrm>
          <a:custGeom>
            <a:avLst/>
            <a:gdLst/>
            <a:ahLst/>
            <a:cxnLst/>
            <a:rect l="l" t="t" r="r" b="b"/>
            <a:pathLst>
              <a:path w="4738229" h="6088846">
                <a:moveTo>
                  <a:pt x="0" y="0"/>
                </a:moveTo>
                <a:lnTo>
                  <a:pt x="4738229" y="0"/>
                </a:lnTo>
                <a:lnTo>
                  <a:pt x="4738229" y="6088846"/>
                </a:lnTo>
                <a:lnTo>
                  <a:pt x="0" y="60888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04021" y="2206377"/>
            <a:ext cx="3997427" cy="5136880"/>
          </a:xfrm>
          <a:custGeom>
            <a:avLst/>
            <a:gdLst/>
            <a:ahLst/>
            <a:cxnLst/>
            <a:rect l="l" t="t" r="r" b="b"/>
            <a:pathLst>
              <a:path w="3997427" h="5136880">
                <a:moveTo>
                  <a:pt x="0" y="0"/>
                </a:moveTo>
                <a:lnTo>
                  <a:pt x="3997427" y="0"/>
                </a:lnTo>
                <a:lnTo>
                  <a:pt x="3997427" y="5136880"/>
                </a:lnTo>
                <a:lnTo>
                  <a:pt x="0" y="51368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433" y="7343257"/>
            <a:ext cx="18207567" cy="1082898"/>
          </a:xfrm>
          <a:custGeom>
            <a:avLst/>
            <a:gdLst/>
            <a:ahLst/>
            <a:cxnLst/>
            <a:rect l="l" t="t" r="r" b="b"/>
            <a:pathLst>
              <a:path w="18207567" h="1082898">
                <a:moveTo>
                  <a:pt x="0" y="0"/>
                </a:moveTo>
                <a:lnTo>
                  <a:pt x="18207567" y="0"/>
                </a:lnTo>
                <a:lnTo>
                  <a:pt x="18207567" y="1082898"/>
                </a:lnTo>
                <a:lnTo>
                  <a:pt x="0" y="10828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9264" b="-6497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208663" y="234627"/>
            <a:ext cx="18207567" cy="49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2060"/>
                </a:solidFill>
                <a:latin typeface="DejaVu Serif Bold"/>
              </a:rPr>
              <a:t>So sánh chiều cao của cây màu vàng và cây màu xanh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11581" y="8734425"/>
            <a:ext cx="3997427" cy="49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2060"/>
                </a:solidFill>
                <a:latin typeface="DejaVu Serif Bold"/>
              </a:rPr>
              <a:t>Cây màu vàng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55054" y="8734425"/>
            <a:ext cx="3997427" cy="49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2060"/>
                </a:solidFill>
                <a:latin typeface="DejaVu Serif Bold"/>
              </a:rPr>
              <a:t>Cây màu xanh</a:t>
            </a:r>
          </a:p>
        </p:txBody>
      </p:sp>
      <p:sp>
        <p:nvSpPr>
          <p:cNvPr id="8" name="AutoShape 2" descr="Tổng hợp 888 Background ppt keren 3d Miễn phí tải về">
            <a:extLst>
              <a:ext uri="{FF2B5EF4-FFF2-40B4-BE49-F238E27FC236}">
                <a16:creationId xmlns:a16="http://schemas.microsoft.com/office/drawing/2014/main" id="{1E67DF76-E771-1E41-98BF-5869B15DA6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ia sẻ 86+ về hình nền mầu hồng mới nhất - coedo.com.vn">
            <a:extLst>
              <a:ext uri="{FF2B5EF4-FFF2-40B4-BE49-F238E27FC236}">
                <a16:creationId xmlns:a16="http://schemas.microsoft.com/office/drawing/2014/main" id="{ABACAAFD-DCB2-4690-B39B-6C66551C6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/>
          <p:cNvSpPr/>
          <p:nvPr/>
        </p:nvSpPr>
        <p:spPr>
          <a:xfrm>
            <a:off x="599331" y="1028700"/>
            <a:ext cx="5236622" cy="6729304"/>
          </a:xfrm>
          <a:custGeom>
            <a:avLst/>
            <a:gdLst/>
            <a:ahLst/>
            <a:cxnLst/>
            <a:rect l="l" t="t" r="r" b="b"/>
            <a:pathLst>
              <a:path w="5236622" h="6729304">
                <a:moveTo>
                  <a:pt x="0" y="0"/>
                </a:moveTo>
                <a:lnTo>
                  <a:pt x="5236622" y="0"/>
                </a:lnTo>
                <a:lnTo>
                  <a:pt x="5236622" y="6729304"/>
                </a:lnTo>
                <a:lnTo>
                  <a:pt x="0" y="67293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77002" y="2350926"/>
            <a:ext cx="3997427" cy="5136880"/>
          </a:xfrm>
          <a:custGeom>
            <a:avLst/>
            <a:gdLst/>
            <a:ahLst/>
            <a:cxnLst/>
            <a:rect l="l" t="t" r="r" b="b"/>
            <a:pathLst>
              <a:path w="3997427" h="5136880">
                <a:moveTo>
                  <a:pt x="0" y="0"/>
                </a:moveTo>
                <a:lnTo>
                  <a:pt x="3997427" y="0"/>
                </a:lnTo>
                <a:lnTo>
                  <a:pt x="3997427" y="5136880"/>
                </a:lnTo>
                <a:lnTo>
                  <a:pt x="0" y="51368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433" y="7343257"/>
            <a:ext cx="18207567" cy="1082898"/>
          </a:xfrm>
          <a:custGeom>
            <a:avLst/>
            <a:gdLst/>
            <a:ahLst/>
            <a:cxnLst/>
            <a:rect l="l" t="t" r="r" b="b"/>
            <a:pathLst>
              <a:path w="18207567" h="1082898">
                <a:moveTo>
                  <a:pt x="0" y="0"/>
                </a:moveTo>
                <a:lnTo>
                  <a:pt x="18207567" y="0"/>
                </a:lnTo>
                <a:lnTo>
                  <a:pt x="18207567" y="1082898"/>
                </a:lnTo>
                <a:lnTo>
                  <a:pt x="0" y="10828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9264" b="-6497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208663" y="234627"/>
            <a:ext cx="18207567" cy="49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2060"/>
                </a:solidFill>
                <a:latin typeface="DejaVu Serif Bold"/>
              </a:rPr>
              <a:t>So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sánh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chiều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cao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cây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màu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vàng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cây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màu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xanh</a:t>
            </a:r>
            <a:endParaRPr lang="en-US" sz="3000" dirty="0">
              <a:solidFill>
                <a:srgbClr val="002060"/>
              </a:solidFill>
              <a:latin typeface="DejaVu Serif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96109" y="8734425"/>
            <a:ext cx="3997427" cy="49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Cây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màu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vàng</a:t>
            </a:r>
            <a:endParaRPr lang="en-US" sz="3000" dirty="0">
              <a:solidFill>
                <a:srgbClr val="002060"/>
              </a:solidFill>
              <a:latin typeface="DejaVu Serif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77002" y="8734425"/>
            <a:ext cx="3997427" cy="49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Cây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màu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xanh</a:t>
            </a:r>
            <a:endParaRPr lang="en-US" sz="3000" dirty="0">
              <a:solidFill>
                <a:srgbClr val="002060"/>
              </a:solidFill>
              <a:latin typeface="DejaVu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25883" y="8651875"/>
            <a:ext cx="611877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9B3118"/>
                </a:solidFill>
                <a:latin typeface="DejaVu Serif Bold"/>
              </a:rPr>
              <a:t>KHÔNG BẰNG NHAU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ia sẻ 86+ về hình nền mầu hồng mới nhất - coedo.com.vn">
            <a:extLst>
              <a:ext uri="{FF2B5EF4-FFF2-40B4-BE49-F238E27FC236}">
                <a16:creationId xmlns:a16="http://schemas.microsoft.com/office/drawing/2014/main" id="{FFBBDCEF-08D8-DC1B-FC68-EFC013099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08" y="38100"/>
            <a:ext cx="18338608" cy="1021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/>
          <p:cNvSpPr/>
          <p:nvPr/>
        </p:nvSpPr>
        <p:spPr>
          <a:xfrm>
            <a:off x="533400" y="734257"/>
            <a:ext cx="5236622" cy="6729304"/>
          </a:xfrm>
          <a:custGeom>
            <a:avLst/>
            <a:gdLst/>
            <a:ahLst/>
            <a:cxnLst/>
            <a:rect l="l" t="t" r="r" b="b"/>
            <a:pathLst>
              <a:path w="5236622" h="6729304">
                <a:moveTo>
                  <a:pt x="0" y="0"/>
                </a:moveTo>
                <a:lnTo>
                  <a:pt x="5236622" y="0"/>
                </a:lnTo>
                <a:lnTo>
                  <a:pt x="5236622" y="6729303"/>
                </a:lnTo>
                <a:lnTo>
                  <a:pt x="0" y="6729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426265" y="2400300"/>
            <a:ext cx="3997427" cy="5136880"/>
          </a:xfrm>
          <a:custGeom>
            <a:avLst/>
            <a:gdLst/>
            <a:ahLst/>
            <a:cxnLst/>
            <a:rect l="l" t="t" r="r" b="b"/>
            <a:pathLst>
              <a:path w="3997427" h="5136880">
                <a:moveTo>
                  <a:pt x="0" y="0"/>
                </a:moveTo>
                <a:lnTo>
                  <a:pt x="3997426" y="0"/>
                </a:lnTo>
                <a:lnTo>
                  <a:pt x="3997426" y="5136880"/>
                </a:lnTo>
                <a:lnTo>
                  <a:pt x="0" y="51368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433" y="7343257"/>
            <a:ext cx="18207567" cy="1082898"/>
          </a:xfrm>
          <a:custGeom>
            <a:avLst/>
            <a:gdLst/>
            <a:ahLst/>
            <a:cxnLst/>
            <a:rect l="l" t="t" r="r" b="b"/>
            <a:pathLst>
              <a:path w="18207567" h="1082898">
                <a:moveTo>
                  <a:pt x="0" y="0"/>
                </a:moveTo>
                <a:lnTo>
                  <a:pt x="18207567" y="0"/>
                </a:lnTo>
                <a:lnTo>
                  <a:pt x="18207567" y="1082898"/>
                </a:lnTo>
                <a:lnTo>
                  <a:pt x="0" y="10828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9264" b="-6497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208663" y="234627"/>
            <a:ext cx="18207567" cy="49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2060"/>
                </a:solidFill>
                <a:latin typeface="DejaVu Serif Bold"/>
              </a:rPr>
              <a:t>So sánh chiều cao của cây màu vàng và cây màu xanh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96109" y="8734425"/>
            <a:ext cx="3997427" cy="49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Cây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màu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vàng</a:t>
            </a:r>
            <a:endParaRPr lang="en-US" sz="3000" dirty="0">
              <a:solidFill>
                <a:srgbClr val="002060"/>
              </a:solidFill>
              <a:latin typeface="DejaVu Serif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77002" y="8734425"/>
            <a:ext cx="3997427" cy="49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Cây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màu</a:t>
            </a:r>
            <a:r>
              <a:rPr lang="en-US" sz="30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DejaVu Serif Bold"/>
              </a:rPr>
              <a:t>xanh</a:t>
            </a:r>
            <a:endParaRPr lang="en-US" sz="3000" dirty="0">
              <a:solidFill>
                <a:srgbClr val="002060"/>
              </a:solidFill>
              <a:latin typeface="DejaVu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25883" y="8651875"/>
            <a:ext cx="611877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9B3118"/>
                </a:solidFill>
                <a:latin typeface="DejaVu Serif Bold"/>
              </a:rPr>
              <a:t>KHÔNG BẰNG NHAU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7 0.00308 L 0.07439 0.04074 C 0.08993 0.04923 0.11328 0.05401 0.13767 0.05401 C 0.16545 0.05401 0.18767 0.04923 0.20321 0.04074 L 0.27769 0.0030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439 -0.01697 L -0.32378 0.02068 C -0.32361 0.02917 -0.32344 0.03396 -0.32317 0.03396 C -0.32291 0.03396 -0.32274 0.02917 -0.32257 0.02068 L -0.32187 -0.0169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5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ia sẻ 86+ về hình nền mầu hồng mới nhất - coedo.com.vn">
            <a:extLst>
              <a:ext uri="{FF2B5EF4-FFF2-40B4-BE49-F238E27FC236}">
                <a16:creationId xmlns:a16="http://schemas.microsoft.com/office/drawing/2014/main" id="{A9D71525-1707-D469-2DA0-AE4354EC0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9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/>
          <p:cNvSpPr/>
          <p:nvPr/>
        </p:nvSpPr>
        <p:spPr>
          <a:xfrm>
            <a:off x="5593535" y="1155403"/>
            <a:ext cx="5236622" cy="6729304"/>
          </a:xfrm>
          <a:custGeom>
            <a:avLst/>
            <a:gdLst/>
            <a:ahLst/>
            <a:cxnLst/>
            <a:rect l="l" t="t" r="r" b="b"/>
            <a:pathLst>
              <a:path w="5236622" h="6729304">
                <a:moveTo>
                  <a:pt x="0" y="0"/>
                </a:moveTo>
                <a:lnTo>
                  <a:pt x="5236622" y="0"/>
                </a:lnTo>
                <a:lnTo>
                  <a:pt x="5236622" y="6729303"/>
                </a:lnTo>
                <a:lnTo>
                  <a:pt x="0" y="6729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13133" y="2423200"/>
            <a:ext cx="3997427" cy="5136880"/>
          </a:xfrm>
          <a:custGeom>
            <a:avLst/>
            <a:gdLst/>
            <a:ahLst/>
            <a:cxnLst/>
            <a:rect l="l" t="t" r="r" b="b"/>
            <a:pathLst>
              <a:path w="3997427" h="5136880">
                <a:moveTo>
                  <a:pt x="0" y="0"/>
                </a:moveTo>
                <a:lnTo>
                  <a:pt x="3997426" y="0"/>
                </a:lnTo>
                <a:lnTo>
                  <a:pt x="3997426" y="5136880"/>
                </a:lnTo>
                <a:lnTo>
                  <a:pt x="0" y="51368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433" y="7343257"/>
            <a:ext cx="18207567" cy="1082898"/>
          </a:xfrm>
          <a:custGeom>
            <a:avLst/>
            <a:gdLst/>
            <a:ahLst/>
            <a:cxnLst/>
            <a:rect l="l" t="t" r="r" b="b"/>
            <a:pathLst>
              <a:path w="18207567" h="1082898">
                <a:moveTo>
                  <a:pt x="0" y="0"/>
                </a:moveTo>
                <a:lnTo>
                  <a:pt x="18207567" y="0"/>
                </a:lnTo>
                <a:lnTo>
                  <a:pt x="18207567" y="1082898"/>
                </a:lnTo>
                <a:lnTo>
                  <a:pt x="0" y="10828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9264" b="-6497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208663" y="234627"/>
            <a:ext cx="18207567" cy="49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2060"/>
                </a:solidFill>
                <a:latin typeface="DejaVu Serif Bold"/>
              </a:rPr>
              <a:t>So sánh chiều cao của cây màu vàng và cây màu xanh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97693" y="8734425"/>
            <a:ext cx="3997427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2060"/>
                </a:solidFill>
                <a:latin typeface="DejaVu Serif Bold"/>
              </a:rPr>
              <a:t>Cây màu vàng CAO HƠN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77002" y="8734425"/>
            <a:ext cx="399742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2060"/>
                </a:solidFill>
                <a:latin typeface="DejaVu Serif Bold"/>
              </a:rPr>
              <a:t>Cây màu xanh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2060"/>
                </a:solidFill>
                <a:latin typeface="DejaVu Serif Bold"/>
              </a:rPr>
              <a:t>THẤP HƠN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ia sẻ 86+ về hình nền mầu hồng mới nhất - coedo.com.vn">
            <a:extLst>
              <a:ext uri="{FF2B5EF4-FFF2-40B4-BE49-F238E27FC236}">
                <a16:creationId xmlns:a16="http://schemas.microsoft.com/office/drawing/2014/main" id="{2D39B119-07F2-7F44-F789-0A9FEC41B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C512C4-400C-F460-B93E-7A53129C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1229936"/>
            <a:ext cx="9703526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026" name="Picture 2" descr="cute happy girl reading a book 20629591 Vector Art at Vecteezy">
            <a:extLst>
              <a:ext uri="{FF2B5EF4-FFF2-40B4-BE49-F238E27FC236}">
                <a16:creationId xmlns:a16="http://schemas.microsoft.com/office/drawing/2014/main" id="{FF187170-D22B-F5EC-31ED-90A82E95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673" r="98331">
                        <a14:foregroundMark x1="22538" y1="22959" x2="23094" y2="76122"/>
                        <a14:foregroundMark x1="3673" y1="51939" x2="14413" y2="66939"/>
                        <a14:foregroundMark x1="14413" y1="66939" x2="16917" y2="68163"/>
                        <a14:foregroundMark x1="45576" y1="30714" x2="42348" y2="45408"/>
                        <a14:foregroundMark x1="41235" y1="35918" x2="43350" y2="45204"/>
                        <a14:foregroundMark x1="90595" y1="49286" x2="89983" y2="70714"/>
                        <a14:foregroundMark x1="89983" y1="70714" x2="89761" y2="72041"/>
                        <a14:foregroundMark x1="92710" y1="47245" x2="98331" y2="52653"/>
                        <a14:foregroundMark x1="71898" y1="71020" x2="73122" y2="71531"/>
                        <a14:foregroundMark x1="76238" y1="60918" x2="74847" y2="66837"/>
                        <a14:foregroundMark x1="26989" y1="36939" x2="29661" y2="53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95700"/>
            <a:ext cx="9703526" cy="529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</TotalTime>
  <Words>111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Arial</vt:lpstr>
      <vt:lpstr>Calibri</vt:lpstr>
      <vt:lpstr>Noto Serif Display Bold</vt:lpstr>
      <vt:lpstr>DejaVu Serif Bold</vt:lpstr>
      <vt:lpstr>Office Theme</vt:lpstr>
      <vt:lpstr>LQVT: So sánh chiều cao của 2 đối tượng Lứa tuổi: MGN (4-5 tuổi) Giáo viên: Hoàng Thị Mai Hương</vt:lpstr>
      <vt:lpstr>PowerPoint Presentation</vt:lpstr>
      <vt:lpstr>PowerPoint Presentation</vt:lpstr>
      <vt:lpstr>PowerPoint Presentation</vt:lpstr>
      <vt:lpstr>PowerPoint Presentation</vt:lpstr>
      <vt:lpstr>Chúc các bé có những giờ học thật vui!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Nhận biết sự khác nhau rõ nét về chiều cao của 2 đối tượng. Sử dụng đúng từ dài hơn – ngắn hơn</dc:title>
  <cp:lastModifiedBy>Admin</cp:lastModifiedBy>
  <cp:revision>5</cp:revision>
  <dcterms:created xsi:type="dcterms:W3CDTF">2006-08-16T00:00:00Z</dcterms:created>
  <dcterms:modified xsi:type="dcterms:W3CDTF">2024-11-28T04:30:52Z</dcterms:modified>
  <dc:identifier>DAGEdXyspZg</dc:identifier>
</cp:coreProperties>
</file>