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Noto Serif Bold" panose="020B0604020202020204" charset="0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7879" y="1786381"/>
            <a:ext cx="14606356" cy="7230146"/>
          </a:xfrm>
          <a:custGeom>
            <a:avLst/>
            <a:gdLst/>
            <a:ahLst/>
            <a:cxnLst/>
            <a:rect l="l" t="t" r="r" b="b"/>
            <a:pathLst>
              <a:path w="14606356" h="7230146">
                <a:moveTo>
                  <a:pt x="0" y="0"/>
                </a:moveTo>
                <a:lnTo>
                  <a:pt x="14606356" y="0"/>
                </a:lnTo>
                <a:lnTo>
                  <a:pt x="14606356" y="7230147"/>
                </a:lnTo>
                <a:lnTo>
                  <a:pt x="0" y="7230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750" y="608327"/>
            <a:ext cx="2868264" cy="2680523"/>
          </a:xfrm>
          <a:custGeom>
            <a:avLst/>
            <a:gdLst/>
            <a:ahLst/>
            <a:cxnLst/>
            <a:rect l="l" t="t" r="r" b="b"/>
            <a:pathLst>
              <a:path w="2868264" h="2680523">
                <a:moveTo>
                  <a:pt x="0" y="0"/>
                </a:moveTo>
                <a:lnTo>
                  <a:pt x="2868264" y="0"/>
                </a:lnTo>
                <a:lnTo>
                  <a:pt x="2868264" y="2680523"/>
                </a:lnTo>
                <a:lnTo>
                  <a:pt x="0" y="26805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07258" y="7409911"/>
            <a:ext cx="2352042" cy="2391170"/>
          </a:xfrm>
          <a:custGeom>
            <a:avLst/>
            <a:gdLst/>
            <a:ahLst/>
            <a:cxnLst/>
            <a:rect l="l" t="t" r="r" b="b"/>
            <a:pathLst>
              <a:path w="2352042" h="2391170">
                <a:moveTo>
                  <a:pt x="0" y="0"/>
                </a:moveTo>
                <a:lnTo>
                  <a:pt x="2352042" y="0"/>
                </a:lnTo>
                <a:lnTo>
                  <a:pt x="2352042" y="2391170"/>
                </a:lnTo>
                <a:lnTo>
                  <a:pt x="0" y="239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4670180" y="577955"/>
            <a:ext cx="2788040" cy="3245841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4634607" y="2502297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QUẬN LONG BIÊN</a:t>
            </a:r>
          </a:p>
          <a:p>
            <a:pPr algn="ctr">
              <a:defRPr/>
            </a:pPr>
            <a:r>
              <a:rPr lang="en-US" sz="2400" b="1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HỒNG TIẾN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1957" y="4699458"/>
            <a:ext cx="8296900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>
              <a:lnSpc>
                <a:spcPct val="130000"/>
              </a:lnSpc>
            </a:pP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 DỤNG KÉO</a:t>
            </a:r>
          </a:p>
          <a:p>
            <a:pPr algn="ctr">
              <a:lnSpc>
                <a:spcPct val="130000"/>
              </a:lnSpc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(4-5 tuổi)</a:t>
            </a:r>
          </a:p>
          <a:p>
            <a:pPr algn="ctr">
              <a:lnSpc>
                <a:spcPct val="130000"/>
              </a:lnSpc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Hoàng Thị Mai Hương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32" y="3619500"/>
            <a:ext cx="1047750" cy="10477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6110" y="2171405"/>
            <a:ext cx="10600992" cy="6478282"/>
          </a:xfrm>
          <a:custGeom>
            <a:avLst/>
            <a:gdLst/>
            <a:ahLst/>
            <a:cxnLst/>
            <a:rect l="l" t="t" r="r" b="b"/>
            <a:pathLst>
              <a:path w="10600992" h="6478282">
                <a:moveTo>
                  <a:pt x="0" y="0"/>
                </a:moveTo>
                <a:lnTo>
                  <a:pt x="10600992" y="0"/>
                </a:lnTo>
                <a:lnTo>
                  <a:pt x="10600992" y="6478282"/>
                </a:lnTo>
                <a:lnTo>
                  <a:pt x="0" y="647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8" t="-7168" r="-17304" b="-96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66818" y="821649"/>
            <a:ext cx="11544724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Giáo cụ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2378" y="9344025"/>
            <a:ext cx="11544724" cy="53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Khay, kéo, bao đựng kéo, giấy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5909" y="1454289"/>
            <a:ext cx="21976112" cy="9709446"/>
          </a:xfrm>
          <a:custGeom>
            <a:avLst/>
            <a:gdLst/>
            <a:ahLst/>
            <a:cxnLst/>
            <a:rect l="l" t="t" r="r" b="b"/>
            <a:pathLst>
              <a:path w="21976112" h="9709446">
                <a:moveTo>
                  <a:pt x="0" y="0"/>
                </a:moveTo>
                <a:lnTo>
                  <a:pt x="21976112" y="0"/>
                </a:lnTo>
                <a:lnTo>
                  <a:pt x="21976112" y="9709445"/>
                </a:lnTo>
                <a:lnTo>
                  <a:pt x="0" y="9709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158" y="1280779"/>
            <a:ext cx="2157030" cy="1815827"/>
          </a:xfrm>
          <a:custGeom>
            <a:avLst/>
            <a:gdLst/>
            <a:ahLst/>
            <a:cxnLst/>
            <a:rect l="l" t="t" r="r" b="b"/>
            <a:pathLst>
              <a:path w="2157030" h="1815827">
                <a:moveTo>
                  <a:pt x="0" y="0"/>
                </a:moveTo>
                <a:lnTo>
                  <a:pt x="2157030" y="0"/>
                </a:lnTo>
                <a:lnTo>
                  <a:pt x="2157030" y="1815827"/>
                </a:lnTo>
                <a:lnTo>
                  <a:pt x="0" y="1815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2684" y="252079"/>
            <a:ext cx="2759927" cy="2057400"/>
          </a:xfrm>
          <a:custGeom>
            <a:avLst/>
            <a:gdLst/>
            <a:ahLst/>
            <a:cxnLst/>
            <a:rect l="l" t="t" r="r" b="b"/>
            <a:pathLst>
              <a:path w="2759927" h="2057400">
                <a:moveTo>
                  <a:pt x="0" y="0"/>
                </a:moveTo>
                <a:lnTo>
                  <a:pt x="2759927" y="0"/>
                </a:lnTo>
                <a:lnTo>
                  <a:pt x="27599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1558" y="2110065"/>
            <a:ext cx="10484885" cy="6478282"/>
          </a:xfrm>
          <a:custGeom>
            <a:avLst/>
            <a:gdLst/>
            <a:ahLst/>
            <a:cxnLst/>
            <a:rect l="l" t="t" r="r" b="b"/>
            <a:pathLst>
              <a:path w="10484885" h="6478282">
                <a:moveTo>
                  <a:pt x="0" y="0"/>
                </a:moveTo>
                <a:lnTo>
                  <a:pt x="10484884" y="0"/>
                </a:lnTo>
                <a:lnTo>
                  <a:pt x="10484884" y="6478283"/>
                </a:lnTo>
                <a:lnTo>
                  <a:pt x="0" y="6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073" t="-7885" r="-17275" b="-896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4894" y="8863962"/>
            <a:ext cx="16337404" cy="100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1: Lấy thảm từ vị trí và trải thảm ra. Bê khay giáo cụ từ </a:t>
            </a: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kệ</a:t>
            </a: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đặt xuống thảm, giới thiệu tên bài tập, giáo cụ.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33589" y="423529"/>
            <a:ext cx="12380693" cy="11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9001" spc="45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5909" y="1454289"/>
            <a:ext cx="21976112" cy="9709446"/>
          </a:xfrm>
          <a:custGeom>
            <a:avLst/>
            <a:gdLst/>
            <a:ahLst/>
            <a:cxnLst/>
            <a:rect l="l" t="t" r="r" b="b"/>
            <a:pathLst>
              <a:path w="21976112" h="9709446">
                <a:moveTo>
                  <a:pt x="0" y="0"/>
                </a:moveTo>
                <a:lnTo>
                  <a:pt x="21976112" y="0"/>
                </a:lnTo>
                <a:lnTo>
                  <a:pt x="21976112" y="9709445"/>
                </a:lnTo>
                <a:lnTo>
                  <a:pt x="0" y="9709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158" y="1280779"/>
            <a:ext cx="2157030" cy="1815827"/>
          </a:xfrm>
          <a:custGeom>
            <a:avLst/>
            <a:gdLst/>
            <a:ahLst/>
            <a:cxnLst/>
            <a:rect l="l" t="t" r="r" b="b"/>
            <a:pathLst>
              <a:path w="2157030" h="1815827">
                <a:moveTo>
                  <a:pt x="0" y="0"/>
                </a:moveTo>
                <a:lnTo>
                  <a:pt x="2157030" y="0"/>
                </a:lnTo>
                <a:lnTo>
                  <a:pt x="2157030" y="1815827"/>
                </a:lnTo>
                <a:lnTo>
                  <a:pt x="0" y="1815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2684" y="252079"/>
            <a:ext cx="2759927" cy="2057400"/>
          </a:xfrm>
          <a:custGeom>
            <a:avLst/>
            <a:gdLst/>
            <a:ahLst/>
            <a:cxnLst/>
            <a:rect l="l" t="t" r="r" b="b"/>
            <a:pathLst>
              <a:path w="2759927" h="2057400">
                <a:moveTo>
                  <a:pt x="0" y="0"/>
                </a:moveTo>
                <a:lnTo>
                  <a:pt x="2759927" y="0"/>
                </a:lnTo>
                <a:lnTo>
                  <a:pt x="27599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</a:t>
            </a:r>
            <a:endParaRPr lang="en-US" sz="3200" spc="199">
              <a:solidFill>
                <a:srgbClr val="305A7B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vào </a:t>
            </a: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74796" y="394954"/>
            <a:ext cx="10624798" cy="103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7725" spc="386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98083" y="1499737"/>
            <a:ext cx="11291833" cy="7287527"/>
            <a:chOff x="0" y="0"/>
            <a:chExt cx="15055778" cy="97167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97680" cy="4864537"/>
            </a:xfrm>
            <a:custGeom>
              <a:avLst/>
              <a:gdLst/>
              <a:ahLst/>
              <a:cxnLst/>
              <a:rect l="l" t="t" r="r" b="b"/>
              <a:pathLst>
                <a:path w="7297680" h="4864537">
                  <a:moveTo>
                    <a:pt x="0" y="0"/>
                  </a:moveTo>
                  <a:lnTo>
                    <a:pt x="7297680" y="0"/>
                  </a:lnTo>
                  <a:lnTo>
                    <a:pt x="7297680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297680" y="0"/>
              <a:ext cx="7758098" cy="4864537"/>
            </a:xfrm>
            <a:custGeom>
              <a:avLst/>
              <a:gdLst/>
              <a:ahLst/>
              <a:cxnLst/>
              <a:rect l="l" t="t" r="r" b="b"/>
              <a:pathLst>
                <a:path w="7758098" h="4864537">
                  <a:moveTo>
                    <a:pt x="0" y="0"/>
                  </a:moveTo>
                  <a:lnTo>
                    <a:pt x="7758098" y="0"/>
                  </a:lnTo>
                  <a:lnTo>
                    <a:pt x="7758098" y="4864537"/>
                  </a:lnTo>
                  <a:lnTo>
                    <a:pt x="0" y="4864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9687" y="4814639"/>
              <a:ext cx="7297680" cy="4902063"/>
            </a:xfrm>
            <a:custGeom>
              <a:avLst/>
              <a:gdLst/>
              <a:ahLst/>
              <a:cxnLst/>
              <a:rect l="l" t="t" r="r" b="b"/>
              <a:pathLst>
                <a:path w="7297680" h="4902063">
                  <a:moveTo>
                    <a:pt x="0" y="0"/>
                  </a:moveTo>
                  <a:lnTo>
                    <a:pt x="7297680" y="0"/>
                  </a:lnTo>
                  <a:lnTo>
                    <a:pt x="7297680" y="4902063"/>
                  </a:lnTo>
                  <a:lnTo>
                    <a:pt x="0" y="4902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07367" y="4864537"/>
              <a:ext cx="7617054" cy="4852165"/>
            </a:xfrm>
            <a:custGeom>
              <a:avLst/>
              <a:gdLst/>
              <a:ahLst/>
              <a:cxnLst/>
              <a:rect l="l" t="t" r="r" b="b"/>
              <a:pathLst>
                <a:path w="7617054" h="4852165">
                  <a:moveTo>
                    <a:pt x="0" y="0"/>
                  </a:moveTo>
                  <a:lnTo>
                    <a:pt x="7617054" y="0"/>
                  </a:lnTo>
                  <a:lnTo>
                    <a:pt x="7617054" y="4852165"/>
                  </a:lnTo>
                  <a:lnTo>
                    <a:pt x="0" y="4852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5909" y="1454289"/>
            <a:ext cx="21976112" cy="9709446"/>
          </a:xfrm>
          <a:custGeom>
            <a:avLst/>
            <a:gdLst/>
            <a:ahLst/>
            <a:cxnLst/>
            <a:rect l="l" t="t" r="r" b="b"/>
            <a:pathLst>
              <a:path w="21976112" h="9709446">
                <a:moveTo>
                  <a:pt x="0" y="0"/>
                </a:moveTo>
                <a:lnTo>
                  <a:pt x="21976112" y="0"/>
                </a:lnTo>
                <a:lnTo>
                  <a:pt x="21976112" y="9709445"/>
                </a:lnTo>
                <a:lnTo>
                  <a:pt x="0" y="9709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158" y="1280779"/>
            <a:ext cx="2157030" cy="1815827"/>
          </a:xfrm>
          <a:custGeom>
            <a:avLst/>
            <a:gdLst/>
            <a:ahLst/>
            <a:cxnLst/>
            <a:rect l="l" t="t" r="r" b="b"/>
            <a:pathLst>
              <a:path w="2157030" h="1815827">
                <a:moveTo>
                  <a:pt x="0" y="0"/>
                </a:moveTo>
                <a:lnTo>
                  <a:pt x="2157030" y="0"/>
                </a:lnTo>
                <a:lnTo>
                  <a:pt x="2157030" y="1815827"/>
                </a:lnTo>
                <a:lnTo>
                  <a:pt x="0" y="1815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2684" y="252079"/>
            <a:ext cx="2759927" cy="2057400"/>
          </a:xfrm>
          <a:custGeom>
            <a:avLst/>
            <a:gdLst/>
            <a:ahLst/>
            <a:cxnLst/>
            <a:rect l="l" t="t" r="r" b="b"/>
            <a:pathLst>
              <a:path w="2759927" h="2057400">
                <a:moveTo>
                  <a:pt x="0" y="0"/>
                </a:moveTo>
                <a:lnTo>
                  <a:pt x="2759927" y="0"/>
                </a:lnTo>
                <a:lnTo>
                  <a:pt x="27599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200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2: Tay phải cầm kéo, ngón cái xỏ vào 1 quai, ngón giữa xỏ vào một quai, ngón trỏ để ra ngoài điều khiển kéo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3373" y="355430"/>
            <a:ext cx="11305303" cy="1098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8219" spc="410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743373" y="1477376"/>
            <a:ext cx="11361126" cy="7332247"/>
            <a:chOff x="0" y="0"/>
            <a:chExt cx="15148168" cy="97763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42462" cy="4894388"/>
            </a:xfrm>
            <a:custGeom>
              <a:avLst/>
              <a:gdLst/>
              <a:ahLst/>
              <a:cxnLst/>
              <a:rect l="l" t="t" r="r" b="b"/>
              <a:pathLst>
                <a:path w="7342462" h="4894388">
                  <a:moveTo>
                    <a:pt x="0" y="0"/>
                  </a:moveTo>
                  <a:lnTo>
                    <a:pt x="7342462" y="0"/>
                  </a:lnTo>
                  <a:lnTo>
                    <a:pt x="7342462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161" t="-8303" r="-24306" b="-93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42462" y="0"/>
              <a:ext cx="7805706" cy="4894388"/>
            </a:xfrm>
            <a:custGeom>
              <a:avLst/>
              <a:gdLst/>
              <a:ahLst/>
              <a:cxnLst/>
              <a:rect l="l" t="t" r="r" b="b"/>
              <a:pathLst>
                <a:path w="7805706" h="4894388">
                  <a:moveTo>
                    <a:pt x="0" y="0"/>
                  </a:moveTo>
                  <a:lnTo>
                    <a:pt x="7805706" y="0"/>
                  </a:lnTo>
                  <a:lnTo>
                    <a:pt x="7805706" y="4894388"/>
                  </a:lnTo>
                  <a:lnTo>
                    <a:pt x="0" y="489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5228" t="-7500" r="-14557" b="-892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0361" y="4844184"/>
              <a:ext cx="7342462" cy="4932145"/>
            </a:xfrm>
            <a:custGeom>
              <a:avLst/>
              <a:gdLst/>
              <a:ahLst/>
              <a:cxnLst/>
              <a:rect l="l" t="t" r="r" b="b"/>
              <a:pathLst>
                <a:path w="7342462" h="4932145">
                  <a:moveTo>
                    <a:pt x="0" y="0"/>
                  </a:moveTo>
                  <a:lnTo>
                    <a:pt x="7342462" y="0"/>
                  </a:lnTo>
                  <a:lnTo>
                    <a:pt x="7342462" y="4932145"/>
                  </a:lnTo>
                  <a:lnTo>
                    <a:pt x="0" y="4932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0076" t="-14177" r="-29084" b="-1072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452823" y="4894388"/>
              <a:ext cx="7663797" cy="4881941"/>
            </a:xfrm>
            <a:custGeom>
              <a:avLst/>
              <a:gdLst/>
              <a:ahLst/>
              <a:cxnLst/>
              <a:rect l="l" t="t" r="r" b="b"/>
              <a:pathLst>
                <a:path w="7663797" h="4881941">
                  <a:moveTo>
                    <a:pt x="0" y="0"/>
                  </a:moveTo>
                  <a:lnTo>
                    <a:pt x="7663797" y="0"/>
                  </a:lnTo>
                  <a:lnTo>
                    <a:pt x="7663797" y="4881941"/>
                  </a:lnTo>
                  <a:lnTo>
                    <a:pt x="0" y="4881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0921" t="-7857" r="-20931" b="-857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8262" y="-451379"/>
            <a:ext cx="25896635" cy="11441604"/>
          </a:xfrm>
          <a:custGeom>
            <a:avLst/>
            <a:gdLst/>
            <a:ahLst/>
            <a:cxnLst/>
            <a:rect l="l" t="t" r="r" b="b"/>
            <a:pathLst>
              <a:path w="25896635" h="11441604">
                <a:moveTo>
                  <a:pt x="0" y="0"/>
                </a:moveTo>
                <a:lnTo>
                  <a:pt x="25896635" y="0"/>
                </a:lnTo>
                <a:lnTo>
                  <a:pt x="25896635" y="11441604"/>
                </a:lnTo>
                <a:lnTo>
                  <a:pt x="0" y="11441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8158" y="1280779"/>
            <a:ext cx="2157030" cy="1815827"/>
          </a:xfrm>
          <a:custGeom>
            <a:avLst/>
            <a:gdLst/>
            <a:ahLst/>
            <a:cxnLst/>
            <a:rect l="l" t="t" r="r" b="b"/>
            <a:pathLst>
              <a:path w="2157030" h="1815827">
                <a:moveTo>
                  <a:pt x="0" y="0"/>
                </a:moveTo>
                <a:lnTo>
                  <a:pt x="2157030" y="0"/>
                </a:lnTo>
                <a:lnTo>
                  <a:pt x="2157030" y="1815827"/>
                </a:lnTo>
                <a:lnTo>
                  <a:pt x="0" y="1815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2684" y="252079"/>
            <a:ext cx="2759927" cy="2057400"/>
          </a:xfrm>
          <a:custGeom>
            <a:avLst/>
            <a:gdLst/>
            <a:ahLst/>
            <a:cxnLst/>
            <a:rect l="l" t="t" r="r" b="b"/>
            <a:pathLst>
              <a:path w="2759927" h="2057400">
                <a:moveTo>
                  <a:pt x="0" y="0"/>
                </a:moveTo>
                <a:lnTo>
                  <a:pt x="2759927" y="0"/>
                </a:lnTo>
                <a:lnTo>
                  <a:pt x="27599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4985" y="7388221"/>
            <a:ext cx="2789134" cy="2799081"/>
          </a:xfrm>
          <a:custGeom>
            <a:avLst/>
            <a:gdLst/>
            <a:ahLst/>
            <a:cxnLst/>
            <a:rect l="l" t="t" r="r" b="b"/>
            <a:pathLst>
              <a:path w="2789134" h="2799081">
                <a:moveTo>
                  <a:pt x="0" y="0"/>
                </a:moveTo>
                <a:lnTo>
                  <a:pt x="2789134" y="0"/>
                </a:lnTo>
                <a:lnTo>
                  <a:pt x="2789134" y="2799081"/>
                </a:lnTo>
                <a:lnTo>
                  <a:pt x="0" y="2799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1001" y="9003290"/>
            <a:ext cx="16337404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199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3: Tay trái cầm giấy, tay phải cầm kéo cắt theo đường kẻ sẵn (đường thẳng, đường xiên).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3765" y="394954"/>
            <a:ext cx="10520341" cy="102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9"/>
              </a:lnSpc>
            </a:pPr>
            <a:r>
              <a:rPr lang="en-US" sz="7649" spc="382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thực hiện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882505" y="1909495"/>
            <a:ext cx="11475164" cy="6878267"/>
            <a:chOff x="0" y="0"/>
            <a:chExt cx="15300218" cy="91710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23941" cy="4458070"/>
            </a:xfrm>
            <a:custGeom>
              <a:avLst/>
              <a:gdLst/>
              <a:ahLst/>
              <a:cxnLst/>
              <a:rect l="l" t="t" r="r" b="b"/>
              <a:pathLst>
                <a:path w="7023941" h="4458070">
                  <a:moveTo>
                    <a:pt x="0" y="0"/>
                  </a:moveTo>
                  <a:lnTo>
                    <a:pt x="7023941" y="0"/>
                  </a:lnTo>
                  <a:lnTo>
                    <a:pt x="7023941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4001" t="-9927" r="-21235" b="-992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023941" y="0"/>
              <a:ext cx="8276278" cy="4458070"/>
            </a:xfrm>
            <a:custGeom>
              <a:avLst/>
              <a:gdLst/>
              <a:ahLst/>
              <a:cxnLst/>
              <a:rect l="l" t="t" r="r" b="b"/>
              <a:pathLst>
                <a:path w="8276278" h="4458070">
                  <a:moveTo>
                    <a:pt x="0" y="0"/>
                  </a:moveTo>
                  <a:lnTo>
                    <a:pt x="8276277" y="0"/>
                  </a:lnTo>
                  <a:lnTo>
                    <a:pt x="8276277" y="4458070"/>
                  </a:lnTo>
                  <a:lnTo>
                    <a:pt x="0" y="4458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051" t="-52236" r="-74804" b="-5542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21174" y="4458070"/>
              <a:ext cx="8631530" cy="4712953"/>
            </a:xfrm>
            <a:custGeom>
              <a:avLst/>
              <a:gdLst/>
              <a:ahLst/>
              <a:cxnLst/>
              <a:rect l="l" t="t" r="r" b="b"/>
              <a:pathLst>
                <a:path w="8631530" h="4712953">
                  <a:moveTo>
                    <a:pt x="0" y="0"/>
                  </a:moveTo>
                  <a:lnTo>
                    <a:pt x="8631530" y="0"/>
                  </a:lnTo>
                  <a:lnTo>
                    <a:pt x="8631530" y="4712953"/>
                  </a:lnTo>
                  <a:lnTo>
                    <a:pt x="0" y="471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3502" t="-9091" r="-1570" b="-9455"/>
              </a:stretch>
            </a:blipFill>
          </p:spPr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99" b="-371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7879" y="1786381"/>
            <a:ext cx="14606356" cy="7230146"/>
          </a:xfrm>
          <a:custGeom>
            <a:avLst/>
            <a:gdLst/>
            <a:ahLst/>
            <a:cxnLst/>
            <a:rect l="l" t="t" r="r" b="b"/>
            <a:pathLst>
              <a:path w="14606356" h="7230146">
                <a:moveTo>
                  <a:pt x="0" y="0"/>
                </a:moveTo>
                <a:lnTo>
                  <a:pt x="14606356" y="0"/>
                </a:lnTo>
                <a:lnTo>
                  <a:pt x="14606356" y="7230147"/>
                </a:lnTo>
                <a:lnTo>
                  <a:pt x="0" y="7230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7541" y="3479350"/>
            <a:ext cx="12907031" cy="261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Chúc các con</a:t>
            </a:r>
          </a:p>
          <a:p>
            <a:pPr algn="ctr">
              <a:lnSpc>
                <a:spcPts val="10064"/>
              </a:lnSpc>
            </a:pPr>
            <a:r>
              <a:rPr lang="en-US" sz="10064" spc="503">
                <a:solidFill>
                  <a:srgbClr val="305A7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hoàn thành tốt</a:t>
            </a:r>
          </a:p>
        </p:txBody>
      </p:sp>
      <p:sp>
        <p:nvSpPr>
          <p:cNvPr id="5" name="Freeform 5"/>
          <p:cNvSpPr/>
          <p:nvPr/>
        </p:nvSpPr>
        <p:spPr>
          <a:xfrm>
            <a:off x="1364750" y="608327"/>
            <a:ext cx="2868264" cy="2680523"/>
          </a:xfrm>
          <a:custGeom>
            <a:avLst/>
            <a:gdLst/>
            <a:ahLst/>
            <a:cxnLst/>
            <a:rect l="l" t="t" r="r" b="b"/>
            <a:pathLst>
              <a:path w="2868264" h="2680523">
                <a:moveTo>
                  <a:pt x="0" y="0"/>
                </a:moveTo>
                <a:lnTo>
                  <a:pt x="2868264" y="0"/>
                </a:lnTo>
                <a:lnTo>
                  <a:pt x="2868264" y="2680523"/>
                </a:lnTo>
                <a:lnTo>
                  <a:pt x="0" y="26805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07258" y="7409911"/>
            <a:ext cx="2352042" cy="2391170"/>
          </a:xfrm>
          <a:custGeom>
            <a:avLst/>
            <a:gdLst/>
            <a:ahLst/>
            <a:cxnLst/>
            <a:rect l="l" t="t" r="r" b="b"/>
            <a:pathLst>
              <a:path w="2352042" h="2391170">
                <a:moveTo>
                  <a:pt x="0" y="0"/>
                </a:moveTo>
                <a:lnTo>
                  <a:pt x="2352042" y="0"/>
                </a:lnTo>
                <a:lnTo>
                  <a:pt x="2352042" y="2391170"/>
                </a:lnTo>
                <a:lnTo>
                  <a:pt x="0" y="239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1210" y="5561257"/>
            <a:ext cx="3761804" cy="3950960"/>
          </a:xfrm>
          <a:custGeom>
            <a:avLst/>
            <a:gdLst/>
            <a:ahLst/>
            <a:cxnLst/>
            <a:rect l="l" t="t" r="r" b="b"/>
            <a:pathLst>
              <a:path w="3761804" h="3950960">
                <a:moveTo>
                  <a:pt x="0" y="0"/>
                </a:moveTo>
                <a:lnTo>
                  <a:pt x="3761804" y="0"/>
                </a:lnTo>
                <a:lnTo>
                  <a:pt x="3761804" y="3950960"/>
                </a:lnTo>
                <a:lnTo>
                  <a:pt x="0" y="3950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5502">
            <a:off x="13635630" y="649618"/>
            <a:ext cx="3871876" cy="3885684"/>
          </a:xfrm>
          <a:custGeom>
            <a:avLst/>
            <a:gdLst/>
            <a:ahLst/>
            <a:cxnLst/>
            <a:rect l="l" t="t" r="r" b="b"/>
            <a:pathLst>
              <a:path w="3871876" h="3885684">
                <a:moveTo>
                  <a:pt x="0" y="0"/>
                </a:moveTo>
                <a:lnTo>
                  <a:pt x="3871876" y="0"/>
                </a:lnTo>
                <a:lnTo>
                  <a:pt x="3871876" y="3885684"/>
                </a:lnTo>
                <a:lnTo>
                  <a:pt x="0" y="3885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182</Words>
  <Application>Microsoft Office PowerPoint</Application>
  <PresentationFormat>Custom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Noto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Montessori: Cách sử dụng kéo</dc:title>
  <cp:lastModifiedBy>Admin</cp:lastModifiedBy>
  <cp:revision>6</cp:revision>
  <dcterms:created xsi:type="dcterms:W3CDTF">2006-08-16T00:00:00Z</dcterms:created>
  <dcterms:modified xsi:type="dcterms:W3CDTF">2024-11-28T03:38:05Z</dcterms:modified>
  <dc:identifier>DAGOgEU5UaY</dc:identifier>
</cp:coreProperties>
</file>