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ejaVu Serif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25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27.sv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5.svg"/><Relationship Id="rId10" Type="http://schemas.openxmlformats.org/officeDocument/2006/relationships/image" Target="../media/image9.png"/><Relationship Id="rId19" Type="http://schemas.openxmlformats.org/officeDocument/2006/relationships/image" Target="../media/image29.svg"/><Relationship Id="rId4" Type="http://schemas.openxmlformats.org/officeDocument/2006/relationships/image" Target="../media/image8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1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31.sv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5.sv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8482" y="5848918"/>
            <a:ext cx="7259518" cy="4434906"/>
          </a:xfrm>
          <a:custGeom>
            <a:avLst/>
            <a:gdLst/>
            <a:ahLst/>
            <a:cxnLst/>
            <a:rect l="l" t="t" r="r" b="b"/>
            <a:pathLst>
              <a:path w="7259518" h="4434906">
                <a:moveTo>
                  <a:pt x="0" y="0"/>
                </a:moveTo>
                <a:lnTo>
                  <a:pt x="7259518" y="0"/>
                </a:lnTo>
                <a:lnTo>
                  <a:pt x="7259518" y="4434905"/>
                </a:lnTo>
                <a:lnTo>
                  <a:pt x="0" y="4434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309193" y="5485466"/>
            <a:ext cx="11621964" cy="5029141"/>
          </a:xfrm>
          <a:custGeom>
            <a:avLst/>
            <a:gdLst/>
            <a:ahLst/>
            <a:cxnLst/>
            <a:rect l="l" t="t" r="r" b="b"/>
            <a:pathLst>
              <a:path w="11621964" h="5029141">
                <a:moveTo>
                  <a:pt x="11621964" y="0"/>
                </a:moveTo>
                <a:lnTo>
                  <a:pt x="0" y="0"/>
                </a:lnTo>
                <a:lnTo>
                  <a:pt x="0" y="5029141"/>
                </a:lnTo>
                <a:lnTo>
                  <a:pt x="11621964" y="5029141"/>
                </a:lnTo>
                <a:lnTo>
                  <a:pt x="116219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25680" y="2799821"/>
            <a:ext cx="12636640" cy="1772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KỸ NĂNG SỐNG</a:t>
            </a:r>
          </a:p>
          <a:p>
            <a:pPr algn="ctr">
              <a:lnSpc>
                <a:spcPct val="120000"/>
              </a:lnSpc>
            </a:pPr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LỊCH SỰ KHI NHẬN QUÀ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502808" y="2270744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85384" y="-52081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33116" y="-226407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992861" y="1991484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0286" y="2137623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67604" y="488608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1894900">
            <a:off x="1555223" y="645738"/>
            <a:ext cx="612818" cy="583846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696124">
            <a:off x="15275107" y="3036393"/>
            <a:ext cx="612818" cy="583846"/>
            <a:chOff x="0" y="0"/>
            <a:chExt cx="1772920" cy="1689100"/>
          </a:xfrm>
        </p:grpSpPr>
        <p:sp>
          <p:nvSpPr>
            <p:cNvPr id="14" name="Freeform 1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1696124">
            <a:off x="17981591" y="5282508"/>
            <a:ext cx="612818" cy="583846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5570295" y="525627"/>
            <a:ext cx="714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533" y="4431843"/>
            <a:ext cx="8532934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1533047"/>
            <a:ext cx="971550" cy="9715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CEB0D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711374" y="1820778"/>
            <a:ext cx="3962544" cy="3046205"/>
          </a:xfrm>
          <a:custGeom>
            <a:avLst/>
            <a:gdLst/>
            <a:ahLst/>
            <a:cxnLst/>
            <a:rect l="l" t="t" r="r" b="b"/>
            <a:pathLst>
              <a:path w="3962544" h="3046205">
                <a:moveTo>
                  <a:pt x="3962544" y="0"/>
                </a:moveTo>
                <a:lnTo>
                  <a:pt x="0" y="0"/>
                </a:lnTo>
                <a:lnTo>
                  <a:pt x="0" y="3046206"/>
                </a:lnTo>
                <a:lnTo>
                  <a:pt x="3962544" y="3046206"/>
                </a:lnTo>
                <a:lnTo>
                  <a:pt x="396254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19200" y="2398101"/>
            <a:ext cx="2819930" cy="1297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Cảm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ơn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bạn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rất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nhiều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!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114D609-4961-E7B1-5CEB-7D48CDD7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cute kids bought a gift for their friend.cute boy giving a gift to his  friend 25402097 Vector Art at Vecteezy">
            <a:extLst>
              <a:ext uri="{FF2B5EF4-FFF2-40B4-BE49-F238E27FC236}">
                <a16:creationId xmlns:a16="http://schemas.microsoft.com/office/drawing/2014/main" id="{EE43EF38-2B50-B302-433B-02D11301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8" b="95125" l="677" r="97656">
                        <a14:foregroundMark x1="13073" y1="2681" x2="35313" y2="72334"/>
                        <a14:foregroundMark x1="35313" y1="72334" x2="35417" y2="74650"/>
                        <a14:foregroundMark x1="6042" y1="65387" x2="13438" y2="65387"/>
                        <a14:foregroundMark x1="833" y1="28215" x2="6406" y2="31383"/>
                        <a14:foregroundMark x1="14896" y1="16392" x2="16510" y2="23583"/>
                        <a14:foregroundMark x1="25313" y1="14077" x2="32917" y2="30347"/>
                        <a14:foregroundMark x1="30052" y1="86045" x2="29896" y2="93419"/>
                        <a14:foregroundMark x1="29896" y1="93419" x2="33802" y2="95125"/>
                        <a14:foregroundMark x1="53854" y1="41926" x2="73229" y2="43815"/>
                        <a14:foregroundMark x1="73229" y1="43815" x2="79792" y2="42352"/>
                        <a14:foregroundMark x1="46458" y1="34369" x2="58698" y2="41499"/>
                        <a14:foregroundMark x1="52917" y1="30104" x2="63594" y2="36441"/>
                        <a14:foregroundMark x1="78177" y1="59659" x2="66823" y2="93845"/>
                        <a14:foregroundMark x1="90260" y1="81170" x2="92969" y2="91042"/>
                        <a14:foregroundMark x1="92969" y1="91042" x2="91510" y2="94698"/>
                        <a14:foregroundMark x1="73646" y1="2925" x2="72604" y2="44790"/>
                        <a14:foregroundMark x1="72604" y1="44790" x2="76719" y2="43205"/>
                        <a14:foregroundMark x1="79792" y1="25046" x2="80000" y2="48324"/>
                        <a14:foregroundMark x1="80000" y1="48324" x2="85208" y2="62645"/>
                        <a14:foregroundMark x1="50573" y1="28885" x2="52188" y2="34369"/>
                        <a14:foregroundMark x1="46615" y1="38757" x2="46615" y2="46557"/>
                        <a14:foregroundMark x1="95313" y1="86045" x2="97656" y2="86045"/>
                        <a14:foregroundMark x1="73646" y1="15356" x2="81615" y2="26143"/>
                        <a14:foregroundMark x1="78906" y1="11335" x2="84688" y2="26508"/>
                        <a14:foregroundMark x1="84688" y1="26508" x2="84688" y2="26752"/>
                        <a14:foregroundMark x1="83385" y1="20841" x2="80677" y2="31322"/>
                        <a14:foregroundMark x1="80677" y1="31322" x2="80677" y2="31627"/>
                        <a14:foregroundMark x1="81250" y1="40037" x2="87396" y2="54357"/>
                        <a14:foregroundMark x1="87031" y1="57770" x2="87969" y2="67581"/>
                        <a14:foregroundMark x1="87969" y1="67581" x2="96302" y2="83851"/>
                        <a14:foregroundMark x1="96302" y1="83851" x2="96563" y2="86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4" y="2871178"/>
            <a:ext cx="7682868" cy="65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EA707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923496" y="718363"/>
            <a:ext cx="5954092" cy="9021352"/>
          </a:xfrm>
          <a:custGeom>
            <a:avLst/>
            <a:gdLst/>
            <a:ahLst/>
            <a:cxnLst/>
            <a:rect l="l" t="t" r="r" b="b"/>
            <a:pathLst>
              <a:path w="5954092" h="9021352">
                <a:moveTo>
                  <a:pt x="0" y="0"/>
                </a:moveTo>
                <a:lnTo>
                  <a:pt x="5954092" y="0"/>
                </a:lnTo>
                <a:lnTo>
                  <a:pt x="5954092" y="9021352"/>
                </a:lnTo>
                <a:lnTo>
                  <a:pt x="0" y="902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3086100"/>
            <a:ext cx="6583680" cy="4114800"/>
          </a:xfrm>
          <a:custGeom>
            <a:avLst/>
            <a:gdLst/>
            <a:ahLst/>
            <a:cxnLst/>
            <a:rect l="l" t="t" r="r" b="b"/>
            <a:pathLst>
              <a:path w="6583680" h="411480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4424318"/>
            <a:ext cx="4894796" cy="13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Nhận quà </a:t>
            </a:r>
          </a:p>
          <a:p>
            <a:pPr algn="ctr">
              <a:lnSpc>
                <a:spcPts val="5290"/>
              </a:lnSpc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bằng hai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FFE3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44215" y="291718"/>
            <a:ext cx="4666034" cy="2916271"/>
          </a:xfrm>
          <a:custGeom>
            <a:avLst/>
            <a:gdLst/>
            <a:ahLst/>
            <a:cxnLst/>
            <a:rect l="l" t="t" r="r" b="b"/>
            <a:pathLst>
              <a:path w="4666034" h="2916271">
                <a:moveTo>
                  <a:pt x="0" y="0"/>
                </a:moveTo>
                <a:lnTo>
                  <a:pt x="4666034" y="0"/>
                </a:lnTo>
                <a:lnTo>
                  <a:pt x="4666034" y="2916271"/>
                </a:lnTo>
                <a:lnTo>
                  <a:pt x="0" y="2916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1131" y="4432329"/>
            <a:ext cx="7071484" cy="5888617"/>
          </a:xfrm>
          <a:custGeom>
            <a:avLst/>
            <a:gdLst/>
            <a:ahLst/>
            <a:cxnLst/>
            <a:rect l="l" t="t" r="r" b="b"/>
            <a:pathLst>
              <a:path w="7071484" h="5888617">
                <a:moveTo>
                  <a:pt x="0" y="0"/>
                </a:moveTo>
                <a:lnTo>
                  <a:pt x="7071483" y="0"/>
                </a:lnTo>
                <a:lnTo>
                  <a:pt x="7071483" y="5888617"/>
                </a:lnTo>
                <a:lnTo>
                  <a:pt x="0" y="5888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685968" y="919272"/>
            <a:ext cx="2548785" cy="9102804"/>
          </a:xfrm>
          <a:custGeom>
            <a:avLst/>
            <a:gdLst/>
            <a:ahLst/>
            <a:cxnLst/>
            <a:rect l="l" t="t" r="r" b="b"/>
            <a:pathLst>
              <a:path w="2548785" h="9102804">
                <a:moveTo>
                  <a:pt x="2548785" y="0"/>
                </a:moveTo>
                <a:lnTo>
                  <a:pt x="0" y="0"/>
                </a:lnTo>
                <a:lnTo>
                  <a:pt x="0" y="9102804"/>
                </a:lnTo>
                <a:lnTo>
                  <a:pt x="2548785" y="9102804"/>
                </a:lnTo>
                <a:lnTo>
                  <a:pt x="254878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747254" y="1158922"/>
            <a:ext cx="3859955" cy="118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Không nên tập trung quá vào món quà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FFE3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44215" y="291718"/>
            <a:ext cx="4666034" cy="2916271"/>
          </a:xfrm>
          <a:custGeom>
            <a:avLst/>
            <a:gdLst/>
            <a:ahLst/>
            <a:cxnLst/>
            <a:rect l="l" t="t" r="r" b="b"/>
            <a:pathLst>
              <a:path w="4666034" h="2916271">
                <a:moveTo>
                  <a:pt x="0" y="0"/>
                </a:moveTo>
                <a:lnTo>
                  <a:pt x="4666034" y="0"/>
                </a:lnTo>
                <a:lnTo>
                  <a:pt x="4666034" y="2916271"/>
                </a:lnTo>
                <a:lnTo>
                  <a:pt x="0" y="2916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01052" y="1028700"/>
            <a:ext cx="2618509" cy="8229600"/>
          </a:xfrm>
          <a:custGeom>
            <a:avLst/>
            <a:gdLst/>
            <a:ahLst/>
            <a:cxnLst/>
            <a:rect l="l" t="t" r="r" b="b"/>
            <a:pathLst>
              <a:path w="2618509" h="8229600">
                <a:moveTo>
                  <a:pt x="2618509" y="0"/>
                </a:moveTo>
                <a:lnTo>
                  <a:pt x="0" y="0"/>
                </a:lnTo>
                <a:lnTo>
                  <a:pt x="0" y="8229600"/>
                </a:lnTo>
                <a:lnTo>
                  <a:pt x="2618509" y="8229600"/>
                </a:lnTo>
                <a:lnTo>
                  <a:pt x="261850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15388" y="4416383"/>
            <a:ext cx="2665931" cy="5214535"/>
          </a:xfrm>
          <a:custGeom>
            <a:avLst/>
            <a:gdLst/>
            <a:ahLst/>
            <a:cxnLst/>
            <a:rect l="l" t="t" r="r" b="b"/>
            <a:pathLst>
              <a:path w="2665931" h="5214535">
                <a:moveTo>
                  <a:pt x="0" y="0"/>
                </a:moveTo>
                <a:lnTo>
                  <a:pt x="2665931" y="0"/>
                </a:lnTo>
                <a:lnTo>
                  <a:pt x="2665931" y="5214535"/>
                </a:lnTo>
                <a:lnTo>
                  <a:pt x="0" y="521453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51796" y="5666161"/>
            <a:ext cx="4240382" cy="3964757"/>
          </a:xfrm>
          <a:custGeom>
            <a:avLst/>
            <a:gdLst/>
            <a:ahLst/>
            <a:cxnLst/>
            <a:rect l="l" t="t" r="r" b="b"/>
            <a:pathLst>
              <a:path w="4240382" h="3964757">
                <a:moveTo>
                  <a:pt x="0" y="0"/>
                </a:moveTo>
                <a:lnTo>
                  <a:pt x="4240382" y="0"/>
                </a:lnTo>
                <a:lnTo>
                  <a:pt x="4240382" y="3964757"/>
                </a:lnTo>
                <a:lnTo>
                  <a:pt x="0" y="396475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179076" y="807860"/>
            <a:ext cx="2996312" cy="172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Tỏ thái độ không vui khi nhận món quà không vừa ý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87842" y="1369399"/>
            <a:ext cx="12993674" cy="29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27"/>
              </a:lnSpc>
            </a:pPr>
            <a:r>
              <a:rPr lang="en-US" sz="8448">
                <a:solidFill>
                  <a:srgbClr val="C79C22"/>
                </a:solidFill>
                <a:latin typeface="Paytone One"/>
                <a:ea typeface="Paytone One"/>
                <a:cs typeface="Paytone One"/>
                <a:sym typeface="Paytone One"/>
              </a:rPr>
              <a:t>Các bé ơi, hãy là những em bé lịch sự nhé!</a:t>
            </a:r>
          </a:p>
        </p:txBody>
      </p:sp>
      <p:sp>
        <p:nvSpPr>
          <p:cNvPr id="3" name="Freeform 3"/>
          <p:cNvSpPr/>
          <p:nvPr/>
        </p:nvSpPr>
        <p:spPr>
          <a:xfrm>
            <a:off x="-502808" y="2270744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85384" y="-52081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33116" y="-226407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92861" y="1991484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28104" y="528503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1" y="0"/>
                </a:lnTo>
                <a:lnTo>
                  <a:pt x="962831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7604" y="488608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1894900">
            <a:off x="1555223" y="645738"/>
            <a:ext cx="612818" cy="583846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696124">
            <a:off x="15275107" y="3036393"/>
            <a:ext cx="612818" cy="583846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696124">
            <a:off x="17981591" y="5282508"/>
            <a:ext cx="612818" cy="583846"/>
            <a:chOff x="0" y="0"/>
            <a:chExt cx="1772920" cy="1689100"/>
          </a:xfrm>
        </p:grpSpPr>
        <p:sp>
          <p:nvSpPr>
            <p:cNvPr id="14" name="Freeform 1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9715156" y="5574430"/>
            <a:ext cx="5036215" cy="4494822"/>
          </a:xfrm>
          <a:custGeom>
            <a:avLst/>
            <a:gdLst/>
            <a:ahLst/>
            <a:cxnLst/>
            <a:rect l="l" t="t" r="r" b="b"/>
            <a:pathLst>
              <a:path w="5036215" h="4494822">
                <a:moveTo>
                  <a:pt x="0" y="0"/>
                </a:moveTo>
                <a:lnTo>
                  <a:pt x="5036215" y="0"/>
                </a:lnTo>
                <a:lnTo>
                  <a:pt x="5036215" y="4494822"/>
                </a:lnTo>
                <a:lnTo>
                  <a:pt x="0" y="4494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76055" y="5033041"/>
            <a:ext cx="5483507" cy="4937441"/>
          </a:xfrm>
          <a:custGeom>
            <a:avLst/>
            <a:gdLst/>
            <a:ahLst/>
            <a:cxnLst/>
            <a:rect l="l" t="t" r="r" b="b"/>
            <a:pathLst>
              <a:path w="5483507" h="4937441">
                <a:moveTo>
                  <a:pt x="0" y="0"/>
                </a:moveTo>
                <a:lnTo>
                  <a:pt x="5483507" y="0"/>
                </a:lnTo>
                <a:lnTo>
                  <a:pt x="5483507" y="4937441"/>
                </a:lnTo>
                <a:lnTo>
                  <a:pt x="0" y="49374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78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Paytone One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Lịch sự khi nhận quà</dc:title>
  <cp:lastModifiedBy>Admin</cp:lastModifiedBy>
  <cp:revision>5</cp:revision>
  <dcterms:created xsi:type="dcterms:W3CDTF">2006-08-16T00:00:00Z</dcterms:created>
  <dcterms:modified xsi:type="dcterms:W3CDTF">2024-11-28T03:30:02Z</dcterms:modified>
  <dc:identifier>DAGN-qOmt78</dc:identifier>
</cp:coreProperties>
</file>