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League Spartan" panose="020B0604020202020204" charset="0"/>
      <p:regular r:id="rId11"/>
    </p:embeddedFont>
    <p:embeddedFont>
      <p:font typeface="Muli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honburi" panose="020B0604020202020204" charset="-34"/>
      <p:regular r:id="rId17"/>
    </p:embeddedFont>
    <p:embeddedFont>
      <p:font typeface="DejaVu Sans Bold" panose="020B0604020202020204" charset="0"/>
      <p:regular r:id="rId18"/>
    </p:embeddedFont>
    <p:embeddedFont>
      <p:font typeface="DejaVu Serif Bold" panose="020B0604020202020204" charset="0"/>
      <p:regular r:id="rId19"/>
    </p:embeddedFont>
    <p:embeddedFont>
      <p:font typeface="Baloo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4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4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12" Type="http://schemas.openxmlformats.org/officeDocument/2006/relationships/image" Target="../media/image2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6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39.svg"/><Relationship Id="rId4" Type="http://schemas.openxmlformats.org/officeDocument/2006/relationships/image" Target="../media/image35.svg"/><Relationship Id="rId9" Type="http://schemas.openxmlformats.org/officeDocument/2006/relationships/image" Target="../media/image28.png"/><Relationship Id="rId1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5.svg"/><Relationship Id="rId7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4.sv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9.svg"/><Relationship Id="rId3" Type="http://schemas.openxmlformats.org/officeDocument/2006/relationships/image" Target="../media/image51.svg"/><Relationship Id="rId7" Type="http://schemas.openxmlformats.org/officeDocument/2006/relationships/image" Target="../media/image53.svg"/><Relationship Id="rId12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4.svg"/><Relationship Id="rId5" Type="http://schemas.openxmlformats.org/officeDocument/2006/relationships/image" Target="../media/image35.svg"/><Relationship Id="rId10" Type="http://schemas.openxmlformats.org/officeDocument/2006/relationships/image" Target="../media/image10.png"/><Relationship Id="rId4" Type="http://schemas.openxmlformats.org/officeDocument/2006/relationships/image" Target="../media/image26.png"/><Relationship Id="rId9" Type="http://schemas.openxmlformats.org/officeDocument/2006/relationships/image" Target="../media/image22.sv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512844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E18C76"/>
            </a:solidFill>
            <a:ln cap="rnd">
              <a:noFill/>
              <a:prstDash val="solid"/>
              <a:round/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12041108" y="2015561"/>
            <a:ext cx="5103892" cy="7249423"/>
          </a:xfrm>
          <a:custGeom>
            <a:avLst/>
            <a:gdLst/>
            <a:ahLst/>
            <a:cxnLst/>
            <a:rect l="l" t="t" r="r" b="b"/>
            <a:pathLst>
              <a:path w="5103892" h="7249423">
                <a:moveTo>
                  <a:pt x="0" y="0"/>
                </a:moveTo>
                <a:lnTo>
                  <a:pt x="5103892" y="0"/>
                </a:lnTo>
                <a:lnTo>
                  <a:pt x="5103892" y="7249422"/>
                </a:lnTo>
                <a:lnTo>
                  <a:pt x="0" y="7249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35867"/>
            </a:stretch>
          </a:blipFill>
        </p:spPr>
      </p:sp>
      <p:sp>
        <p:nvSpPr>
          <p:cNvPr id="39" name="TextBox 39"/>
          <p:cNvSpPr txBox="1"/>
          <p:nvPr/>
        </p:nvSpPr>
        <p:spPr>
          <a:xfrm>
            <a:off x="2941270" y="3587322"/>
            <a:ext cx="11192364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6600" dirty="0">
                <a:solidFill>
                  <a:srgbClr val="FF0000"/>
                </a:solidFill>
                <a:latin typeface="Chonburi"/>
                <a:ea typeface="Chonburi"/>
                <a:cs typeface="Chonburi"/>
                <a:sym typeface="Chonburi"/>
              </a:rPr>
              <a:t>TÌM HIỂU </a:t>
            </a:r>
            <a:endParaRPr lang="en-US" sz="3200" dirty="0">
              <a:solidFill>
                <a:srgbClr val="FF0000"/>
              </a:solidFill>
              <a:latin typeface="Times New Roman"/>
              <a:cs typeface="Times New Roman"/>
              <a:sym typeface="Chonburi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  <a:sym typeface="Chonburi"/>
              </a:rPr>
              <a:t>  VỀ </a:t>
            </a:r>
            <a:r>
              <a:rPr lang="en-US" sz="3200" dirty="0">
                <a:solidFill>
                  <a:srgbClr val="FF0000"/>
                </a:solidFill>
                <a:latin typeface="Times New Roman"/>
                <a:cs typeface="Times New Roman"/>
                <a:sym typeface="Chonburi"/>
              </a:rPr>
              <a:t>CÔNG VIỆC CỦA </a:t>
            </a:r>
            <a:r>
              <a:rPr lang="en-US" sz="6600" dirty="0">
                <a:solidFill>
                  <a:srgbClr val="FF0000"/>
                </a:solidFill>
                <a:latin typeface="Chonburi"/>
                <a:ea typeface="Chonburi"/>
                <a:cs typeface="Chonburi"/>
                <a:sym typeface="Chonburi"/>
              </a:rPr>
              <a:t>MẸ</a:t>
            </a:r>
          </a:p>
        </p:txBody>
      </p:sp>
      <p:sp>
        <p:nvSpPr>
          <p:cNvPr id="40" name="AutoShape 40"/>
          <p:cNvSpPr/>
          <p:nvPr/>
        </p:nvSpPr>
        <p:spPr>
          <a:xfrm>
            <a:off x="7023461" y="7124700"/>
            <a:ext cx="4241077" cy="0"/>
          </a:xfrm>
          <a:prstGeom prst="line">
            <a:avLst/>
          </a:prstGeom>
          <a:ln w="85725" cap="flat">
            <a:solidFill>
              <a:srgbClr val="FF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1" name="Freeform 41"/>
          <p:cNvSpPr/>
          <p:nvPr/>
        </p:nvSpPr>
        <p:spPr>
          <a:xfrm rot="664027">
            <a:off x="1487295" y="2226403"/>
            <a:ext cx="761423" cy="677667"/>
          </a:xfrm>
          <a:custGeom>
            <a:avLst/>
            <a:gdLst/>
            <a:ahLst/>
            <a:cxnLst/>
            <a:rect l="l" t="t" r="r" b="b"/>
            <a:pathLst>
              <a:path w="761423" h="677667">
                <a:moveTo>
                  <a:pt x="0" y="0"/>
                </a:moveTo>
                <a:lnTo>
                  <a:pt x="761423" y="0"/>
                </a:lnTo>
                <a:lnTo>
                  <a:pt x="761423" y="677667"/>
                </a:lnTo>
                <a:lnTo>
                  <a:pt x="0" y="6776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1017645">
            <a:off x="198024" y="3251500"/>
            <a:ext cx="1581042" cy="1407127"/>
          </a:xfrm>
          <a:custGeom>
            <a:avLst/>
            <a:gdLst/>
            <a:ahLst/>
            <a:cxnLst/>
            <a:rect l="l" t="t" r="r" b="b"/>
            <a:pathLst>
              <a:path w="1581042" h="1407127">
                <a:moveTo>
                  <a:pt x="0" y="0"/>
                </a:moveTo>
                <a:lnTo>
                  <a:pt x="1581041" y="0"/>
                </a:lnTo>
                <a:lnTo>
                  <a:pt x="1581041" y="1407127"/>
                </a:lnTo>
                <a:lnTo>
                  <a:pt x="0" y="1407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664362">
            <a:off x="16184707" y="6493703"/>
            <a:ext cx="1660574" cy="1710329"/>
          </a:xfrm>
          <a:custGeom>
            <a:avLst/>
            <a:gdLst/>
            <a:ahLst/>
            <a:cxnLst/>
            <a:rect l="l" t="t" r="r" b="b"/>
            <a:pathLst>
              <a:path w="1660574" h="1710329">
                <a:moveTo>
                  <a:pt x="0" y="0"/>
                </a:moveTo>
                <a:lnTo>
                  <a:pt x="1660574" y="0"/>
                </a:lnTo>
                <a:lnTo>
                  <a:pt x="1660574" y="1710329"/>
                </a:lnTo>
                <a:lnTo>
                  <a:pt x="0" y="1710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3221885" y="6838172"/>
            <a:ext cx="847978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06"/>
              </a:lnSpc>
              <a:spcBef>
                <a:spcPct val="0"/>
              </a:spcBef>
            </a:pPr>
            <a:r>
              <a:rPr lang="en-US" sz="3363" dirty="0" err="1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</a:t>
            </a:r>
            <a:r>
              <a:rPr lang="en-US" sz="3363" dirty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363" dirty="0" smtClean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love </a:t>
            </a:r>
            <a:r>
              <a:rPr lang="en-US" sz="3363" dirty="0" err="1" smtClean="0">
                <a:solidFill>
                  <a:srgbClr val="FF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momy</a:t>
            </a:r>
            <a:endParaRPr lang="en-US" sz="3363" dirty="0">
              <a:solidFill>
                <a:srgbClr val="FF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676900" y="1826222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1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UBND QUẬN LONG BIÊN</a:t>
            </a:r>
          </a:p>
          <a:p>
            <a:pPr algn="ctr">
              <a:defRPr/>
            </a:pPr>
            <a:r>
              <a:rPr lang="en-US" sz="2400" b="1" kern="10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imes New Roman"/>
                <a:cs typeface="Times New Roman"/>
              </a:rPr>
              <a:t>TRƯỜNG MẦM NON HỒNG TIẾN</a:t>
            </a:r>
            <a:endParaRPr 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00560" y="7353300"/>
            <a:ext cx="7086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(4-5 tuổi)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Hoàng Thị Mai Hương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654" y="2649668"/>
            <a:ext cx="848693" cy="848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r="-35318" b="-105861"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5466892" y="2406622"/>
            <a:ext cx="2225181" cy="1969285"/>
          </a:xfrm>
          <a:custGeom>
            <a:avLst/>
            <a:gdLst/>
            <a:ahLst/>
            <a:cxnLst/>
            <a:rect l="l" t="t" r="r" b="b"/>
            <a:pathLst>
              <a:path w="2225181" h="1969285">
                <a:moveTo>
                  <a:pt x="0" y="0"/>
                </a:moveTo>
                <a:lnTo>
                  <a:pt x="2225181" y="0"/>
                </a:lnTo>
                <a:lnTo>
                  <a:pt x="2225181" y="1969285"/>
                </a:lnTo>
                <a:lnTo>
                  <a:pt x="0" y="196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1965" y="5432183"/>
            <a:ext cx="3150100" cy="4516273"/>
          </a:xfrm>
          <a:custGeom>
            <a:avLst/>
            <a:gdLst/>
            <a:ahLst/>
            <a:cxnLst/>
            <a:rect l="l" t="t" r="r" b="b"/>
            <a:pathLst>
              <a:path w="3150100" h="4516273">
                <a:moveTo>
                  <a:pt x="0" y="0"/>
                </a:moveTo>
                <a:lnTo>
                  <a:pt x="3150100" y="0"/>
                </a:lnTo>
                <a:lnTo>
                  <a:pt x="3150100" y="4516273"/>
                </a:lnTo>
                <a:lnTo>
                  <a:pt x="0" y="4516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941295" y="6883288"/>
            <a:ext cx="4233612" cy="3386889"/>
          </a:xfrm>
          <a:custGeom>
            <a:avLst/>
            <a:gdLst/>
            <a:ahLst/>
            <a:cxnLst/>
            <a:rect l="l" t="t" r="r" b="b"/>
            <a:pathLst>
              <a:path w="4233612" h="3386889">
                <a:moveTo>
                  <a:pt x="0" y="0"/>
                </a:moveTo>
                <a:lnTo>
                  <a:pt x="4233612" y="0"/>
                </a:lnTo>
                <a:lnTo>
                  <a:pt x="4233612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3002782" y="2172956"/>
            <a:ext cx="11903873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02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Hát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bài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hát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: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Múa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cho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Garet Ultra-Bold"/>
              </a:rPr>
              <a:t>xem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ea typeface="Garet Ultra-Bold"/>
              <a:cs typeface="Times New Roman" panose="02020603050405020304" pitchFamily="18" charset="0"/>
              <a:sym typeface="Garet Ultra-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3120818" y="4044790"/>
            <a:ext cx="12079963" cy="349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Hai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bàn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tay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em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đây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em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múa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cho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mẹ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xem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Hai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bàn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tay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của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em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như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hai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con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bướm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xinh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xinh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Khi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em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giơ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tay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lên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là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bướm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xinh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bay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múa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Khi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em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đưa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tay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xuống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con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bướm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đậu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trên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cành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 </a:t>
            </a:r>
            <a:r>
              <a:rPr lang="en-US" sz="3900" dirty="0" err="1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hồng</a:t>
            </a:r>
            <a:r>
              <a:rPr lang="en-US" sz="3900" dirty="0">
                <a:solidFill>
                  <a:srgbClr val="002060"/>
                </a:solidFill>
                <a:latin typeface="Times New Roman" panose="02020603050405020304" pitchFamily="18" charset="0"/>
                <a:ea typeface="Muli"/>
                <a:cs typeface="Times New Roman" panose="02020603050405020304" pitchFamily="18" charset="0"/>
                <a:sym typeface="Muli"/>
              </a:rPr>
              <a:t>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86630" y="2992949"/>
            <a:ext cx="2186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8B414B"/>
                </a:solidFill>
              </a:rPr>
              <a:t>Nhạc:</a:t>
            </a:r>
            <a:endParaRPr lang="vi-VN" sz="5400" b="1" dirty="0">
              <a:solidFill>
                <a:srgbClr val="8B414B"/>
              </a:solidFill>
            </a:endParaRPr>
          </a:p>
        </p:txBody>
      </p:sp>
      <p:pic>
        <p:nvPicPr>
          <p:cNvPr id="44" name="Múa cho mẹ xem (HINH MINH HOA THEO LOI BAI H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63433" y="2912287"/>
            <a:ext cx="1341676" cy="1341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19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512797" y="258371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5321207" y="988274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42744" y="3740041"/>
            <a:ext cx="6345256" cy="6491310"/>
          </a:xfrm>
          <a:custGeom>
            <a:avLst/>
            <a:gdLst/>
            <a:ahLst/>
            <a:cxnLst/>
            <a:rect l="l" t="t" r="r" b="b"/>
            <a:pathLst>
              <a:path w="6345256" h="6491310">
                <a:moveTo>
                  <a:pt x="0" y="0"/>
                </a:moveTo>
                <a:lnTo>
                  <a:pt x="6345256" y="0"/>
                </a:lnTo>
                <a:lnTo>
                  <a:pt x="6345256" y="6491311"/>
                </a:lnTo>
                <a:lnTo>
                  <a:pt x="0" y="64913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8217" y="4172645"/>
            <a:ext cx="4321315" cy="4591039"/>
          </a:xfrm>
          <a:custGeom>
            <a:avLst/>
            <a:gdLst/>
            <a:ahLst/>
            <a:cxnLst/>
            <a:rect l="l" t="t" r="r" b="b"/>
            <a:pathLst>
              <a:path w="4321315" h="4591039">
                <a:moveTo>
                  <a:pt x="0" y="0"/>
                </a:moveTo>
                <a:lnTo>
                  <a:pt x="4321315" y="0"/>
                </a:lnTo>
                <a:lnTo>
                  <a:pt x="4321315" y="4591039"/>
                </a:lnTo>
                <a:lnTo>
                  <a:pt x="0" y="4591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531871" y="3051378"/>
            <a:ext cx="4278534" cy="4701685"/>
          </a:xfrm>
          <a:custGeom>
            <a:avLst/>
            <a:gdLst/>
            <a:ahLst/>
            <a:cxnLst/>
            <a:rect l="l" t="t" r="r" b="b"/>
            <a:pathLst>
              <a:path w="4278534" h="4701685">
                <a:moveTo>
                  <a:pt x="0" y="0"/>
                </a:moveTo>
                <a:lnTo>
                  <a:pt x="4278534" y="0"/>
                </a:lnTo>
                <a:lnTo>
                  <a:pt x="4278534" y="4701685"/>
                </a:lnTo>
                <a:lnTo>
                  <a:pt x="0" y="47016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421133" y="7939675"/>
            <a:ext cx="4426310" cy="2637249"/>
          </a:xfrm>
          <a:custGeom>
            <a:avLst/>
            <a:gdLst/>
            <a:ahLst/>
            <a:cxnLst/>
            <a:rect l="l" t="t" r="r" b="b"/>
            <a:pathLst>
              <a:path w="4426310" h="2637249">
                <a:moveTo>
                  <a:pt x="0" y="0"/>
                </a:moveTo>
                <a:lnTo>
                  <a:pt x="4426310" y="0"/>
                </a:lnTo>
                <a:lnTo>
                  <a:pt x="4426310" y="2637250"/>
                </a:lnTo>
                <a:lnTo>
                  <a:pt x="0" y="26372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399532" y="917922"/>
            <a:ext cx="7623301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Buổi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sáng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thường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làm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gì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erif Bold"/>
              </a:rPr>
              <a:t>?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ea typeface="Garet Ultra-Bold"/>
              <a:cs typeface="Times New Roman" panose="02020603050405020304" pitchFamily="18" charset="0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7378" y="6470"/>
            <a:ext cx="18325377" cy="10280530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277361" y="7974292"/>
            <a:ext cx="4641785" cy="2765632"/>
          </a:xfrm>
          <a:custGeom>
            <a:avLst/>
            <a:gdLst/>
            <a:ahLst/>
            <a:cxnLst/>
            <a:rect l="l" t="t" r="r" b="b"/>
            <a:pathLst>
              <a:path w="4641785" h="2765632">
                <a:moveTo>
                  <a:pt x="0" y="0"/>
                </a:moveTo>
                <a:lnTo>
                  <a:pt x="4641785" y="0"/>
                </a:lnTo>
                <a:lnTo>
                  <a:pt x="4641785" y="2765633"/>
                </a:lnTo>
                <a:lnTo>
                  <a:pt x="0" y="27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248074"/>
            <a:ext cx="4679573" cy="2987909"/>
          </a:xfrm>
          <a:custGeom>
            <a:avLst/>
            <a:gdLst/>
            <a:ahLst/>
            <a:cxnLst/>
            <a:rect l="l" t="t" r="r" b="b"/>
            <a:pathLst>
              <a:path w="4679573" h="2987909">
                <a:moveTo>
                  <a:pt x="0" y="0"/>
                </a:moveTo>
                <a:lnTo>
                  <a:pt x="4679573" y="0"/>
                </a:lnTo>
                <a:lnTo>
                  <a:pt x="4679573" y="2987909"/>
                </a:lnTo>
                <a:lnTo>
                  <a:pt x="0" y="29879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1972" t="-153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30451" y="1453698"/>
            <a:ext cx="1225723" cy="1316201"/>
          </a:xfrm>
          <a:custGeom>
            <a:avLst/>
            <a:gdLst/>
            <a:ahLst/>
            <a:cxnLst/>
            <a:rect l="l" t="t" r="r" b="b"/>
            <a:pathLst>
              <a:path w="1225723" h="1316201">
                <a:moveTo>
                  <a:pt x="0" y="0"/>
                </a:moveTo>
                <a:lnTo>
                  <a:pt x="1225723" y="0"/>
                </a:lnTo>
                <a:lnTo>
                  <a:pt x="1225723" y="1316201"/>
                </a:lnTo>
                <a:lnTo>
                  <a:pt x="0" y="1316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680172" y="441675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5" y="0"/>
                </a:lnTo>
                <a:lnTo>
                  <a:pt x="702255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77916" y="2153221"/>
            <a:ext cx="702256" cy="1082762"/>
          </a:xfrm>
          <a:custGeom>
            <a:avLst/>
            <a:gdLst/>
            <a:ahLst/>
            <a:cxnLst/>
            <a:rect l="l" t="t" r="r" b="b"/>
            <a:pathLst>
              <a:path w="702256" h="1082762">
                <a:moveTo>
                  <a:pt x="0" y="0"/>
                </a:moveTo>
                <a:lnTo>
                  <a:pt x="702256" y="0"/>
                </a:lnTo>
                <a:lnTo>
                  <a:pt x="702256" y="1082762"/>
                </a:lnTo>
                <a:lnTo>
                  <a:pt x="0" y="1082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921663" b="-5837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57339" y="4306761"/>
            <a:ext cx="5860634" cy="5980239"/>
          </a:xfrm>
          <a:custGeom>
            <a:avLst/>
            <a:gdLst/>
            <a:ahLst/>
            <a:cxnLst/>
            <a:rect l="l" t="t" r="r" b="b"/>
            <a:pathLst>
              <a:path w="5860634" h="5980239">
                <a:moveTo>
                  <a:pt x="0" y="0"/>
                </a:moveTo>
                <a:lnTo>
                  <a:pt x="5860634" y="0"/>
                </a:lnTo>
                <a:lnTo>
                  <a:pt x="5860634" y="5980239"/>
                </a:lnTo>
                <a:lnTo>
                  <a:pt x="0" y="5980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60809" y="2872219"/>
            <a:ext cx="4834214" cy="5102073"/>
          </a:xfrm>
          <a:custGeom>
            <a:avLst/>
            <a:gdLst/>
            <a:ahLst/>
            <a:cxnLst/>
            <a:rect l="l" t="t" r="r" b="b"/>
            <a:pathLst>
              <a:path w="4834214" h="5102073">
                <a:moveTo>
                  <a:pt x="0" y="0"/>
                </a:moveTo>
                <a:lnTo>
                  <a:pt x="4834214" y="0"/>
                </a:lnTo>
                <a:lnTo>
                  <a:pt x="4834214" y="5102073"/>
                </a:lnTo>
                <a:lnTo>
                  <a:pt x="0" y="51020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82079" y="4306761"/>
            <a:ext cx="3858210" cy="4641456"/>
          </a:xfrm>
          <a:custGeom>
            <a:avLst/>
            <a:gdLst/>
            <a:ahLst/>
            <a:cxnLst/>
            <a:rect l="l" t="t" r="r" b="b"/>
            <a:pathLst>
              <a:path w="3858210" h="4641456">
                <a:moveTo>
                  <a:pt x="0" y="0"/>
                </a:moveTo>
                <a:lnTo>
                  <a:pt x="3858210" y="0"/>
                </a:lnTo>
                <a:lnTo>
                  <a:pt x="3858210" y="4641456"/>
                </a:lnTo>
                <a:lnTo>
                  <a:pt x="0" y="46414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152764" y="1314490"/>
            <a:ext cx="11527408" cy="1805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Sau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khi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cho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các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con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ăn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xong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, mẹ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thường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làm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gi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̀?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64" y="3594"/>
            <a:ext cx="18277936" cy="10283406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778088" y="3629082"/>
            <a:ext cx="2664717" cy="6997068"/>
          </a:xfrm>
          <a:custGeom>
            <a:avLst/>
            <a:gdLst/>
            <a:ahLst/>
            <a:cxnLst/>
            <a:rect l="l" t="t" r="r" b="b"/>
            <a:pathLst>
              <a:path w="2664717" h="6997068">
                <a:moveTo>
                  <a:pt x="0" y="0"/>
                </a:moveTo>
                <a:lnTo>
                  <a:pt x="2664717" y="0"/>
                </a:lnTo>
                <a:lnTo>
                  <a:pt x="2664717" y="6997068"/>
                </a:lnTo>
                <a:lnTo>
                  <a:pt x="0" y="6997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5414" y="1599674"/>
            <a:ext cx="3703320" cy="5143500"/>
          </a:xfrm>
          <a:custGeom>
            <a:avLst/>
            <a:gdLst/>
            <a:ahLst/>
            <a:cxnLst/>
            <a:rect l="l" t="t" r="r" b="b"/>
            <a:pathLst>
              <a:path w="3703320" h="5143500">
                <a:moveTo>
                  <a:pt x="0" y="0"/>
                </a:moveTo>
                <a:lnTo>
                  <a:pt x="3703320" y="0"/>
                </a:lnTo>
                <a:lnTo>
                  <a:pt x="370332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15719" y="4997213"/>
            <a:ext cx="4584022" cy="4647931"/>
          </a:xfrm>
          <a:custGeom>
            <a:avLst/>
            <a:gdLst/>
            <a:ahLst/>
            <a:cxnLst/>
            <a:rect l="l" t="t" r="r" b="b"/>
            <a:pathLst>
              <a:path w="4584022" h="4647931">
                <a:moveTo>
                  <a:pt x="0" y="0"/>
                </a:moveTo>
                <a:lnTo>
                  <a:pt x="4584023" y="0"/>
                </a:lnTo>
                <a:lnTo>
                  <a:pt x="4584023" y="4647931"/>
                </a:lnTo>
                <a:lnTo>
                  <a:pt x="0" y="46479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81400" y="1028700"/>
            <a:ext cx="3052662" cy="3661363"/>
          </a:xfrm>
          <a:custGeom>
            <a:avLst/>
            <a:gdLst/>
            <a:ahLst/>
            <a:cxnLst/>
            <a:rect l="l" t="t" r="r" b="b"/>
            <a:pathLst>
              <a:path w="3052662" h="3661363">
                <a:moveTo>
                  <a:pt x="0" y="0"/>
                </a:moveTo>
                <a:lnTo>
                  <a:pt x="3052661" y="0"/>
                </a:lnTo>
                <a:lnTo>
                  <a:pt x="3052661" y="3661363"/>
                </a:lnTo>
                <a:lnTo>
                  <a:pt x="0" y="3661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99742" y="2939813"/>
            <a:ext cx="4825535" cy="3763917"/>
          </a:xfrm>
          <a:custGeom>
            <a:avLst/>
            <a:gdLst/>
            <a:ahLst/>
            <a:cxnLst/>
            <a:rect l="l" t="t" r="r" b="b"/>
            <a:pathLst>
              <a:path w="4825535" h="3763917">
                <a:moveTo>
                  <a:pt x="0" y="0"/>
                </a:moveTo>
                <a:lnTo>
                  <a:pt x="4825535" y="0"/>
                </a:lnTo>
                <a:lnTo>
                  <a:pt x="4825535" y="3763917"/>
                </a:lnTo>
                <a:lnTo>
                  <a:pt x="0" y="37639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857555" y="638392"/>
            <a:ext cx="6874020" cy="182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Cuối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tuần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thường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làm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gì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1215399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0" y="0"/>
                </a:moveTo>
                <a:lnTo>
                  <a:pt x="4777661" y="0"/>
                </a:lnTo>
                <a:lnTo>
                  <a:pt x="4777661" y="2609285"/>
                </a:lnTo>
                <a:lnTo>
                  <a:pt x="0" y="2609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33572" y="174306"/>
            <a:ext cx="2721454" cy="2927753"/>
            <a:chOff x="0" y="0"/>
            <a:chExt cx="3628606" cy="3903671"/>
          </a:xfrm>
        </p:grpSpPr>
        <p:sp>
          <p:nvSpPr>
            <p:cNvPr id="7" name="Freeform 7"/>
            <p:cNvSpPr/>
            <p:nvPr/>
          </p:nvSpPr>
          <p:spPr>
            <a:xfrm>
              <a:off x="1842359" y="1252255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6"/>
                  </a:lnTo>
                  <a:lnTo>
                    <a:pt x="0" y="2651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44133" flipH="1">
              <a:off x="103552" y="66831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90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90" y="2144722"/>
                  </a:lnTo>
                  <a:lnTo>
                    <a:pt x="144489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203606" r="-550428" b="-1532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668338" y="350370"/>
            <a:ext cx="2491570" cy="2976373"/>
            <a:chOff x="0" y="0"/>
            <a:chExt cx="3322093" cy="3968497"/>
          </a:xfrm>
        </p:grpSpPr>
        <p:sp>
          <p:nvSpPr>
            <p:cNvPr id="10" name="Freeform 10"/>
            <p:cNvSpPr/>
            <p:nvPr/>
          </p:nvSpPr>
          <p:spPr>
            <a:xfrm>
              <a:off x="0" y="234321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33907" y="0"/>
              <a:ext cx="2088185" cy="2650409"/>
            </a:xfrm>
            <a:custGeom>
              <a:avLst/>
              <a:gdLst/>
              <a:ahLst/>
              <a:cxnLst/>
              <a:rect l="l" t="t" r="r" b="b"/>
              <a:pathLst>
                <a:path w="2088185" h="2650409">
                  <a:moveTo>
                    <a:pt x="0" y="0"/>
                  </a:moveTo>
                  <a:lnTo>
                    <a:pt x="2088186" y="0"/>
                  </a:lnTo>
                  <a:lnTo>
                    <a:pt x="2088186" y="2650409"/>
                  </a:lnTo>
                  <a:lnTo>
                    <a:pt x="0" y="265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 t="-243497" r="-565133" b="-202852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flipH="1">
            <a:off x="14564273" y="8080096"/>
            <a:ext cx="4777660" cy="2609285"/>
          </a:xfrm>
          <a:custGeom>
            <a:avLst/>
            <a:gdLst/>
            <a:ahLst/>
            <a:cxnLst/>
            <a:rect l="l" t="t" r="r" b="b"/>
            <a:pathLst>
              <a:path w="4777660" h="2609285">
                <a:moveTo>
                  <a:pt x="4777661" y="0"/>
                </a:moveTo>
                <a:lnTo>
                  <a:pt x="0" y="0"/>
                </a:lnTo>
                <a:lnTo>
                  <a:pt x="0" y="2609285"/>
                </a:lnTo>
                <a:lnTo>
                  <a:pt x="4777661" y="2609285"/>
                </a:lnTo>
                <a:lnTo>
                  <a:pt x="4777661" y="0"/>
                </a:lnTo>
                <a:close/>
              </a:path>
            </a:pathLst>
          </a:custGeom>
          <a:blipFill>
            <a:blip r:embed="rId2"/>
            <a:stretch>
              <a:fillRect b="-909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52125" y="3370242"/>
            <a:ext cx="4219872" cy="6274902"/>
          </a:xfrm>
          <a:custGeom>
            <a:avLst/>
            <a:gdLst/>
            <a:ahLst/>
            <a:cxnLst/>
            <a:rect l="l" t="t" r="r" b="b"/>
            <a:pathLst>
              <a:path w="4219872" h="6274902">
                <a:moveTo>
                  <a:pt x="0" y="0"/>
                </a:moveTo>
                <a:lnTo>
                  <a:pt x="4219872" y="0"/>
                </a:lnTo>
                <a:lnTo>
                  <a:pt x="4219872" y="6274902"/>
                </a:lnTo>
                <a:lnTo>
                  <a:pt x="0" y="62749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3203" y="2089120"/>
            <a:ext cx="5665222" cy="5197841"/>
          </a:xfrm>
          <a:custGeom>
            <a:avLst/>
            <a:gdLst/>
            <a:ahLst/>
            <a:cxnLst/>
            <a:rect l="l" t="t" r="r" b="b"/>
            <a:pathLst>
              <a:path w="5665222" h="5197841">
                <a:moveTo>
                  <a:pt x="0" y="0"/>
                </a:moveTo>
                <a:lnTo>
                  <a:pt x="5665222" y="0"/>
                </a:lnTo>
                <a:lnTo>
                  <a:pt x="5665222" y="5197841"/>
                </a:lnTo>
                <a:lnTo>
                  <a:pt x="0" y="519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496905" y="5330112"/>
            <a:ext cx="3317966" cy="4739951"/>
          </a:xfrm>
          <a:custGeom>
            <a:avLst/>
            <a:gdLst/>
            <a:ahLst/>
            <a:cxnLst/>
            <a:rect l="l" t="t" r="r" b="b"/>
            <a:pathLst>
              <a:path w="3317966" h="4739951">
                <a:moveTo>
                  <a:pt x="0" y="0"/>
                </a:moveTo>
                <a:lnTo>
                  <a:pt x="3317966" y="0"/>
                </a:lnTo>
                <a:lnTo>
                  <a:pt x="3317966" y="4739951"/>
                </a:lnTo>
                <a:lnTo>
                  <a:pt x="0" y="47399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287117" y="921006"/>
            <a:ext cx="6874020" cy="182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Buổi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tối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thường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làm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gì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6854"/>
            <a:ext cx="18288000" cy="10333853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6" name="Freeform 6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7" name="Freeform 7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8" name="Freeform 8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44760" r="-446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42628" y="4322137"/>
            <a:ext cx="3247034" cy="5323007"/>
          </a:xfrm>
          <a:custGeom>
            <a:avLst/>
            <a:gdLst/>
            <a:ahLst/>
            <a:cxnLst/>
            <a:rect l="l" t="t" r="r" b="b"/>
            <a:pathLst>
              <a:path w="3247034" h="5323007">
                <a:moveTo>
                  <a:pt x="0" y="0"/>
                </a:moveTo>
                <a:lnTo>
                  <a:pt x="3247034" y="0"/>
                </a:lnTo>
                <a:lnTo>
                  <a:pt x="3247034" y="5323007"/>
                </a:lnTo>
                <a:lnTo>
                  <a:pt x="0" y="53230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42336" y="3949252"/>
            <a:ext cx="3424655" cy="5695892"/>
          </a:xfrm>
          <a:custGeom>
            <a:avLst/>
            <a:gdLst/>
            <a:ahLst/>
            <a:cxnLst/>
            <a:rect l="l" t="t" r="r" b="b"/>
            <a:pathLst>
              <a:path w="3424655" h="5695892">
                <a:moveTo>
                  <a:pt x="0" y="0"/>
                </a:moveTo>
                <a:lnTo>
                  <a:pt x="3424655" y="0"/>
                </a:lnTo>
                <a:lnTo>
                  <a:pt x="3424655" y="5695892"/>
                </a:lnTo>
                <a:lnTo>
                  <a:pt x="0" y="56958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091047" y="4847850"/>
            <a:ext cx="4648573" cy="4965098"/>
          </a:xfrm>
          <a:custGeom>
            <a:avLst/>
            <a:gdLst/>
            <a:ahLst/>
            <a:cxnLst/>
            <a:rect l="l" t="t" r="r" b="b"/>
            <a:pathLst>
              <a:path w="4648573" h="4965098">
                <a:moveTo>
                  <a:pt x="0" y="0"/>
                </a:moveTo>
                <a:lnTo>
                  <a:pt x="4648573" y="0"/>
                </a:lnTo>
                <a:lnTo>
                  <a:pt x="4648573" y="4965098"/>
                </a:lnTo>
                <a:lnTo>
                  <a:pt x="0" y="49650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469894" y="5309138"/>
            <a:ext cx="4372443" cy="4336006"/>
          </a:xfrm>
          <a:custGeom>
            <a:avLst/>
            <a:gdLst/>
            <a:ahLst/>
            <a:cxnLst/>
            <a:rect l="l" t="t" r="r" b="b"/>
            <a:pathLst>
              <a:path w="4372443" h="4336006">
                <a:moveTo>
                  <a:pt x="0" y="0"/>
                </a:moveTo>
                <a:lnTo>
                  <a:pt x="4372442" y="0"/>
                </a:lnTo>
                <a:lnTo>
                  <a:pt x="4372442" y="4336006"/>
                </a:lnTo>
                <a:lnTo>
                  <a:pt x="0" y="43360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060648" y="1425520"/>
            <a:ext cx="12273916" cy="180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Mẹ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của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con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mới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sinh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em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bé, con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thấy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mẹ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làm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những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việc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gi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̀?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66" y="-25210"/>
            <a:ext cx="18265833" cy="10312209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80872" y="6498327"/>
            <a:ext cx="5179451" cy="7577345"/>
          </a:xfrm>
          <a:custGeom>
            <a:avLst/>
            <a:gdLst/>
            <a:ahLst/>
            <a:cxnLst/>
            <a:rect l="l" t="t" r="r" b="b"/>
            <a:pathLst>
              <a:path w="5179451" h="7577345">
                <a:moveTo>
                  <a:pt x="5179451" y="0"/>
                </a:moveTo>
                <a:lnTo>
                  <a:pt x="0" y="0"/>
                </a:lnTo>
                <a:lnTo>
                  <a:pt x="0" y="7577346"/>
                </a:lnTo>
                <a:lnTo>
                  <a:pt x="5179451" y="7577346"/>
                </a:lnTo>
                <a:lnTo>
                  <a:pt x="51794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79364" y="864250"/>
            <a:ext cx="3467643" cy="2418680"/>
            <a:chOff x="0" y="0"/>
            <a:chExt cx="4623524" cy="3224907"/>
          </a:xfrm>
        </p:grpSpPr>
        <p:sp>
          <p:nvSpPr>
            <p:cNvPr id="7" name="Freeform 7"/>
            <p:cNvSpPr/>
            <p:nvPr/>
          </p:nvSpPr>
          <p:spPr>
            <a:xfrm rot="5489537">
              <a:off x="2381883" y="-132664"/>
              <a:ext cx="1786247" cy="2651416"/>
            </a:xfrm>
            <a:custGeom>
              <a:avLst/>
              <a:gdLst/>
              <a:ahLst/>
              <a:cxnLst/>
              <a:rect l="l" t="t" r="r" b="b"/>
              <a:pathLst>
                <a:path w="1786247" h="2651416">
                  <a:moveTo>
                    <a:pt x="0" y="0"/>
                  </a:moveTo>
                  <a:lnTo>
                    <a:pt x="1786247" y="0"/>
                  </a:lnTo>
                  <a:lnTo>
                    <a:pt x="1786247" y="2651415"/>
                  </a:lnTo>
                  <a:lnTo>
                    <a:pt x="0" y="2651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5145403" flipH="1">
              <a:off x="400432" y="1352736"/>
              <a:ext cx="1444889" cy="2144722"/>
            </a:xfrm>
            <a:custGeom>
              <a:avLst/>
              <a:gdLst/>
              <a:ahLst/>
              <a:cxnLst/>
              <a:rect l="l" t="t" r="r" b="b"/>
              <a:pathLst>
                <a:path w="1444889" h="2144722">
                  <a:moveTo>
                    <a:pt x="1444889" y="0"/>
                  </a:moveTo>
                  <a:lnTo>
                    <a:pt x="0" y="0"/>
                  </a:lnTo>
                  <a:lnTo>
                    <a:pt x="0" y="2144722"/>
                  </a:lnTo>
                  <a:lnTo>
                    <a:pt x="1444889" y="2144722"/>
                  </a:lnTo>
                  <a:lnTo>
                    <a:pt x="1444889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t="-203606" r="-550428" b="-15323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732449" y="0"/>
              <a:ext cx="960966" cy="1625287"/>
            </a:xfrm>
            <a:custGeom>
              <a:avLst/>
              <a:gdLst/>
              <a:ahLst/>
              <a:cxnLst/>
              <a:rect l="l" t="t" r="r" b="b"/>
              <a:pathLst>
                <a:path w="960966" h="1625287">
                  <a:moveTo>
                    <a:pt x="0" y="0"/>
                  </a:moveTo>
                  <a:lnTo>
                    <a:pt x="960966" y="0"/>
                  </a:lnTo>
                  <a:lnTo>
                    <a:pt x="960966" y="1625287"/>
                  </a:lnTo>
                  <a:lnTo>
                    <a:pt x="0" y="16252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753958" b="-42101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3559165" y="6210286"/>
            <a:ext cx="4049229" cy="4703579"/>
          </a:xfrm>
          <a:custGeom>
            <a:avLst/>
            <a:gdLst/>
            <a:ahLst/>
            <a:cxnLst/>
            <a:rect l="l" t="t" r="r" b="b"/>
            <a:pathLst>
              <a:path w="4049229" h="4703579">
                <a:moveTo>
                  <a:pt x="0" y="0"/>
                </a:moveTo>
                <a:lnTo>
                  <a:pt x="4049229" y="0"/>
                </a:lnTo>
                <a:lnTo>
                  <a:pt x="4049229" y="4703579"/>
                </a:lnTo>
                <a:lnTo>
                  <a:pt x="0" y="470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12569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4785869" y="641856"/>
            <a:ext cx="2621248" cy="2970105"/>
            <a:chOff x="0" y="0"/>
            <a:chExt cx="3494998" cy="3960140"/>
          </a:xfrm>
        </p:grpSpPr>
        <p:sp>
          <p:nvSpPr>
            <p:cNvPr id="12" name="Freeform 12"/>
            <p:cNvSpPr/>
            <p:nvPr/>
          </p:nvSpPr>
          <p:spPr>
            <a:xfrm rot="2122094">
              <a:off x="307271" y="1743721"/>
              <a:ext cx="1406257" cy="1510061"/>
            </a:xfrm>
            <a:custGeom>
              <a:avLst/>
              <a:gdLst/>
              <a:ahLst/>
              <a:cxnLst/>
              <a:rect l="l" t="t" r="r" b="b"/>
              <a:pathLst>
                <a:path w="1406257" h="1510061">
                  <a:moveTo>
                    <a:pt x="0" y="0"/>
                  </a:moveTo>
                  <a:lnTo>
                    <a:pt x="1406256" y="0"/>
                  </a:lnTo>
                  <a:lnTo>
                    <a:pt x="1406256" y="1510062"/>
                  </a:lnTo>
                  <a:lnTo>
                    <a:pt x="0" y="1510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558657" y="2516457"/>
              <a:ext cx="936341" cy="1443683"/>
            </a:xfrm>
            <a:custGeom>
              <a:avLst/>
              <a:gdLst/>
              <a:ahLst/>
              <a:cxnLst/>
              <a:rect l="l" t="t" r="r" b="b"/>
              <a:pathLst>
                <a:path w="936341" h="1443683">
                  <a:moveTo>
                    <a:pt x="0" y="0"/>
                  </a:moveTo>
                  <a:lnTo>
                    <a:pt x="936341" y="0"/>
                  </a:lnTo>
                  <a:lnTo>
                    <a:pt x="936341" y="1443683"/>
                  </a:lnTo>
                  <a:lnTo>
                    <a:pt x="0" y="1443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548323" y="0"/>
              <a:ext cx="1478504" cy="1883069"/>
            </a:xfrm>
            <a:custGeom>
              <a:avLst/>
              <a:gdLst/>
              <a:ahLst/>
              <a:cxnLst/>
              <a:rect l="l" t="t" r="r" b="b"/>
              <a:pathLst>
                <a:path w="1478504" h="1883069">
                  <a:moveTo>
                    <a:pt x="0" y="0"/>
                  </a:moveTo>
                  <a:lnTo>
                    <a:pt x="1478504" y="0"/>
                  </a:lnTo>
                  <a:lnTo>
                    <a:pt x="1478504" y="1883069"/>
                  </a:lnTo>
                  <a:lnTo>
                    <a:pt x="0" y="18830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 t="-248358" r="-580760" b="-208899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200557" y="2383500"/>
            <a:ext cx="6576053" cy="5926667"/>
          </a:xfrm>
          <a:custGeom>
            <a:avLst/>
            <a:gdLst/>
            <a:ahLst/>
            <a:cxnLst/>
            <a:rect l="l" t="t" r="r" b="b"/>
            <a:pathLst>
              <a:path w="6576053" h="5926667">
                <a:moveTo>
                  <a:pt x="0" y="0"/>
                </a:moveTo>
                <a:lnTo>
                  <a:pt x="6576053" y="0"/>
                </a:lnTo>
                <a:lnTo>
                  <a:pt x="6576053" y="5926668"/>
                </a:lnTo>
                <a:lnTo>
                  <a:pt x="0" y="59266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48074" y="3941501"/>
            <a:ext cx="9360320" cy="180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Khi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mang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bầu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sức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khỏe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của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mẹ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như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thế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nào</a:t>
            </a:r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ea typeface="Garet Ultra-Bold"/>
                <a:cs typeface="Times New Roman" panose="02020603050405020304" pitchFamily="18" charset="0"/>
                <a:sym typeface="DejaVu Sans Bold"/>
              </a:rPr>
              <a:t>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649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37649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67738" y="430129"/>
            <a:ext cx="6972300" cy="6972300"/>
          </a:xfrm>
          <a:custGeom>
            <a:avLst/>
            <a:gdLst/>
            <a:ahLst/>
            <a:cxnLst/>
            <a:rect l="l" t="t" r="r" b="b"/>
            <a:pathLst>
              <a:path w="6972300" h="6972300">
                <a:moveTo>
                  <a:pt x="0" y="0"/>
                </a:moveTo>
                <a:lnTo>
                  <a:pt x="6972300" y="0"/>
                </a:lnTo>
                <a:lnTo>
                  <a:pt x="6972300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67738" y="6469982"/>
            <a:ext cx="6972300" cy="3386889"/>
          </a:xfrm>
          <a:custGeom>
            <a:avLst/>
            <a:gdLst/>
            <a:ahLst/>
            <a:cxnLst/>
            <a:rect l="l" t="t" r="r" b="b"/>
            <a:pathLst>
              <a:path w="6972300" h="3386889">
                <a:moveTo>
                  <a:pt x="0" y="0"/>
                </a:moveTo>
                <a:lnTo>
                  <a:pt x="6972300" y="0"/>
                </a:lnTo>
                <a:lnTo>
                  <a:pt x="6972300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b="-10586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97828" y="430129"/>
            <a:ext cx="5122445" cy="6972300"/>
          </a:xfrm>
          <a:custGeom>
            <a:avLst/>
            <a:gdLst/>
            <a:ahLst/>
            <a:cxnLst/>
            <a:rect l="l" t="t" r="r" b="b"/>
            <a:pathLst>
              <a:path w="5122445" h="6972300">
                <a:moveTo>
                  <a:pt x="0" y="0"/>
                </a:moveTo>
                <a:lnTo>
                  <a:pt x="5122444" y="0"/>
                </a:lnTo>
                <a:lnTo>
                  <a:pt x="5122444" y="6972300"/>
                </a:lnTo>
                <a:lnTo>
                  <a:pt x="0" y="6972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611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97828" y="6469982"/>
            <a:ext cx="5152524" cy="3386889"/>
          </a:xfrm>
          <a:custGeom>
            <a:avLst/>
            <a:gdLst/>
            <a:ahLst/>
            <a:cxnLst/>
            <a:rect l="l" t="t" r="r" b="b"/>
            <a:pathLst>
              <a:path w="5152524" h="3386889">
                <a:moveTo>
                  <a:pt x="0" y="0"/>
                </a:moveTo>
                <a:lnTo>
                  <a:pt x="5152523" y="0"/>
                </a:lnTo>
                <a:lnTo>
                  <a:pt x="5152523" y="3386889"/>
                </a:lnTo>
                <a:lnTo>
                  <a:pt x="0" y="3386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5318" b="-105861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429333" y="985080"/>
            <a:ext cx="1701297" cy="2843084"/>
            <a:chOff x="0" y="0"/>
            <a:chExt cx="48637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831927" y="985080"/>
            <a:ext cx="1701297" cy="2843084"/>
            <a:chOff x="0" y="0"/>
            <a:chExt cx="486378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34522" y="985080"/>
            <a:ext cx="1701297" cy="2843084"/>
            <a:chOff x="0" y="0"/>
            <a:chExt cx="486378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637116" y="985080"/>
            <a:ext cx="1701297" cy="2843084"/>
            <a:chOff x="0" y="0"/>
            <a:chExt cx="486378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30630" y="985080"/>
            <a:ext cx="1701297" cy="2843084"/>
            <a:chOff x="0" y="0"/>
            <a:chExt cx="486378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533225" y="985080"/>
            <a:ext cx="1701297" cy="2843084"/>
            <a:chOff x="0" y="0"/>
            <a:chExt cx="486378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935819" y="985080"/>
            <a:ext cx="1701297" cy="2843084"/>
            <a:chOff x="0" y="0"/>
            <a:chExt cx="486378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3338413" y="985080"/>
            <a:ext cx="1701297" cy="2843084"/>
            <a:chOff x="0" y="0"/>
            <a:chExt cx="486378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9AAB4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039711" y="985080"/>
            <a:ext cx="1701297" cy="2843084"/>
            <a:chOff x="0" y="0"/>
            <a:chExt cx="486378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6378" cy="812800"/>
            </a:xfrm>
            <a:custGeom>
              <a:avLst/>
              <a:gdLst/>
              <a:ahLst/>
              <a:cxnLst/>
              <a:rect l="l" t="t" r="r" b="b"/>
              <a:pathLst>
                <a:path w="486378" h="812800">
                  <a:moveTo>
                    <a:pt x="232081" y="0"/>
                  </a:moveTo>
                  <a:lnTo>
                    <a:pt x="254298" y="0"/>
                  </a:lnTo>
                  <a:cubicBezTo>
                    <a:pt x="315849" y="0"/>
                    <a:pt x="374880" y="24451"/>
                    <a:pt x="418404" y="67975"/>
                  </a:cubicBezTo>
                  <a:cubicBezTo>
                    <a:pt x="461927" y="111498"/>
                    <a:pt x="486378" y="170529"/>
                    <a:pt x="486378" y="232081"/>
                  </a:cubicBezTo>
                  <a:lnTo>
                    <a:pt x="486378" y="580719"/>
                  </a:lnTo>
                  <a:cubicBezTo>
                    <a:pt x="486378" y="642271"/>
                    <a:pt x="461927" y="701302"/>
                    <a:pt x="418404" y="744825"/>
                  </a:cubicBezTo>
                  <a:cubicBezTo>
                    <a:pt x="374880" y="788349"/>
                    <a:pt x="315849" y="812800"/>
                    <a:pt x="254298" y="812800"/>
                  </a:cubicBezTo>
                  <a:lnTo>
                    <a:pt x="232081" y="812800"/>
                  </a:lnTo>
                  <a:cubicBezTo>
                    <a:pt x="170529" y="812800"/>
                    <a:pt x="111498" y="788349"/>
                    <a:pt x="67975" y="744825"/>
                  </a:cubicBezTo>
                  <a:cubicBezTo>
                    <a:pt x="24451" y="701302"/>
                    <a:pt x="0" y="642271"/>
                    <a:pt x="0" y="580719"/>
                  </a:cubicBezTo>
                  <a:lnTo>
                    <a:pt x="0" y="232081"/>
                  </a:lnTo>
                  <a:cubicBezTo>
                    <a:pt x="0" y="170529"/>
                    <a:pt x="24451" y="111498"/>
                    <a:pt x="67975" y="67975"/>
                  </a:cubicBezTo>
                  <a:cubicBezTo>
                    <a:pt x="111498" y="24451"/>
                    <a:pt x="170529" y="0"/>
                    <a:pt x="232081" y="0"/>
                  </a:cubicBezTo>
                  <a:close/>
                </a:path>
              </a:pathLst>
            </a:custGeom>
            <a:solidFill>
              <a:srgbClr val="F37DB1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486378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7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4525163" y="3652657"/>
            <a:ext cx="8734430" cy="2430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96"/>
              </a:lnSpc>
              <a:spcBef>
                <a:spcPct val="0"/>
              </a:spcBef>
            </a:pPr>
            <a:r>
              <a:rPr lang="en-US" sz="7402">
                <a:solidFill>
                  <a:srgbClr val="E0166F"/>
                </a:solidFill>
                <a:latin typeface="Baloo"/>
                <a:ea typeface="Baloo"/>
                <a:cs typeface="Baloo"/>
                <a:sym typeface="Baloo"/>
              </a:rPr>
              <a:t>Hẹn gặp lại các bé ở hoạt động tiếp theo!</a:t>
            </a:r>
          </a:p>
        </p:txBody>
      </p:sp>
      <p:sp>
        <p:nvSpPr>
          <p:cNvPr id="39" name="Freeform 39"/>
          <p:cNvSpPr/>
          <p:nvPr/>
        </p:nvSpPr>
        <p:spPr>
          <a:xfrm>
            <a:off x="157086" y="2508501"/>
            <a:ext cx="6486939" cy="6858295"/>
          </a:xfrm>
          <a:custGeom>
            <a:avLst/>
            <a:gdLst/>
            <a:ahLst/>
            <a:cxnLst/>
            <a:rect l="l" t="t" r="r" b="b"/>
            <a:pathLst>
              <a:path w="6486939" h="6858295">
                <a:moveTo>
                  <a:pt x="0" y="0"/>
                </a:moveTo>
                <a:lnTo>
                  <a:pt x="6486939" y="0"/>
                </a:lnTo>
                <a:lnTo>
                  <a:pt x="6486939" y="6858295"/>
                </a:lnTo>
                <a:lnTo>
                  <a:pt x="0" y="6858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b="-46954"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3473928" y="2042652"/>
            <a:ext cx="1566605" cy="1301706"/>
          </a:xfrm>
          <a:custGeom>
            <a:avLst/>
            <a:gdLst/>
            <a:ahLst/>
            <a:cxnLst/>
            <a:rect l="l" t="t" r="r" b="b"/>
            <a:pathLst>
              <a:path w="1566605" h="1301706">
                <a:moveTo>
                  <a:pt x="0" y="0"/>
                </a:moveTo>
                <a:lnTo>
                  <a:pt x="1566605" y="0"/>
                </a:lnTo>
                <a:lnTo>
                  <a:pt x="1566605" y="1301706"/>
                </a:lnTo>
                <a:lnTo>
                  <a:pt x="0" y="1301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2388208">
            <a:off x="11035188" y="6960528"/>
            <a:ext cx="1203857" cy="453088"/>
          </a:xfrm>
          <a:custGeom>
            <a:avLst/>
            <a:gdLst/>
            <a:ahLst/>
            <a:cxnLst/>
            <a:rect l="l" t="t" r="r" b="b"/>
            <a:pathLst>
              <a:path w="1203857" h="453088">
                <a:moveTo>
                  <a:pt x="0" y="0"/>
                </a:moveTo>
                <a:lnTo>
                  <a:pt x="1203857" y="0"/>
                </a:lnTo>
                <a:lnTo>
                  <a:pt x="1203857" y="453088"/>
                </a:lnTo>
                <a:lnTo>
                  <a:pt x="0" y="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2294973" y="2693505"/>
            <a:ext cx="4714155" cy="6564795"/>
          </a:xfrm>
          <a:custGeom>
            <a:avLst/>
            <a:gdLst/>
            <a:ahLst/>
            <a:cxnLst/>
            <a:rect l="l" t="t" r="r" b="b"/>
            <a:pathLst>
              <a:path w="4714155" h="6564795">
                <a:moveTo>
                  <a:pt x="0" y="0"/>
                </a:moveTo>
                <a:lnTo>
                  <a:pt x="4714154" y="0"/>
                </a:lnTo>
                <a:lnTo>
                  <a:pt x="4714154" y="6564795"/>
                </a:lnTo>
                <a:lnTo>
                  <a:pt x="0" y="65647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b="-91724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165</Words>
  <Application>Microsoft Office PowerPoint</Application>
  <PresentationFormat>Custom</PresentationFormat>
  <Paragraphs>20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Times New Roman</vt:lpstr>
      <vt:lpstr>Arial</vt:lpstr>
      <vt:lpstr>League Spartan</vt:lpstr>
      <vt:lpstr>Garet Ultra-Bold</vt:lpstr>
      <vt:lpstr>Muli</vt:lpstr>
      <vt:lpstr>Calibri</vt:lpstr>
      <vt:lpstr>Chonburi</vt:lpstr>
      <vt:lpstr>DejaVu Sans Bold</vt:lpstr>
      <vt:lpstr>DejaVu Serif Bold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VỀ CÔNG VIỆC CỦA MẸ</dc:title>
  <cp:lastModifiedBy>Admin</cp:lastModifiedBy>
  <cp:revision>7</cp:revision>
  <dcterms:created xsi:type="dcterms:W3CDTF">2006-08-16T00:00:00Z</dcterms:created>
  <dcterms:modified xsi:type="dcterms:W3CDTF">2024-11-28T03:18:09Z</dcterms:modified>
  <dc:identifier>DAGOgrfLlzg</dc:identifier>
</cp:coreProperties>
</file>