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0" r:id="rId3"/>
    <p:sldId id="261" r:id="rId4"/>
    <p:sldId id="262" r:id="rId5"/>
    <p:sldId id="256" r:id="rId6"/>
    <p:sldId id="263" r:id="rId7"/>
    <p:sldId id="264" r:id="rId8"/>
    <p:sldId id="259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290F6-B0C0-4C9C-A945-672F208706DB}" type="datetimeFigureOut">
              <a:rPr lang="en-US" smtClean="0"/>
              <a:t>28/11/2024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81F0E-4014-400E-ADB7-DF73AA65D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8381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290F6-B0C0-4C9C-A945-672F208706DB}" type="datetimeFigureOut">
              <a:rPr lang="en-US" smtClean="0"/>
              <a:t>28/11/2024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81F0E-4014-400E-ADB7-DF73AA65D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4041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290F6-B0C0-4C9C-A945-672F208706DB}" type="datetimeFigureOut">
              <a:rPr lang="en-US" smtClean="0"/>
              <a:t>28/11/2024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81F0E-4014-400E-ADB7-DF73AA65D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9054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290F6-B0C0-4C9C-A945-672F208706DB}" type="datetimeFigureOut">
              <a:rPr lang="en-US" smtClean="0"/>
              <a:t>28/11/2024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81F0E-4014-400E-ADB7-DF73AA65D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8901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290F6-B0C0-4C9C-A945-672F208706DB}" type="datetimeFigureOut">
              <a:rPr lang="en-US" smtClean="0"/>
              <a:t>28/11/2024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81F0E-4014-400E-ADB7-DF73AA65D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6487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290F6-B0C0-4C9C-A945-672F208706DB}" type="datetimeFigureOut">
              <a:rPr lang="en-US" smtClean="0"/>
              <a:t>28/11/2024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81F0E-4014-400E-ADB7-DF73AA65D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3931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290F6-B0C0-4C9C-A945-672F208706DB}" type="datetimeFigureOut">
              <a:rPr lang="en-US" smtClean="0"/>
              <a:t>28/11/2024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81F0E-4014-400E-ADB7-DF73AA65D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0387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290F6-B0C0-4C9C-A945-672F208706DB}" type="datetimeFigureOut">
              <a:rPr lang="en-US" smtClean="0"/>
              <a:t>28/11/2024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81F0E-4014-400E-ADB7-DF73AA65D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0836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290F6-B0C0-4C9C-A945-672F208706DB}" type="datetimeFigureOut">
              <a:rPr lang="en-US" smtClean="0"/>
              <a:t>28/11/2024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81F0E-4014-400E-ADB7-DF73AA65D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8247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290F6-B0C0-4C9C-A945-672F208706DB}" type="datetimeFigureOut">
              <a:rPr lang="en-US" smtClean="0"/>
              <a:t>28/11/2024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81F0E-4014-400E-ADB7-DF73AA65D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6770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290F6-B0C0-4C9C-A945-672F208706DB}" type="datetimeFigureOut">
              <a:rPr lang="en-US" smtClean="0"/>
              <a:t>28/11/2024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81F0E-4014-400E-ADB7-DF73AA65D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1184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7290F6-B0C0-4C9C-A945-672F208706DB}" type="datetimeFigureOut">
              <a:rPr lang="en-US" smtClean="0"/>
              <a:t>28/11/2024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A81F0E-4014-400E-ADB7-DF73AA65D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234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microsoft.com/office/2007/relationships/hdphoto" Target="../media/hdphoto4.wdp"/><Relationship Id="rId18" Type="http://schemas.openxmlformats.org/officeDocument/2006/relationships/image" Target="../media/image13.png"/><Relationship Id="rId26" Type="http://schemas.openxmlformats.org/officeDocument/2006/relationships/image" Target="../media/image19.png"/><Relationship Id="rId3" Type="http://schemas.openxmlformats.org/officeDocument/2006/relationships/image" Target="../media/image4.png"/><Relationship Id="rId21" Type="http://schemas.microsoft.com/office/2007/relationships/hdphoto" Target="../media/hdphoto8.wdp"/><Relationship Id="rId7" Type="http://schemas.openxmlformats.org/officeDocument/2006/relationships/image" Target="../media/image7.png"/><Relationship Id="rId12" Type="http://schemas.openxmlformats.org/officeDocument/2006/relationships/image" Target="../media/image10.png"/><Relationship Id="rId17" Type="http://schemas.microsoft.com/office/2007/relationships/hdphoto" Target="../media/hdphoto6.wdp"/><Relationship Id="rId25" Type="http://schemas.openxmlformats.org/officeDocument/2006/relationships/image" Target="../media/image18.png"/><Relationship Id="rId2" Type="http://schemas.openxmlformats.org/officeDocument/2006/relationships/image" Target="../media/image3.png"/><Relationship Id="rId16" Type="http://schemas.openxmlformats.org/officeDocument/2006/relationships/image" Target="../media/image12.png"/><Relationship Id="rId20" Type="http://schemas.openxmlformats.org/officeDocument/2006/relationships/image" Target="../media/image14.png"/><Relationship Id="rId29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9.png"/><Relationship Id="rId24" Type="http://schemas.openxmlformats.org/officeDocument/2006/relationships/image" Target="../media/image17.png"/><Relationship Id="rId5" Type="http://schemas.openxmlformats.org/officeDocument/2006/relationships/image" Target="../media/image5.png"/><Relationship Id="rId15" Type="http://schemas.microsoft.com/office/2007/relationships/hdphoto" Target="../media/hdphoto5.wdp"/><Relationship Id="rId23" Type="http://schemas.openxmlformats.org/officeDocument/2006/relationships/image" Target="../media/image16.png"/><Relationship Id="rId28" Type="http://schemas.openxmlformats.org/officeDocument/2006/relationships/image" Target="../media/image21.png"/><Relationship Id="rId10" Type="http://schemas.microsoft.com/office/2007/relationships/hdphoto" Target="../media/hdphoto3.wdp"/><Relationship Id="rId19" Type="http://schemas.microsoft.com/office/2007/relationships/hdphoto" Target="../media/hdphoto7.wdp"/><Relationship Id="rId31" Type="http://schemas.openxmlformats.org/officeDocument/2006/relationships/image" Target="../media/image24.png"/><Relationship Id="rId4" Type="http://schemas.microsoft.com/office/2007/relationships/hdphoto" Target="../media/hdphoto1.wdp"/><Relationship Id="rId9" Type="http://schemas.openxmlformats.org/officeDocument/2006/relationships/image" Target="../media/image8.png"/><Relationship Id="rId14" Type="http://schemas.openxmlformats.org/officeDocument/2006/relationships/image" Target="../media/image11.png"/><Relationship Id="rId22" Type="http://schemas.openxmlformats.org/officeDocument/2006/relationships/image" Target="../media/image15.png"/><Relationship Id="rId27" Type="http://schemas.openxmlformats.org/officeDocument/2006/relationships/image" Target="../media/image20.png"/><Relationship Id="rId30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9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330926" y="-143691"/>
            <a:ext cx="12853852" cy="7001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Rectangle 5"/>
          <p:cNvSpPr>
            <a:spLocks noGrp="1" noChangeArrowheads="1"/>
          </p:cNvSpPr>
          <p:nvPr>
            <p:ph type="ctrTitle"/>
          </p:nvPr>
        </p:nvSpPr>
        <p:spPr>
          <a:xfrm>
            <a:off x="1313657" y="1691951"/>
            <a:ext cx="9564687" cy="2438400"/>
          </a:xfrm>
          <a:ln>
            <a:miter lim="800000"/>
            <a:headEnd/>
            <a:tailEnd/>
          </a:ln>
          <a:extLst/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>
                <a:solidFill>
                  <a:schemeClr val="tx1"/>
                </a:solidFill>
              </a:rPr>
              <a:t/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/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/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/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NGÔN NGỮ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2743200" y="2858387"/>
            <a:ext cx="6705600" cy="381000"/>
          </a:xfrm>
          <a:noFill/>
        </p:spPr>
        <p:txBody>
          <a:bodyPr>
            <a:noAutofit/>
          </a:bodyPr>
          <a:lstStyle/>
          <a:p>
            <a:pPr eaLnBrk="1" hangingPunct="1"/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altLang="en-US" sz="28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“Chú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háu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altLang="en-US" sz="28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r>
              <a:rPr lang="en-US" alt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 tuổi: </a:t>
            </a:r>
            <a:r>
              <a:rPr lang="en-US" alt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MGN </a:t>
            </a:r>
            <a:r>
              <a:rPr lang="en-US" alt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8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alt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altLang="en-US" sz="28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tuổi)</a:t>
            </a:r>
          </a:p>
          <a:p>
            <a:r>
              <a:rPr lang="en-US" alt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Nguyễn Thị Nhung</a:t>
            </a:r>
          </a:p>
          <a:p>
            <a:endParaRPr lang="en-US" altLang="en-US" sz="28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endParaRPr lang="en-US" altLang="en-US" sz="28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24000" y="-33135"/>
            <a:ext cx="9144001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kern="10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/>
                <a:cs typeface="Times New Roman"/>
              </a:rPr>
              <a:t>UBND </a:t>
            </a:r>
            <a:r>
              <a:rPr lang="en-US" kern="10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/>
                <a:cs typeface="Times New Roman"/>
              </a:rPr>
              <a:t>QUẬN LONG BIÊN</a:t>
            </a:r>
            <a:endParaRPr lang="en-US" kern="10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Times New Roman"/>
              <a:cs typeface="Times New Roman"/>
            </a:endParaRPr>
          </a:p>
          <a:p>
            <a:pPr algn="ctr" eaLnBrk="1" hangingPunct="1">
              <a:defRPr/>
            </a:pPr>
            <a:r>
              <a:rPr lang="en-US" b="1" kern="10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/>
                <a:cs typeface="Times New Roman"/>
              </a:rPr>
              <a:t>TRƯỜNG MẦM NON HỒNG TIẾN</a:t>
            </a:r>
            <a:endParaRPr lang="en-US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Arial" charset="0"/>
            </a:endParaRPr>
          </a:p>
        </p:txBody>
      </p:sp>
      <p:sp>
        <p:nvSpPr>
          <p:cNvPr id="9" name="Rectangle 6"/>
          <p:cNvSpPr txBox="1">
            <a:spLocks noChangeArrowheads="1"/>
          </p:cNvSpPr>
          <p:nvPr/>
        </p:nvSpPr>
        <p:spPr bwMode="auto">
          <a:xfrm>
            <a:off x="3004230" y="5124713"/>
            <a:ext cx="6705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18288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None/>
            </a:pPr>
            <a:endParaRPr lang="en-US" alt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 bwMode="auto">
          <a:xfrm>
            <a:off x="2703512" y="4697561"/>
            <a:ext cx="6705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18288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None/>
            </a:pPr>
            <a:endParaRPr lang="en-US" alt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094" y="844228"/>
            <a:ext cx="721813" cy="721813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385346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20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20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2000"/>
                                        <p:tgtEl>
                                          <p:spTgt spid="20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5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8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4" grpId="0" build="p"/>
      <p:bldP spid="9" grpId="0" build="p"/>
      <p:bldP spid="10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 descr="Mặt Trời Nhà Máy đám Mây Nền Màu Xanh Hình Nền Cho Tải Về Miễn Phí - Pngtre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" t="21964" r="15611" b="8654"/>
          <a:stretch/>
        </p:blipFill>
        <p:spPr bwMode="auto">
          <a:xfrm>
            <a:off x="-104503" y="0"/>
            <a:ext cx="12296503" cy="7002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00" b="62000" l="66556" r="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668" t="6372" r="3045" b="35510"/>
          <a:stretch/>
        </p:blipFill>
        <p:spPr bwMode="auto">
          <a:xfrm>
            <a:off x="375661" y="117325"/>
            <a:ext cx="24384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000" y="156440"/>
            <a:ext cx="1524000" cy="1482437"/>
          </a:xfrm>
          <a:prstGeom prst="rect">
            <a:avLst/>
          </a:prstGeom>
        </p:spPr>
      </p:pic>
      <p:sp>
        <p:nvSpPr>
          <p:cNvPr id="11" name="Right Arrow 10"/>
          <p:cNvSpPr/>
          <p:nvPr/>
        </p:nvSpPr>
        <p:spPr>
          <a:xfrm>
            <a:off x="3276600" y="1328990"/>
            <a:ext cx="685800" cy="1905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1139" y="70010"/>
            <a:ext cx="1695033" cy="1681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ight Arrow 11"/>
          <p:cNvSpPr/>
          <p:nvPr/>
        </p:nvSpPr>
        <p:spPr>
          <a:xfrm>
            <a:off x="6881492" y="1347043"/>
            <a:ext cx="748146" cy="1905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6000" l="0" r="9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8290" y="-1545"/>
            <a:ext cx="1771650" cy="177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6000" l="0" r="9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7343" y="65903"/>
            <a:ext cx="1773382" cy="1773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Down Arrow 12"/>
          <p:cNvSpPr/>
          <p:nvPr/>
        </p:nvSpPr>
        <p:spPr>
          <a:xfrm>
            <a:off x="10061340" y="1790944"/>
            <a:ext cx="228600" cy="59228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0" t="19569" r="16134" b="21363"/>
          <a:stretch/>
        </p:blipFill>
        <p:spPr bwMode="auto">
          <a:xfrm>
            <a:off x="8952726" y="2091284"/>
            <a:ext cx="2763982" cy="1885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Down Arrow 13"/>
          <p:cNvSpPr/>
          <p:nvPr/>
        </p:nvSpPr>
        <p:spPr>
          <a:xfrm>
            <a:off x="10289940" y="4084391"/>
            <a:ext cx="190500" cy="609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8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3750" b="86094" l="4063" r="94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96" t="13439" r="3162" b="13835"/>
          <a:stretch/>
        </p:blipFill>
        <p:spPr bwMode="auto">
          <a:xfrm rot="18707691">
            <a:off x="10217338" y="4454342"/>
            <a:ext cx="1463514" cy="1302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8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3750" b="86094" l="4063" r="94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96" t="13439" r="3162" b="13835"/>
          <a:stretch/>
        </p:blipFill>
        <p:spPr bwMode="auto">
          <a:xfrm rot="18882513">
            <a:off x="10672750" y="5473454"/>
            <a:ext cx="1443452" cy="1411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8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3750" b="86094" l="4063" r="94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96" t="13439" r="3162" b="13835"/>
          <a:stretch/>
        </p:blipFill>
        <p:spPr bwMode="auto">
          <a:xfrm rot="19480723">
            <a:off x="8833300" y="4584436"/>
            <a:ext cx="1695539" cy="1346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8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3750" b="86094" l="4063" r="94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96" t="13439" r="3162" b="13835"/>
          <a:stretch/>
        </p:blipFill>
        <p:spPr bwMode="auto">
          <a:xfrm rot="19282425">
            <a:off x="9370857" y="5658767"/>
            <a:ext cx="1513127" cy="1347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ight Arrow 14"/>
          <p:cNvSpPr/>
          <p:nvPr/>
        </p:nvSpPr>
        <p:spPr>
          <a:xfrm rot="10800000">
            <a:off x="7255566" y="6276662"/>
            <a:ext cx="685800" cy="28499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4375" b="96563" l="2874" r="9655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4781" y="5652050"/>
            <a:ext cx="1442380" cy="1589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9"/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4375" b="96563" l="2874" r="9655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8373" y="5610598"/>
            <a:ext cx="1442380" cy="1589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9"/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4375" b="96563" l="2874" r="9655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023" y="5627679"/>
            <a:ext cx="1442380" cy="1589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9"/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4375" b="96563" l="2874" r="9655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5653" y="5627679"/>
            <a:ext cx="1442380" cy="1589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9"/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4375" b="96563" l="2874" r="9655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11" y="5599014"/>
            <a:ext cx="1442380" cy="1589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ight Arrow 17"/>
          <p:cNvSpPr/>
          <p:nvPr/>
        </p:nvSpPr>
        <p:spPr>
          <a:xfrm rot="16200000">
            <a:off x="2388522" y="5098214"/>
            <a:ext cx="470301" cy="2259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8" name="Picture 10"/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55" t="20692" r="12000" b="4109"/>
          <a:stretch/>
        </p:blipFill>
        <p:spPr bwMode="auto">
          <a:xfrm>
            <a:off x="762372" y="4139421"/>
            <a:ext cx="775777" cy="944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43" t="6540" r="28206" b="9607"/>
          <a:stretch/>
        </p:blipFill>
        <p:spPr bwMode="auto">
          <a:xfrm>
            <a:off x="1676495" y="3814311"/>
            <a:ext cx="773746" cy="1280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5270" y="3983574"/>
            <a:ext cx="490475" cy="1048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135" y="3451671"/>
            <a:ext cx="994480" cy="785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066" y="2836214"/>
            <a:ext cx="1066800" cy="1051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3" name="Picture 15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20" t="14228" r="19565" b="15931"/>
          <a:stretch/>
        </p:blipFill>
        <p:spPr bwMode="auto">
          <a:xfrm>
            <a:off x="1513323" y="3011285"/>
            <a:ext cx="919980" cy="1138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4" name="Picture 16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833" y="2345471"/>
            <a:ext cx="1134164" cy="110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5" name="Picture 17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72838">
            <a:off x="1353982" y="1903430"/>
            <a:ext cx="1322378" cy="1103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6" name="Picture 18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6697" y="2231836"/>
            <a:ext cx="2454493" cy="3135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8" name="Picture 20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972" y="3202434"/>
            <a:ext cx="719137" cy="24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9671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2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5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500"/>
                                        <p:tgtEl>
                                          <p:spTgt spid="2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00"/>
                                        <p:tgtEl>
                                          <p:spTgt spid="2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1" dur="50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27"/>
          <a:stretch/>
        </p:blipFill>
        <p:spPr bwMode="auto">
          <a:xfrm>
            <a:off x="-640080" y="0"/>
            <a:ext cx="12644846" cy="6418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345178"/>
            <a:ext cx="2116401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5057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710"/>
            <a:ext cx="12192000" cy="6830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805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Hình ảnh Sâu Bướm Dễ Thương Với Hoa 3d Nhỏ PNG , Sâu Bướm Dễ Thương Với  Hoa, Sâu Bướm Nhỏ 3d, Sâu Xanh PNG trong suốt và Vector để tải xuố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8036"/>
            <a:ext cx="12192000" cy="7720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4145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9952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" y="76200"/>
            <a:ext cx="12100560" cy="66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6693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100" name="Picture 4" descr="Premium Vector | Landscape cartoon scene with green hills and white cloud  in summer blue sky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632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on Sâu Hình ảnh PNG | Vector Và Các Tập Tin PSD | Tải Về Miễn Phí Trên  Pngtre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357" y="1822291"/>
            <a:ext cx="4566895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4114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418</TotalTime>
  <Words>35</Words>
  <Application>Microsoft Office PowerPoint</Application>
  <PresentationFormat>Widescreen</PresentationFormat>
  <Paragraphs>6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Calibri</vt:lpstr>
      <vt:lpstr>Calibri Light</vt:lpstr>
      <vt:lpstr>Times New Roman</vt:lpstr>
      <vt:lpstr>Wingdings 2</vt:lpstr>
      <vt:lpstr>Office Theme</vt:lpstr>
      <vt:lpstr>     LĨNH VỰC PHÁT TRIỂN NGÔN NGỮ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LĨNH VỰC PHÁT TRIỂN NGÔN NGỮ</dc:title>
  <dc:creator>Admin</dc:creator>
  <cp:lastModifiedBy>Admin</cp:lastModifiedBy>
  <cp:revision>8</cp:revision>
  <dcterms:created xsi:type="dcterms:W3CDTF">2024-10-29T05:50:38Z</dcterms:created>
  <dcterms:modified xsi:type="dcterms:W3CDTF">2024-11-28T02:36:13Z</dcterms:modified>
</cp:coreProperties>
</file>