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DFBF2-CEDB-43FC-81B8-3094348E7B1F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27841-47CB-41EB-91DD-C7FB8517A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10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72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94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63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7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86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8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70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4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16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EF9BD-055E-4A72-8F4A-29BFCA972674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8FED0-FCF2-48CB-BFC9-527AE5DB74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3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Phông nền mặt trăng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3202487" y="-814967"/>
            <a:ext cx="5787025" cy="14700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16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HỒNG TIẾN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1843" y="1931837"/>
            <a:ext cx="72803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 KHOA HỌC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89618" y="2632518"/>
            <a:ext cx="96546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MÁY LỌC NƯỚC MINI</a:t>
            </a:r>
            <a:endParaRPr lang="en-US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68686" y="3375840"/>
            <a:ext cx="9654629" cy="1126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MGN (4 - 5 tuổi)</a:t>
            </a:r>
            <a:endParaRPr lang="en-US" sz="2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en-US" sz="28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512" l="0" r="100000"/>
                    </a14:imgEffect>
                  </a14:imgLayer>
                </a14:imgProps>
              </a:ext>
            </a:extLst>
          </a:blip>
          <a:srcRect l="71374" t="18383"/>
          <a:stretch/>
        </p:blipFill>
        <p:spPr>
          <a:xfrm>
            <a:off x="10748145" y="3670662"/>
            <a:ext cx="1096102" cy="3187337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5013435" y="655058"/>
            <a:ext cx="2165131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8002" y="923829"/>
            <a:ext cx="748205" cy="748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6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ình ảnh Nền Khám Phá, Khám Phá Vector Nền Và Tập Tin Tải về Miễn Phí |  Pngtre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35529" y="3080436"/>
            <a:ext cx="7119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KHÁM PHÁ KHOA HỌC</a:t>
            </a:r>
            <a:endParaRPr lang="en-US" sz="5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080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Background đẹp về học tập Tổng hợp những hình nền phù hợp với không gian  học tậ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759" y="-2116183"/>
            <a:ext cx="12932228" cy="9457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93816" y="520074"/>
            <a:ext cx="8804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FF0000"/>
                </a:solidFill>
              </a:rPr>
              <a:t>KHÁM</a:t>
            </a:r>
            <a:r>
              <a:rPr lang="en-US" sz="6000" b="1" dirty="0" smtClean="0">
                <a:solidFill>
                  <a:srgbClr val="FF0000"/>
                </a:solidFill>
              </a:rPr>
              <a:t> PHÁ KHOA HỌC NHÍ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79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3457" t="7365" r="31404" b="6786"/>
          <a:stretch/>
        </p:blipFill>
        <p:spPr>
          <a:xfrm rot="10800000">
            <a:off x="3526970" y="169817"/>
            <a:ext cx="4062550" cy="62701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0866" y="3461528"/>
            <a:ext cx="2997604" cy="152857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Hơn 4.515.500 Cát Bức ảnh ảnh, hình chụp &amp; hình ảnh trả phí bản quyền một  lần sẵn có - iStock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920" y="2011641"/>
            <a:ext cx="2928550" cy="13582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 descr="Nền Sỏi Sỏi Bề Mặt Trừu Tượng Hình Chụp Và Hình ảnh Để Tải Về Miễn Phí -  Pngtree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393" y="718963"/>
            <a:ext cx="2928550" cy="1384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7649250" y="688202"/>
            <a:ext cx="1005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.VnAvant" panose="020B7200000000000000" pitchFamily="34" charset="0"/>
              </a:rPr>
              <a:t>3</a:t>
            </a:r>
            <a:endParaRPr lang="en-US" sz="8000" b="1" dirty="0">
              <a:latin typeface=".VnAvant" panose="020B7200000000000000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19385" y="2138089"/>
            <a:ext cx="1005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.VnAvant" panose="020B7200000000000000" pitchFamily="34" charset="0"/>
              </a:rPr>
              <a:t>2</a:t>
            </a:r>
            <a:endParaRPr lang="en-US" sz="8000" b="1" dirty="0">
              <a:latin typeface=".VnAvant" panose="020B7200000000000000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31525" y="3564095"/>
            <a:ext cx="1005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>
                <a:latin typeface=".VnAvant" panose="020B7200000000000000" pitchFamily="34" charset="0"/>
              </a:rPr>
              <a:t>1</a:t>
            </a:r>
            <a:endParaRPr lang="en-US" sz="8000" b="1" dirty="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058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Bộ sưu tập hình ảnh cảm ơn đẹp nhấ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24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820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46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.VnAvant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</cp:revision>
  <dcterms:created xsi:type="dcterms:W3CDTF">2024-10-21T08:45:25Z</dcterms:created>
  <dcterms:modified xsi:type="dcterms:W3CDTF">2024-12-12T13:07:17Z</dcterms:modified>
</cp:coreProperties>
</file>