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59" r:id="rId5"/>
    <p:sldId id="262" r:id="rId6"/>
    <p:sldId id="288" r:id="rId7"/>
    <p:sldId id="261" r:id="rId8"/>
    <p:sldId id="263" r:id="rId9"/>
    <p:sldId id="265" r:id="rId10"/>
    <p:sldId id="289" r:id="rId11"/>
    <p:sldId id="290" r:id="rId12"/>
    <p:sldId id="291" r:id="rId13"/>
    <p:sldId id="274" r:id="rId14"/>
    <p:sldId id="278" r:id="rId15"/>
    <p:sldId id="280" r:id="rId16"/>
    <p:sldId id="267" r:id="rId17"/>
    <p:sldId id="269" r:id="rId18"/>
    <p:sldId id="28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18E"/>
    <a:srgbClr val="4EE24E"/>
    <a:srgbClr val="E54B4F"/>
    <a:srgbClr val="D65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8DA8A-900B-483B-8A88-389E631524A8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4EEE8-CE5A-4CB3-AA54-130D77C6D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1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31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2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27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21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63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62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3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4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1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1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06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4EEE8-CE5A-4CB3-AA54-130D77C6D2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3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6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6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7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4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3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9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6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D6D1-5883-4BEA-8CE7-237DD9C44A54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166D-449F-4451-8EC3-1B3431CA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jfif"/><Relationship Id="rId4" Type="http://schemas.openxmlformats.org/officeDocument/2006/relationships/image" Target="../media/image5.jfif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f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7245" y="0"/>
            <a:ext cx="6897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178" y="2132027"/>
            <a:ext cx="10419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TÌNH CẢM QUAN HỆ XÃ HỘI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4731" y="2864338"/>
            <a:ext cx="9382539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(5-6 tuổi)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840" y1="12319" x2="11033" y2="29227"/>
                        <a14:foregroundMark x1="3521" y1="30918" x2="4930" y2="71739"/>
                        <a14:foregroundMark x1="19249" y1="16908" x2="48357" y2="1691"/>
                        <a14:foregroundMark x1="52113" y1="4589" x2="82864" y2="16908"/>
                        <a14:foregroundMark x1="82160" y1="16184" x2="98592" y2="43237"/>
                        <a14:foregroundMark x1="94836" y1="50242" x2="91784" y2="73188"/>
                        <a14:foregroundMark x1="61268" y1="93237" x2="88967" y2="78744"/>
                        <a14:foregroundMark x1="7277" y1="65459" x2="25352" y2="91063"/>
                        <a14:foregroundMark x1="24413" y1="95652" x2="26056" y2="95652"/>
                        <a14:foregroundMark x1="27465" y1="91787" x2="60329" y2="97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90" y="826530"/>
            <a:ext cx="778820" cy="792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47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8"/>
    </mc:Choice>
    <mc:Fallback xmlns="">
      <p:transition spd="slow" advTm="21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32C81571-5B46-4521-9C3B-EB2FA18BCA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6A5F604C-0627-4194-94A0-727B397E7DC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570" y="1851660"/>
            <a:ext cx="6883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1BEEC4CD-6175-4A4A-94CC-D398BE06AE6D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E04A97DE-B695-4465-87C4-47EF9A29EC3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32DB1927-76E2-4DE9-99EB-26587FCF7D1D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B828C00F-F4EA-4E76-82CA-8F3320623D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8B9740F2-88A5-41AE-931C-4D02067AA96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570" y="1851660"/>
            <a:ext cx="6883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5002710A-52AC-4B1B-BBF4-822F181D9104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61A7B0A7-1A3E-4888-B067-53AA026ECC1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8BFCD90A-AE41-4A01-B83A-0FEC82E569E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5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7C0EEC4A-C538-49A3-AC1A-4F9BC132C0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FEC88417-0619-497F-B59E-1131D679684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570" y="1851660"/>
            <a:ext cx="6883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59911782-3160-4DEE-88D0-F47C3884C4E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2DE5EBD6-BAB2-438C-B44A-2415E4A2E69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1B4381DF-7F4B-4B48-8940-C425A3E62FD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6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777" y="2534193"/>
            <a:ext cx="97187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3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7"/>
    </mc:Choice>
    <mc:Fallback xmlns="">
      <p:transition spd="slow" advTm="8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71" y="142612"/>
            <a:ext cx="4676037" cy="2472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023" y="117465"/>
            <a:ext cx="4615072" cy="2472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1" y="3606048"/>
            <a:ext cx="4676037" cy="2261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023" y="3642379"/>
            <a:ext cx="4615072" cy="22615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308" y="2599313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1153" y="2590463"/>
            <a:ext cx="4214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029" y="5920190"/>
            <a:ext cx="4995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6476" y="5903893"/>
            <a:ext cx="6105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06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5"/>
    </mc:Choice>
    <mc:Fallback xmlns="">
      <p:transition spd="slow" advTm="22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7263" cy="6972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21" y="145506"/>
            <a:ext cx="4354979" cy="2333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214" y="145506"/>
            <a:ext cx="4213310" cy="2333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121" y="3503935"/>
            <a:ext cx="4354979" cy="24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0889" y="3503935"/>
            <a:ext cx="4213310" cy="24835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28" y="2555942"/>
            <a:ext cx="5542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7974" y="2529818"/>
            <a:ext cx="553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974" y="6064390"/>
            <a:ext cx="4721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Exit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5045" y="6064390"/>
            <a:ext cx="450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4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57"/>
    </mc:Choice>
    <mc:Fallback xmlns="">
      <p:transition spd="slow" advTm="25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5703" y="2299063"/>
            <a:ext cx="802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dirty="0">
                <a:solidFill>
                  <a:srgbClr val="FF0000"/>
                </a:solidFill>
                <a:latin typeface="+mj-lt"/>
              </a:rPr>
              <a:t>Cách phòng tránh hỏa hoạn</a:t>
            </a:r>
            <a:endParaRPr lang="en-US" sz="8000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0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0"/>
    </mc:Choice>
    <mc:Fallback xmlns="">
      <p:transition spd="slow" advTm="11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78375" y="323097"/>
            <a:ext cx="3346704" cy="23247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3479" y="3650425"/>
            <a:ext cx="4163303" cy="2228953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311965" y="3650425"/>
            <a:ext cx="4196102" cy="2228953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49546" y="323097"/>
            <a:ext cx="4093331" cy="23247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467344" y="323097"/>
            <a:ext cx="3419856" cy="2342102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6914" y="2665199"/>
            <a:ext cx="286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1759" y="2802090"/>
            <a:ext cx="4121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Diêm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38405" y="2665199"/>
            <a:ext cx="3048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11965" y="5954713"/>
            <a:ext cx="4196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77028" y="6108600"/>
            <a:ext cx="401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95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38"/>
    </mc:Choice>
    <mc:Fallback xmlns="">
      <p:transition spd="slow" advTm="28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82" y="0"/>
            <a:ext cx="12342082" cy="6870504"/>
          </a:xfrm>
        </p:spPr>
      </p:pic>
      <p:sp>
        <p:nvSpPr>
          <p:cNvPr id="5" name="TextBox 4"/>
          <p:cNvSpPr txBox="1"/>
          <p:nvPr/>
        </p:nvSpPr>
        <p:spPr>
          <a:xfrm>
            <a:off x="2349921" y="2638697"/>
            <a:ext cx="81371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8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87"/>
    </mc:Choice>
    <mc:Fallback xmlns="">
      <p:transition spd="slow" advTm="1788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146" cy="6858000"/>
          </a:xfrm>
        </p:spPr>
      </p:pic>
      <p:sp>
        <p:nvSpPr>
          <p:cNvPr id="8" name="TextBox 7"/>
          <p:cNvSpPr txBox="1"/>
          <p:nvPr/>
        </p:nvSpPr>
        <p:spPr>
          <a:xfrm>
            <a:off x="4210756" y="982133"/>
            <a:ext cx="431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 - YÊU CẦU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67" y="1690688"/>
            <a:ext cx="7281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KIẾN THỨC :</a:t>
            </a: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lợi ích và tác hại của lửa, các nguy cơ có thể gây ra cháy.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một số kỹ năng thoát hiểm khi có cháy, biết gọi số điện thoại 114 để báo cháy, biết biển chỉ dẫn lối thoát hiểm .                 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các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77067" y="3329313"/>
            <a:ext cx="619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 KỸ NĂNG :</a:t>
            </a: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có một số kỹ năng cơ bản về cách thoát hiểm  khi xảy ra hỏa hoạn. </a:t>
            </a: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cho trẻ sự tự tin, bình tĩnh ,phản ứng nhanh xử lý tình huống khí có cháy.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7067" y="5001323"/>
            <a:ext cx="538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: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9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42"/>
    </mc:Choice>
    <mc:Fallback xmlns="">
      <p:transition spd="slow" advTm="4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10297" y="2148836"/>
            <a:ext cx="3903618" cy="20378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53339" y="607416"/>
            <a:ext cx="4063636" cy="2331727"/>
            <a:chOff x="-53339" y="607416"/>
            <a:chExt cx="4063636" cy="2331727"/>
          </a:xfrm>
        </p:grpSpPr>
        <p:sp>
          <p:nvSpPr>
            <p:cNvPr id="9" name="Cloud 8"/>
            <p:cNvSpPr/>
            <p:nvPr/>
          </p:nvSpPr>
          <p:spPr>
            <a:xfrm>
              <a:off x="-53339" y="607416"/>
              <a:ext cx="4010297" cy="2181498"/>
            </a:xfrm>
            <a:prstGeom prst="clou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ích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endParaRPr lang="en-US" sz="2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3370217" y="2403565"/>
              <a:ext cx="313509" cy="385349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827417" y="2788914"/>
              <a:ext cx="182880" cy="150229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02137" y="261257"/>
            <a:ext cx="4754880" cy="2677886"/>
            <a:chOff x="7302137" y="261257"/>
            <a:chExt cx="4754880" cy="2677886"/>
          </a:xfrm>
        </p:grpSpPr>
        <p:sp>
          <p:nvSpPr>
            <p:cNvPr id="10" name="Cloud 9"/>
            <p:cNvSpPr/>
            <p:nvPr/>
          </p:nvSpPr>
          <p:spPr>
            <a:xfrm>
              <a:off x="7302137" y="261257"/>
              <a:ext cx="4754880" cy="1959428"/>
            </a:xfrm>
            <a:prstGeom prst="cloud">
              <a:avLst/>
            </a:prstGeom>
            <a:solidFill>
              <a:srgbClr val="DF5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Kỹ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thoát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xảy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</a:t>
              </a:r>
              <a:r>
                <a:rPr lang="en-US" sz="2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endPara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8647611" y="2148837"/>
              <a:ext cx="590007" cy="411481"/>
            </a:xfrm>
            <a:prstGeom prst="flowChartConnector">
              <a:avLst/>
            </a:prstGeom>
            <a:solidFill>
              <a:srgbClr val="DF5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8096795" y="2485203"/>
              <a:ext cx="420188" cy="303711"/>
            </a:xfrm>
            <a:prstGeom prst="flowChartConnector">
              <a:avLst/>
            </a:prstGeom>
            <a:solidFill>
              <a:srgbClr val="DF5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7913915" y="2788915"/>
              <a:ext cx="106679" cy="150228"/>
            </a:xfrm>
            <a:prstGeom prst="flowChartConnector">
              <a:avLst/>
            </a:prstGeom>
            <a:solidFill>
              <a:srgbClr val="DF51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42261" y="3918855"/>
            <a:ext cx="4195356" cy="2455811"/>
            <a:chOff x="5042261" y="3918855"/>
            <a:chExt cx="4195356" cy="2455811"/>
          </a:xfrm>
        </p:grpSpPr>
        <p:sp>
          <p:nvSpPr>
            <p:cNvPr id="11" name="Cloud 10"/>
            <p:cNvSpPr/>
            <p:nvPr/>
          </p:nvSpPr>
          <p:spPr>
            <a:xfrm>
              <a:off x="5042261" y="4637314"/>
              <a:ext cx="4195356" cy="1737352"/>
            </a:xfrm>
            <a:prstGeom prst="clou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7302137" y="4186643"/>
              <a:ext cx="483326" cy="306980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 flipV="1">
              <a:off x="7302137" y="3918855"/>
              <a:ext cx="195943" cy="150229"/>
            </a:xfrm>
            <a:prstGeom prst="flowChartConnec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49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8"/>
    </mc:Choice>
    <mc:Fallback xmlns="">
      <p:transition spd="slow" advTm="19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8" y="14286"/>
            <a:ext cx="1155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92969" l="24688" r="87500">
                        <a14:foregroundMark x1="35625" y1="48125" x2="35625" y2="48125"/>
                        <a14:foregroundMark x1="36406" y1="32500" x2="36406" y2="32500"/>
                        <a14:foregroundMark x1="36406" y1="32500" x2="36406" y2="32500"/>
                        <a14:foregroundMark x1="37969" y1="32500" x2="37969" y2="32500"/>
                        <a14:foregroundMark x1="37969" y1="31719" x2="37969" y2="31719"/>
                        <a14:foregroundMark x1="38750" y1="30156" x2="38750" y2="30156"/>
                        <a14:foregroundMark x1="40313" y1="28438" x2="40313" y2="28438"/>
                        <a14:foregroundMark x1="43594" y1="25313" x2="43594" y2="25313"/>
                        <a14:foregroundMark x1="49063" y1="70156" x2="49063" y2="70156"/>
                        <a14:foregroundMark x1="87500" y1="30938" x2="87500" y2="30938"/>
                        <a14:foregroundMark x1="74219" y1="28438" x2="74219" y2="2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23" t="8851" r="24224" b="9162"/>
          <a:stretch/>
        </p:blipFill>
        <p:spPr>
          <a:xfrm>
            <a:off x="5253082" y="1014413"/>
            <a:ext cx="1962525" cy="22624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46411" y="3661208"/>
            <a:ext cx="3656984" cy="261619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060925" y="3766451"/>
            <a:ext cx="3771900" cy="261619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11001" y="3766451"/>
            <a:ext cx="3886200" cy="258261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2888" y="660618"/>
            <a:ext cx="4114800" cy="2528884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111001" y="456936"/>
            <a:ext cx="3665888" cy="2596057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14438" y="3175212"/>
            <a:ext cx="2658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1474" y="6351705"/>
            <a:ext cx="242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88759" y="3161680"/>
            <a:ext cx="292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0122" y="6318589"/>
            <a:ext cx="256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1387" y="6308343"/>
            <a:ext cx="311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3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30"/>
    </mc:Choice>
    <mc:Fallback xmlns="">
      <p:transition spd="slow" advTm="23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3" grpId="0" animBg="1"/>
      <p:bldP spid="24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1" y="300038"/>
            <a:ext cx="117443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9"/>
    </mc:Choice>
    <mc:Fallback xmlns="">
      <p:transition spd="slow" advTm="1428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4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7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9"/>
    </mc:Choice>
    <mc:Fallback xmlns="">
      <p:transition spd="slow" advTm="795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325" y="0"/>
            <a:ext cx="970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8897" y="707886"/>
            <a:ext cx="5158978" cy="26289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60331" y="707886"/>
            <a:ext cx="4957763" cy="26289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57238" y="3897243"/>
            <a:ext cx="10660856" cy="24003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15740" y="3250807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7637" y="3260080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9138" y="6133847"/>
            <a:ext cx="323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87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2"/>
    </mc:Choice>
    <mc:Fallback xmlns="">
      <p:transition spd="slow" advTm="32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6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0043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0024" y="923330"/>
            <a:ext cx="3514725" cy="233422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279107" y="923330"/>
            <a:ext cx="3557587" cy="233422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443913" y="923330"/>
            <a:ext cx="3457575" cy="23342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85912" y="3829050"/>
            <a:ext cx="4171950" cy="245745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43650" y="3829050"/>
            <a:ext cx="4386263" cy="245745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8650" y="3257550"/>
            <a:ext cx="24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7774" y="3257550"/>
            <a:ext cx="228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43913" y="3257550"/>
            <a:ext cx="345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7387" y="626658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6286500"/>
            <a:ext cx="357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9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23"/>
    </mc:Choice>
    <mc:Fallback xmlns="">
      <p:transition spd="slow" advTm="37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28" y="0"/>
            <a:ext cx="91399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9109" y="1311930"/>
            <a:ext cx="9186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50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725"/>
    </mc:Choice>
    <mc:Fallback xmlns="">
      <p:transition spd="slow" advTm="176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ISPRING_LMS_API_VERSION" val="SCORM 1.2"/>
  <p:tag name="ISPRING_ULTRA_SCORM_COURSE_ID" val="024EDB1E-61B7-49BB-B698-4EDE4592E8F9"/>
  <p:tag name="ISPRING_CMI5_LAUNCH_METHOD" val="any window"/>
  <p:tag name="ISPRINGCLOUDFOLDERID" val="1"/>
  <p:tag name="ISPRINGONLINEFOLDERID" val="1"/>
  <p:tag name="ISPRING_SCORM_RATE_SLIDES" val="0"/>
  <p:tag name="MMPROD_NEXTUNIQUEID" val="10009"/>
  <p:tag name="ISPRING_UUID" val="{A4BAD49C-9D29-497A-97F0-C99CB072B42E}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78&quot;/&gt;&lt;/object&gt;&lt;object type=&quot;3&quot; unique_id=&quot;10018&quot;&gt;&lt;property id=&quot;20148&quot; value=&quot;5&quot;/&gt;&lt;property id=&quot;20300&quot; value=&quot;Slide 15&quot;/&gt;&lt;property id=&quot;20307&quot; value=&quot;280&quot;/&gt;&lt;/object&gt;&lt;object type=&quot;3&quot; unique_id=&quot;10019&quot;&gt;&lt;property id=&quot;20148&quot; value=&quot;5&quot;/&gt;&lt;property id=&quot;20300&quot; value=&quot;Slide 16&quot;/&gt;&lt;property id=&quot;20307&quot; value=&quot;267&quot;/&gt;&lt;/object&gt;&lt;object type=&quot;3&quot; unique_id=&quot;10020&quot;&gt;&lt;property id=&quot;20148&quot; value=&quot;5&quot;/&gt;&lt;property id=&quot;20300&quot; value=&quot;Slide 17&quot;/&gt;&lt;property id=&quot;20307&quot; value=&quot;269&quot;/&gt;&lt;/object&gt;&lt;object type=&quot;3&quot; unique_id=&quot;10021&quot;&gt;&lt;property id=&quot;20148&quot; value=&quot;5&quot;/&gt;&lt;property id=&quot;20300&quot; value=&quot;Slide 18&quot;/&gt;&lt;property id=&quot;20307&quot; value=&quot;283&quot;/&gt;&lt;/object&gt;&lt;object type=&quot;3&quot; unique_id=&quot;11612&quot;&gt;&lt;property id=&quot;20148&quot; value=&quot;5&quot;/&gt;&lt;property id=&quot;20300&quot; value=&quot;Slide 6&quot;/&gt;&lt;property id=&quot;20307&quot; value=&quot;288&quot;/&gt;&lt;/object&gt;&lt;object type=&quot;3&quot; unique_id=&quot;11665&quot;&gt;&lt;property id=&quot;20148&quot; value=&quot;5&quot;/&gt;&lt;property id=&quot;20300&quot; value=&quot;Slide 10&quot;/&gt;&lt;property id=&quot;20307&quot; value=&quot;289&quot;/&gt;&lt;/object&gt;&lt;object type=&quot;3&quot; unique_id=&quot;11721&quot;&gt;&lt;property id=&quot;20148&quot; value=&quot;5&quot;/&gt;&lt;property id=&quot;20300&quot; value=&quot;Slide 11&quot;/&gt;&lt;property id=&quot;20307&quot; value=&quot;290&quot;/&gt;&lt;/object&gt;&lt;object type=&quot;3&quot; unique_id=&quot;11950&quot;&gt;&lt;property id=&quot;20148&quot; value=&quot;5&quot;/&gt;&lt;property id=&quot;20300&quot; value=&quot;Slide 12&quot;/&gt;&lt;property id=&quot;20307&quot; value=&quot;291&quot;/&gt;&lt;/object&gt;&lt;object type=&quot;3&quot; unique_id=&quot;12631&quot;&gt;&lt;property id=&quot;20148&quot; value=&quot;5&quot;/&gt;&lt;property id=&quot;20300&quot; value=&quot;Slide 19&quot;/&gt;&lt;property id=&quot;20307&quot; value=&quot;292&quot;/&gt;&lt;/object&gt;&lt;/object&gt;&lt;object type=&quot;8&quot; unique_id=&quot;10044&quot;&gt;&lt;/object&gt;&lt;/object&gt;&lt;/database&gt;"/>
  <p:tag name="ISPRING_ULTRA_SCORM_COURCE_TITLE" val="E Lan kỹ năng thoát hiểm khi có cháy xảy ra A5 Xuất bản"/>
  <p:tag name="ISPRING_PRESENTATION_TITLE" val="E Lan kỹ năng thoát hiểm khi có cháy xảy ra A5 Xuất bản"/>
  <p:tag name="SECTOMILLISECCONVERTED" val="1"/>
  <p:tag name="ISPRING_RESOURCE_FOLDER" val="C:\Users\lenovo\Desktop\E HT\Lan\Lan\E Lan kỹ năng thoát hiểm khi có cháy xảy ra Đã sửa"/>
  <p:tag name="ISPRING_PRESENTATION_PATH" val="C:\Users\lenovo\Desktop\E HT\Lan\Lan\E Lan kỹ năng thoát hiểm khi có cháy xảy ra Đã sửa.pptx"/>
  <p:tag name="ISPRING_SCREEN_RECS_UPDATED" val="C:\Users\lenovo\Desktop\E HT\Lan\Lan\E Lan kỹ năng thoát hiểm khi có cháy xảy ra Đã sửa"/>
  <p:tag name="ISPRING_DEFAULT_PRESENTE_ID" val="{9FDFCE5D-EA29-459D-AC22-7D366090EE93}"/>
  <p:tag name="ISPRING_PRESENTER_PHOTO_0" val="jpg|/9j/4AAQSkZJRgABAgAAAQABAAD/2wBDAAMCAgMCAgMDAwMEAwMEBQgFBQQEBQoHBwYIDAoMDAsK&#10;CwsNDhIQDQ4RDgsLEBYQERMUFRUVDA8XGBYUGBIUFRT/2wBDAQMEBAUEBQkFBQkUDQsNFBQUFBQU&#10;FBQUFBQUFBQUFBQUFBQUFBQUFBQUFBQUFBQUFBQUFBQUFBQUFBQUFBQUFBT/wAARCALQAtADASIA&#10;AhEBAxEB/8QAHwAAAQUBAQEBAQEAAAAAAAAAAAECAwQFBgcICQoL/8QAtRAAAgEDAwIEAwUFBAQA&#10;AAF9AQIDAAQRBRIhMUEGE1FhByJxFDKBkaEII0KxwRVS0fAkM2JyggkKFhcYGRolJicoKSo0NTY3&#10;ODk6Q0RFRkdISUpTVFVWV1hZWmNkZWZnaGlqc3R1dnd4eXqDhIWGh4iJipKTlJWWl5iZmqKjpKWm&#10;p6ipqrKztLW2t7i5usLDxMXGx8jJytLT1NXW19jZ2uHi4+Tl5ufo6erx8vP09fb3+Pn6/8QAHwEA&#10;AwEBAQEBAQEBAQAAAAAAAAECAwQFBgcICQoL/8QAtREAAgECBAQDBAcFBAQAAQJ3AAECAxEEBSEx&#10;BhJBUQdhcRMiMoEIFEKRobHBCSMzUvAVYnLRChYkNOEl8RcYGRomJygpKjU2Nzg5OkNERUZHSElK&#10;U1RVVldYWVpjZGVmZ2hpanN0dXZ3eHl6goOEhYaHiImKkpOUlZaXmJmaoqOkpaanqKmqsrO0tba3&#10;uLm6wsPExcbHyMnK0tPU1dbX2Nna4uPk5ebn6Onq8vP09fb3+Pn6/9oADAMBAAIRAxEAPwDrM4J7&#10;02kY4xwaMkVxHVsKTjHNBbgU00VQabsXdS54pp/KjPX2qWSITnPf2pCc0djSdvSqvcAopuTS7qAE&#10;7jtSHjFLSUrgI3Y0gHNOI9sUAcc+tIBtFOx1ox70AMK9+n1ptPPXvSY6nFADT9KbTj09DTe9ADTy&#10;aTt6Yo/HNISADQAhOaQ5HHejf+H9KYzdP0oGKetM3dR70jSYPX3qMy5cjuOopFEgOacTUO8jNN8x&#10;iOvBOKAsTM3+NM3VEJAe/f8AKlyCetTzIaRJu49Kbv5pOM9f/r03eMHnpS5h2H7qaX9qP4cjBJIx&#10;UjQknABJHoKOYOUj3n0pDIT3pZEYZ+Qn3xSLE3Tac4OOOtO9kTbQaXo8zr69qUoAcHgg4waYQKEx&#10;LUfuAoDdf0qEgqTnIz2pA2etO6DRE2MgfpSDkGoy2CBzikDkeoFFwsS84/lTWO08Ugc9MZpS2e1F&#10;0Ow5Twe9IaMjPHFJyeh96L3BbhjIpPTPal3DH096Ov8AOgoTt0pO3Sn0bTRcVhlFOIx2oxz7VQht&#10;FOxj3AoPpjOKAG0YzTufrQBzU+oW0G0mMjmn4z3pCMU1oIjIIzjpVW+4tDg856Grbd/5VW1I7bBj&#10;jnoBUy2ZtT3RDoa/8TC17DzF49817EACQeuR1rx3QiBf2jdvMAP5ivZFX5hjpnNeLV+I9eGw5Rkg&#10;1fC5tZD0OOtU1AGOavBf9Gf2AopfEjKv8DKAX8aZImGHJqbZz6e9JInFfRw2Pm57lKcfuzVBl+Qg&#10;ce1ac8eUIrOukK8Zwe9ORn1J9NGYSe2elacHKntWbp3ELd+a0ImwD7VitzVloNgCnbuRz2qIEED8&#10;6d1HX8a6o7HMx27P16UK+CMH6/So8Ee1KDyT145psa3EjkjNyAowScEit8LmMZ61zlqA18e3PpXR&#10;Any898Vyy3N47FR13MfQGgseRngDpR5mM54Oe1RAnJPvmumOxjIHfgjHaoUkCtzye1Okxn8aruTn&#10;g8jvWnQXQg1RjFcDjAI5rptBAS2bBySQcelc/KxZAzAF84BPIFb3hxme1Mj/AHw2CO1ctU2hsaV6&#10;x8hpBwVHSuaI2jrnnIrpL75rYntjmuelACjtgZ+tOmKZUn6ZBwar3TlFVsggjBqxN82Pzqu6CQEN&#10;yAK3MCJ0yiYGVzxVizMckyR5G/IwD2qoZvLwMfKKn0w+ZqkYKE8kqenNZS2N47nb53LwO2P0rmNW&#10;Urdk5GMYI9K6aYlQNvOQM1zWrD98/OTmsY7lSeh54Tnigtz0pm6gnI96k6hwPvQT/wDWpuelIT70&#10;/MB2cEUueT7imdTQTyeelGgDiT3FJnp/Om0bqW4C0Ac8/UUmfwpN2DQA6kpNxpQevOcUALSUZ3Uo&#10;GTT2YAFzQF5qQDkelPSPn1pgQsMUwrjntVwwE0ySLHaiwFRutRscZwasOlVJDj2FSA0tg/XimM3H&#10;+TTZX2gHHGabnIzkAdeTikVyituKnFNJ4wfTpmuc1j4k6BochWa686QA/Kn3QfrXK3PxwgvWkTSN&#10;MkuZAMiQqdoqHNItQk9D0woSOh6daheMxO7OQDgcnivENS8b+ONXXbbXLWmRlohDtAGR3NUnudcP&#10;mT3+sm2jjQHzDJuOfpWTq2OmNG57tJKi4ZpFAPH3hxVb7dbRyun2qMjr94cV4Rb31yZy9lNfaoH5&#10;JcbVNa1vpt62JbqVrYkYZUbpWDqnRHCpvVnrq6xYJGXN1GF5PJ5I9R61Vk8XWaTCOJTKuOXUHFcR&#10;b2+h2EaC91CISEgojPlgKuDx/wCEdJlDG9inlBwY4lLDFYyqSZ1RwtNHQx+NopJDH5DBxkegNPtd&#10;Tkvd23qTjAJzmuf/AOF0eGba6M0MMIlHAMgwMVG3xy0JGDEWSHcThW4NS5T2Zf1ePQ6EWXiC9Esl&#10;rPsRG2kqme1VLnwb4wZ98XiHyIsbtzrwKp2/7TXgbSYjHcQSDONwgkyM1r2v7Qvw41smJ7q5tYSA&#10;CpUkt7VPPUQfV49UZT+FfGm2bZ4uVwvzcQ5J9qpLoPxBmxHF4ng3uMlZLfBU46V6PY+MPB1xF/xJ&#10;tcReNypOMitmw1G2uw8zpHdR7fvW7Al/epVaQSw8LbHz7P4s+IPhq8zqmkT6pBEdubdM5/2qhn/a&#10;Y07SJzb6to2pWj8bv3JGz/GvoaG/06ZriK1umsQxyVuUzg1A9nbXOUuLLT9TX7u9kUlq2Vdrc5/q&#10;qX/BPENP/aa8G6hOFa6lgbAGJUxmux0r4oeHtVJa31CB04HzMMj3rf1n4W/DXxKzLrHhy3tJ0XaJ&#10;IE2vyOoIrhtW/Y80O7iFz4c16a27+TKc8duatYhdA+qw66Hd2+q2N2VWO5QsRkfMME1baP5RyGBO&#10;flOa8Qv/AIG+OPBybmP260iOVuLaXJA9cUxNS8SaKqTQ3+8xsAYnUqw962VYwlhLv3We24AJ5GSc&#10;c0jybc5HWvOrPx/qFkc6qluwfBUBhu5rpbfxjbTgb0MLkfxcr+Bo9ou5k8PKPQ31lHXNPD5HXFZ0&#10;V0JxuDqy92U5qdGDZbdVxkYyi4lvPHtTgfWq4z61IrZ61uiLWJce9HpimqfxxTgePSlcQevHOaMc&#10;c80pHT9KMflV3JsHv09qT+tKf/rUuPemS2Nxnk8Up6DnFLSEY96Q7idDSbevNOA6DPFHXOfypiZC&#10;yngg/XPpVbVP+PAnsCPzq23GcVT1X/jxOfXOB61EtjanuiLQQTdwDgESKRnsM17PGOce1eM6CpXU&#10;LVj08wZHbGa9mXqOMY/wrxK2kj1qb0JEXJA/Kr6pmEj1qjGMkep71pRr+66/5xRR1kvUiv8AAyps&#10;+Un+lMdcirTrgdKjkQmvpIbHzk9yjJwelZ16oLZB5HWtWZMZrOul5PfPXim9zLqM08gQHjBJNX04&#10;HTPNU7PmI+xwParidKxW5q/InByOf0oJ4/lTQcU4jPWumJzMaWJ9+acoIYgdT0pGXaBz1oDZ/DpV&#10;McdyO1y94owSA2OK6NOAATnFc9py7bzzAcgnGPSt4nj8K5pbm62Kb/e645pgbaetE0ik5A4yck1E&#10;eOe1dEdjCW47cCTkVDIRuyOfWjdgjIoLYOMY9T61bBjdoGSxOCcgV0WiPugbn8PSueRN78jgdK6H&#10;R8fZjj72cE1hU2NIblq+ObVlz1H51zjMCDk59PrXQX8m20YjlsE1ziDKA5Pc0qfcJsaRkHtxVSV8&#10;4PSrLnEZGaquM4A/Gt2YjXAADMOB2q9o+RIPlAZiCDWfOAU2kkir2jxlntlU4JOSD1xWMnpY1gdZ&#10;KCq5PpyPeuX1GUi4kPJOeldRcYRME9q5rUijSFjwc4BHAI96yiXLY86zkelGabR0qTrHE4FJu4pB&#10;+VB5oAXdz7Uh5oz2pu40AOBzR9aaTmgd80AL168e9KOvWmUueOPXmgB3XPNAOPem556UD680APHW&#10;nrUdPU0ATqOB6nir8EPHSqkEZkBx2wc+grWsgQV4B9q0jq7Ax8WnPtztqG6swgHGK9O8P/DTWtct&#10;BcRWxELDIZuMj1q3qHwW19ojKtsrlRwgPJP0rqdLQwVVX1PEbyPywQR+NZsowpHXvzXX+LdCu9Jl&#10;lhubeSKZeDEykHHrXB6xM8MUjfaI4VHr2+tcVT3DrgudKxV1rVrXSbd5bqVVCLuMY5c153ql54j8&#10;UYkjtjYWJIMcRbazDHBNN8QeKdL0++QCZbzUpCVRGPBOOteYeIPjLqUt7KlmTdSjdAWXiJD7etcE&#10;ql2d8KR2F14K0qEmTXNUSeSI5FtDjCnPT3rUttZ03T4XbR7NCjYVpMAYIry+3W6eA3l5KZJcb1jJ&#10;5LU1vFy2SvdykQqw8vyYjnLevvWd5PY6uSKV2dffalqUm+e6ut6OxAVRgkVyl/q1jZtIk0q3bEbg&#10;ucgH0rlPEfxPd40gt0MA3EFwcuRjgfrXn134jlcMpJiD5wQc5962p0JT+I5pVoReh7PqHxbNpaRR&#10;QMsT/dVUHIAFcJq/xg1Ca6d/PCM67SM5x15FeaXupSuGCscDoSeTWZuYnOc9cHvXbDDRW5zzxTva&#10;Oh1epePp7pU2RM0q/wDLdmJP0rHuPFmpziVEuWhjfAIiGAaowW3mqxOFUcAdyat2tqFlBK7QBnJH&#10;WuhQjHZHNKtUm/eYyJ9RvUfaZpnZcZZiABU9h4dubrchuG3qQPLjOSfxq+pDxHdKUXbwAccUtndT&#10;uEhtI5pSHyTEpwPxok0ugK76mxpXhi2tomkuwIv4Q80mST9K6zw7baQsV0LvWre0wAY2ZeSaztL+&#10;G2qXtql7qN3babE+WiWeTc5Hrit7Tfh74fgkRrq7lvSRlmJCqDXPJ3O2D63GWGq6M1yHttUujsBD&#10;Zjwp967fw3fm6ObPxXPawRA5QLhs+oFc+ur+CtCQQwWcV2FBDF3JJNRx/FXSNLuHfT9Jji2phRGo&#10;yze/tXJKlc74VmtGeraB4v1UeeDrU10gb5TLa5Diuu/4S5rZoor/AEyWaTG4zWoKkZHGBXg9l8cN&#10;ZuUCrpEKHA2vnaBXR2nxz1/SihlvNOjJHSRQxHtXNPCy3RssTHqe3ab4kk1G4RLFpCfLH/HyuDjP&#10;vWza3k8Ussxk8h+pEXKmvHtE+Nsst1E93rejyoRnygoUjPbNdPYfG+Axsstrp96hO1Wt5gGHtXFL&#10;C1VrY2VWnLSJ6HaX9zYESQTlw5LYJJUn0xU97rGjeI1kjv8ASoUuVBBZFGGJHevPx4/0zVLtDaPP&#10;p7gYJI3IK3bXUjawO7Lb6gr4Jngb5h+FYpyjo9DT2aetjG1P4e6XqcYW0UReVzJFJn5/YHtXJX/w&#10;1msJZZrC4ns1cEtCzbwPpXprXUN2oZW+fAAHQ/Sqj2N1K5aKUzjup6gU1Ua8xuF0eRW17qHh6VBP&#10;I0Y6GVGJB57iut0nx1hRFd7bhFJxLGec4rY1DSLO6uGaWESygFSF4Iz1rnr7wPFNul0sgydWiB2s&#10;vHP1raNZrY55UYvc7TTtcs9SKiCb5zyUfg1qiQA/TrXkPm3FiyfbYGCqdvnJwwNdXp3iWSCNAr/b&#10;YzgDdwwrsjXvucFTDdjt1fJ6gDPSl3elZVrew3w328vz9GRzgiriXBiOH7VvGonqcUqbiy6HwPWl&#10;GeOarwyrJwCM56VOvGK3jIwa6DsYzS9qQHJ9qX1rUz8hKNufwoooEBHpxRsC80q9RxkUrAnJoAiY&#10;VT1YAWLZGMnAq9jOfXtVTVObPGMksOazn8JrDexBoMZbULQE4zIBk+leyL8pOefSvINCBOqWYxk+&#10;auRXsGQWbHTrXiVviPYhsSQHLDvWvbpuiI/OsmLAcdu9blggdMd8ZxVYf40jOv8AA2Q+TxzTJI8D&#10;NaPkcn0qCWHI+lfSRVkfNyZjzrms24z169eenFbF0owayLohc/pTkT1IbNhgqBg5JI/rV1R8ufWq&#10;VkMR+pyelXYflQqeeQRWC3KexLjgClJ/DFGPzpM9Qe/FdK0OcRucfpQMYI9qYTg/jTw4Q88jpTew&#10;1uLYjyZPUE8Ctkngk+lY1tHmbg9OQK1s4X0FYS1ZutinOOCMd8imbs4GMU9pQ7EEfSmEbe/PrW8d&#10;jGW5D958H1xT5HyCCeR0xUa8HJPOTTN3J79s1owY9JdnOeo5roNHGIMHgHnjvXLSyHDhRypxxXS6&#10;BJ5lkW6HP3e4rnqbFx01Leot/orJjGRjNYAGFx29a29VOLUkcY5NYRbcoPTIBohsKRG75OOoqu7c&#10;9MVM3+tPpUWAXI7VqZkb9MgZJ6Vo6QkhukYEDaec9az3IQqDyM81oaczLeovUdQKxnsawOlnyV56&#10;+lcvqnEzgHAzXRPLuxxiud1P55znOc81nHc0lsee544703OaM8im5NSdQ8H8cUE5pueaM0AOpM0h&#10;PPWkzmgB27rz+FJnH9aaWx75oLYoAcCM0u7p69aZu4HqKAeaAH0U2lyQKAHD9KcpwKjJ9+KXcPWg&#10;DQtrkQI4xneMfSr1jIRLG3VQQSOmRn/61YYkGU3HAzzWnDKIpQd2ecgii9h2ufcHg/WtP1vRraWw&#10;lUx+WAIxwV6cYrokjOfSvjPw38TD4XlCGcqx5CA9faug1j9qiNrOSAXoilj+UsfU9q0WJ7ol4Zuz&#10;TOq/am8S6PZaPDtaL+0IWJMi4LFf7tfmr8Xfitd3t9LBE/2KEPhYF5dz717B8a/jQ2tM8MMscsoY&#10;l5icgD1r5N8WyxWtxG8b/a9SnLSM7nIjB6NWLg6snJnVCUaUVGOpnapJeyxmW6nkNw5BUZw3/wBY&#10;VNpl0mneUxQIiH5V7AkdaoWTEqZbl2kJGCxPJx2qvqF8Zp5XY5j3ZVV4A4rRwWisUptanR3vi3yo&#10;ZI4nPnucYP8ACntXC6prRtpAV3PKxIAJ+7RJdeSrTyZMrHHHasNpPPnLuSSDnJ7VUaaTIqVZNWbC&#10;ed4XZpH3uAGLE5PNU47j7TcwZG8g429jUV7L505bsQAR2JqO2Zo3Mg4KnjFdCVjkcr6hOMTyxYOQ&#10;2BjtSwwBiWIAAHU9qnYIu6Vwd5JJHrUS/wCksTgqh5I7ZpkInXCrkAsTyPT61MJZJRtjzJIRjAHS&#10;i2tzdkYbyolGGetzT/Is0eOJFLMMGQ9RSbsUtXcTR9Ft4SkuoSlj1+zqOOPWusbxOq2ottOtorWM&#10;tkxxKBk4rkjchpyi/Pz1XkVHfat9jj8mEYnP3m649qhq5upWR0Goa79jxLcyGR1Hyx7s49q5668R&#10;32ryeVG7KrHBVDgD2zWVtN2/mSsXI4LZ6CpXvUt4/Lthgd3PU+1HIhqo16GhFpUdur/aLhQ4GQgP&#10;OaifXRakJAgDJ0Y1hzztIzdTz1J5zVdn2jOSc96tRXUzdRs1rnxNcTJteVicnhTgCsxZHvCWKO6o&#10;PmZjwKrxQ+aeTtU8lqvR7pLcqgYWwboeN1MnmlYq5Q52o3pk5xVu3vJLcgxu8bgg5VsAUs/nXIDu&#10;FjA+VUGAABUDJhevJOKdlsTzOL0djrtH8Y+ILSTzLTUmDFdpDP1Fdp4W+NfiHw1eJO5S4DNl4zxv&#10;6/8A168YW1Q5+ck45xwKlAmiQ7JXwMZzz3rnnQpz3R208VUhsz7L8H/H7RPFLJbX6/2bf5ABlGFc&#10;fWvTrHUIb5M2d2SynIKkZPFfntZ+IZrVBHcoJ0B4JGGFeheBPipqnhucGxvDPE3MlpO3Uf7Jrxa+&#10;AktYHs0MdTnpM+wLi7iBddQhaOYHAlj/AIqpT2wldri2uDKFOAejKfSuf8I/ETTfHGmIY5B5+B59&#10;rPgSIfUetdPLpTxsJ7I+bDkZVeoPrXjyUoytI9ZJNXWxn38ss6Dz41uIGGGBGGA9apy+H7aRTcaf&#10;cGYYB8vOHSt3VIGi3BwWyAQT1rHFpGwJiJjlyDkEj8KtSa0JcE9UVoEIRWnbZKCCXTII+tbum68M&#10;rFdAOucCUdazpkZgVnPzngn1NJDGkARXTCE439a2jUa1OadFS0aOuMcTkPC4ZeoKnpVqJ2XgjIHe&#10;uSPm2DmWxl/dMMEHkE1vaZrlvqJ2ElJgMMjcHNehTrJ7nkVsO46o1lceuaeOQKg8r5ucg+vbFSZ2&#10;jr+Xau2Mjz2iTsaXgUxTzwc0/Ge1amTVhRg0u3ijP4ilOCABxTERHhjVTVl2WAwMlnwD3Aq7j3qp&#10;rHNmnP8AHWc/hNYaS0E8Oc6pa4/v5P0r1iMghsDoOK8o8M/JrNqVOD5mDkdq9VhkXL8j0rxK2sj2&#10;KexZhP7xR7ius8OwefNKOgVc1yELbpAF456muw8NzfZ5JTnJK4Oe/NXhv4iMsT/DZPcRbGPc1QmX&#10;gitGaQOST3NUJj1r6WJ83Iybs7R0rFvXC7uOvT2ravW9BzmsS+IWNy360pErexXsMrb89SSQavRn&#10;gc5rPscm3xkkA8GrsI6Vzo0exY3dKKDxSnrXVE5hj/e9u9MfIJ54xx+VPccUm8BDu59DRIaYyykL&#10;3aPztzjHtW5L046GsO2XF7jOABnjoa2t2YsZ6dDXP1OjpoUlUbyc85waaeS49Oc08qNnByT19jUJ&#10;Jwc88YNdMdjBkbHPPWoeTIFB5IzT2OwcCod2DuAyf5VVxBsInOTgY5FdPo0iLZ9MEnJPrXKjBIyc&#10;k8ZrptHH+hjI6HAJ71hM1gT6qwNqw554/GsdiogGRyDjitTUn/dYHcc1kYDKEzyxwD/WiAp7kJPA&#10;yOT3qKaNlw2eepx2qec7X2gggAc+9UpZ+TxjJxzWvQzQXaBbYOpL7uCPStTTfleB8ndjAJrLa4Ed&#10;u6MMbu9XdEm8wJt5KORg9awnszWO50k3Ck965++OJc9STmt2RiPesDUlbzWwOM9aiN+pUtjz0kUm&#10;fems3FGQD6ikdY7PXik3c9KaWoL5oHYcST9fajimbulBbPFAWH9TSZ56dqbu5FBbJPNAMcTij09K&#10;aWGBTQwGKAJR19qAeOtR7/egP+PtQIl3Yphb8/WmM/tTC/v9aRSRI0nynPTGc96q6n4nt9B0uO5u&#10;DjzCBGhPJpmq6rbaJZyXl5KI4FBOTzn2r578d/EeWbUGuXILbC0cDHmJecLWc3bRG8IX1ex0Xj34&#10;0ppjSyu7QzsuGdTjA7Ae9eaWPxNutaMMt45jWWUZjj7Jn759a8a17V7rxJ4hMlxKZAx3BM5WursI&#10;TFpCXkzhEaNxDGOGAU//AF63p07K7JqVL6I6XWPFKztKIwfLaUlS3JPPU1yt0xnu5Duy7kZY8DHp&#10;TrC4S+d5HbajjqR0wKzWuf37BjkAnaR1IrotYxT6slvpAkbRq/zkdulY887SNGinaOcg85qS8lZv&#10;nAwCcDJqhLKBLIc5CAhRU7j5rFXULotKVU5CnGc96p3DmKFQOSxz+FBckHjrzn0qG8kBlUHI46jp&#10;WqMJO7KxJyccknvVgABNqnDdc+lQRlck85qVQDnn5m4xQT1E3NcNtHCjoav2tmJWK7sKoyzdsVDa&#10;xkkqEyO5ParkBETYJOxeWC9zQWlclRRGEwNqEZVT6etRXVznMaAYOMkdSakm+WMvz84J57Cq1qAZ&#10;i/VEGTxx0pWDVF0SNYWITgSPzkdRWZhpWxnvkk0s900zFs55wo9aYjEZ+mTRYL3Fkk2x+Wvf7xHe&#10;q0rkLtHWpNw3ZPSoJSAM5yxPQdqZF7keSFwT05J9aYAZMY5OcYFScOwA57c1bjjWFc5G7nJ9KChI&#10;beNctM5Ea8kL1J9KkkvmlTCARoPuovAAqu7+ZxnAPf0oyME9s4A7kVWgXsDOTjt6e9NLY+v603eX&#10;5zjB4B6AUiydSFBPZj2pbksUkjODz1OKFLYPzcN1pybVOZMY7io5JlBAQHHvRcdx4QAnL5HanICr&#10;K4Ygg5GKrhsn5m4/ClWUDv2xStcLnW6F4wu9Jv4JvNZXVtwkU4IPb+VfSfgH9oK31dI4NQC205Aj&#10;aZOFc+tfH6sd4bdmrlnq8tmCmC0eckDg/WuGvg4VlfZnrYbHyp+7LY/RWS/tryxS5YpLIowV/ix6&#10;iqLada3bGS2f5TwVzyDXzP8AC744G0MOnapOXjyFium5KD0Ne76feLrEaz2c4Sc8pIjfK3Hevmqt&#10;KdF8skfUUpRqxU6b0NZRCJXsNUzBvxi4j5K+lNmgm0FUhd472NjlWBypH+NTWmq22tQMmoRLbXKj&#10;YQT1xWTdWlzpKlJcz2TnIZTnA9ay22K3dmX97He0SfK4AaA9vcVn3MUiyiWA7nU53NwRVczyQTRt&#10;5jT22PlccEVZXUEnOc/vDwWxgGtIsylDsbeh+M1mk+yXpEc+cA9AxrqN4KjaQwboR0NeY39rFeA7&#10;gElUfLIOCK0fD3imXSrqOxvziMjEcjdCK9GnW6SPHxGF+1A7+Mke/t6VKhB4zUKurLvQ5QjIIOc+&#10;9KjYzkE+hr0VLQ8mSLHU0Y46dKZv6f54pwPpWhiHUVS1kBbVAc5Zh+FXd3Ss/WpMQIOvP61nP4TS&#10;CvIk8LoJNat1Jz82R+VenW+AXwPcV5j4VcLrEDZ5BIr1CAgx5968apue1TukXbY/vBmuh019khOM&#10;5GK560I3/wCTW3bS7VP860w/xowxHwMvtLz171Wmk4NIZevNV5n5NfQwd0fOS3Kl0cmsm+5Q8AnB&#10;PPetGd/w5rK1B9yMo496qRlHcisji3XjBJ4q3CfmGeg/WqdixFuAex/KrkRww9M1zLe5rIt88HpS&#10;A8g0M5YemKYprrRzg/ORmoWGUKEc54p/cnvUUgLHk49DQ9AWhLYnLqvUg9K1FYqNvSsbS1KXL5Of&#10;Q1ruejdTXOr3NkROdu7se3vUSS/K3TPQZoMnmOfpjFQ9GbIxXREzZHIck0jlVjBx14/GkY4zzkZp&#10;rYK4z05qiSGQs021B0HJzXUaY22wgyCDjn3965Nixkbbw3TNdPp8rfZEDjnoff3rmnubR0H6s37k&#10;HPfAHrWYhIZGxxnk1e1XLQoM9+Ko7wsCrkE1cNiZ7kDnqfUk1C+1yox+VSyH/wCtUA4ceprUhbkU&#10;4LEK3TPFXtEz9oJHygHPtVF3HmD1zxV/Rm+aZQRwAfpXNLZmsTdkcnnOCOaxruZnYt0JPFaUkoIw&#10;OhHP1rIuV3uzHgdvapiVI89yD1PFISM+4qN5ORwcZ4pDJzwKzTPQtcl5IpO3vURlPpTfOJxxVEtI&#10;mJx9aCcVAZSD0NJ9oPoT60XCxOWyelGTk1XE5z0NKZ/b25ouFifJprP0qIzjPQ+1NM/B4ouFiYyY&#10;46ehoL1Wa46jBz2qF7sgEEEntS5kOxeDbx6CkEi7CxI2gZOe3rWXLqYhIQhssMEjt71xnxZ8WLoP&#10;g8wQORe3x8lDnBC92qW9xpHDfEb4gtquo36K4Om2fyoAch39f1rwDxLfG9iv71pS0+duMkcV02p3&#10;cdtpN6pm3y20LugwTvP/AOuvPJ2efS4lI3lk5wedxNaUoa8zLqSsrIi8O27QwC4J3l22gHqBXYaq&#10;8QuYbeMlma1VygPAzn8qy9HsB/aMFopHnwQiTpkFvSppSn9vI0v7rzB5R5xg/WuteZzkYcxqI+gA&#10;yR6VSluW3Fxgcbc+tS6pcGG5ZiRvU7Dt5BxWW8oDDJ4zk+1J+QDpZTPINpOAfuk9KqrhYZWPHOMU&#10;XEuA+1Tv4wRUYYSxsvTjmnqK5UZWaLIIADAmq00hklbOMCp1GRjpjj61UmG1yQDzVGO4sQ5J6cc5&#10;9KlQ/MO/PJqNWPlORwAMfWnxDdz2IAwKA0TsX0xHHIQcs4wvofWnq/yiPgYGSajABA7BBnr3o3BY&#10;HfBL5A56UFq/QJJSVGSTjgDtUkkxisGiUBeMFu5NQQL5z7QCD94+1RSyb8LnIB5zQIaSAsQXJ2jJ&#10;z3NNWTKMB1ySTTHcqAcdTge9MztVjnjvQJgW3AjOKidjuLDPHpT0wwz3zRHgTrxnnkUCTuOiAXHZ&#10;+pFOklzn0HJx3pM4jaT+J2Ix2FN8ps47cc0DuOXLAdFJ6j0pH+UnBwBx7Yp82IgFAyW5JxUBVpDj&#10;HHemADLtjI29M4pS6x8Dpnk0MrAccDpTfs/QsSF6/U0iSFpGmPAO3sO1Gw/U1N949ML6U3ByVGOe&#10;9Mq5CyFiAOPekAAUjBJqXGD1z2ppJJ7ADnigBFLL0AAxg/WnrLnIIIOevaoy2SMAHv8AhTSxKnjH&#10;PajcC1bzeVIHB4B/OvV/hp8ULjQZIoknJt2GGikycH/Z/OvHlbB9BVu1utuNh2nOc/8A1qwrUY1o&#10;2kd2GxUsO9D7kF7Z+KNKNzaTKlxCAShPX3FSWfiS5iZIpo1KA4CH0r5y+FHxLm0i8jgvGE8bnp0J&#10;9/0r6BuXh1+0862/czsueOgr5atRlRk4s+tp1I1YKS2NCSFUEhgl3RE7hzwM9qpzS7QGVDuz8wHa&#10;sSy1C50u7EE7FZcYGeVY1rQapHeuyY8i4zg+lY8ptqi7ZXgkBDAE4I2nrUr2S6hblJMPHjA3dVNZ&#10;kkB80yKuyYcnHQ0tvqrCV9oJ4w0R/nVp9zKUbq6Nnw/4oufDt0lrqJaSxb92kv8AcNegrMpQFWDo&#10;4BVgcgivNZHiuEKYEkbDBVucVL4e8QSaLOLSV9+n7sIzHJSu6lVtozyq+HUlzRPSkkyM/wD66esm&#10;B0qgk29FdOVIyCKmEvG4816Clc8Rx7lnfkehrO19j5EJBH3uas+bnHpVDWDmKLnAzkj1ok7ocF7x&#10;a8MHzNXizxwSfrXqFmf3Ke/NeWeE2J1qPHPyk/WvUrc+WiDtjoa8ap8R7ENrGpZ9TWpExVfrWTZf&#10;erREgC/jW+H+I58T8LJ9/HXnpUMj9aYZOOlRSNjk9jXvw2Pnam+hBcPx681l3z7lIBwOpPpV64Ye&#10;vXpWbfLhD+tORlboOslItCxPO4gVbgbec9+lULOT/R1GM81eg+UHjrWaWpq3ZFsH34pWP4VGrDPt&#10;TiTnpxXQjnEbrULrvGScAcnNSSHk9qrytgY6nOabKVh2mOwmYDp0zWqCcdelZFi2JOhHORWm/K4J&#10;x61zmqehEfmy4GMnFNbJB4yQPpTgf3bHsDjnvSZ2jPU4raOxkyo4yMHgdaarrIrcYwcc9qe+WJJG&#10;M01htRsDuMirJISNqO55xx9a6Oyz5EZOcEAjNcrJJl2idtqYzkd/aunsmC20SZzgZBrmmbR9CTUG&#10;/dICe54rMePdyDV6/YFVyeKqE4/z1qobES3IZMKvvVUthsYqeY5eobgfOpHQ8EitSCFh82c4GeKm&#10;0a5VnJVcbyQRVG6ySY84XqPU+1XtB5gJIAO4gDuKwkaRNwrlD2OOKy/M3sVI5yRkVoSnbFjn1FZp&#10;3KSxwME8CojuU2cEV6ZFMMYNWNmQKQx+p6c1n5npEDRcdKZs/GrO0sCPWkKY6dKAKwjwaDGOw71O&#10;UJpNntTAr7OenAo8semKsBM59PWkKHOaAKxjA/Ck8vI6YqwE65o8vFSBVMQHbNQTRhVzjPbFX2Uf&#10;SoXQM4Un8qncF5GfDaFZAHAOT1NeA/GrVn17xothZhZPsSfZ9uQAXPU19EXs5js5ZQA5AKqM4yTm&#10;vlK+u7e01m+ud5N2LpzvzuGM1S00NIq5xOv3Y04yxTqsyTWr25ZONueCa5OGwafSLN7UNJ5MuJSv&#10;UD1IrtvFGin+yby8R/NS2BBHXO7nP61z2j3E0YR7fEYnjEckWOD711xsYz8irbXjQai93auBIDgE&#10;9/Wo9VvDMjXDhd47DoG/yacIw168MgEcsL87ehp2rWYUOyANC5GFHb/GtjG/Yz727E4i+Y+aBliB&#10;wahkRZ4R5Zw+e/eq90rxykZ4AqMlhEoyQAcgdOaVgv0Y93IjlDMS5AGMYxzUG84GDjPJHpU0cyyA&#10;LIMgggkdRUBC/OAdwHHvTJduhXPySFc8Ekj3qOZNxGB+VSXH3kOMgDFRSNggr+NAhFVfIcEnJOMe&#10;nvVu2EYaPcGIJ5AqtCGlLYHcZrRtrPzkDB8AHBB7UDSY6WOIHCF1VzwG9KZcR7LWFNwAZs59RV+W&#10;CISpiQyKoyWx04qpcWkcttF5c+SCSFI6n0pX1NOW5Bbh9zPGMkDB96qzEiQPjHGCKmWCZPMOcDpg&#10;GmLuVjkZ7cjNMLaWZE8ivDEvJ29PXPpUDrkHB4PUVbCbgQEz/jUn2VW6AqemD3pN2JUXoUQhRRx9&#10;D61NAhdi2MEAirhsGGzkEE4GPWtHT9Fkl81SeAB06k1LkkWqUmYDoWwoHI49jVoptgSPaAR9410B&#10;8PmANxvYcdOnFOt/DjOQWjJHrip513NVQl2OWcMzepAxmiK3eTIVSBjJaurfQDHJsaMbnIIwOgp4&#10;8O3TqFhi3qDghRzT50CoNHJiPPbgce1QTh3+6eM4A9K7eTw/5EDh4mDKMldvIPrVNPCdxIVLoUjc&#10;ghQvOPWhzSGsPJ7HJhSwO1Scd6jAPofQntXo0PgOU5GwqGPC46fX61L/AMIBIV5hwAccDqfWp9rH&#10;Yt4OZ5n5B3DI6/pTXt3JIxgeo716W3w9dlyEOV7VWk8DTbWPlseM9OtUqsWL6lUWtjzvySoGR7cV&#10;HsbeRgj612E/hp7dWLAlgckY6Vm3GkkE+nTpimpxM3QnEwGTGOelMVmibco7881qSWBVyMflzzVZ&#10;4NjH36Vd01oYOLWjJ7O6CMjqSCpyGHBU17p8LPibcSSpZ3RVwABv7lfUV8+oPLY9cdCK2NFu3t7q&#10;Mo7I+QVIPQ1yYmjGrHY78JiJUJ23TPr7U4k1i2Z42BYg+VMD0rnbeaaVZrC+cQ38HKSr91x61U+G&#10;3idNSgitLhghxkg8FT/9etfxPp/lyBo5RBJE26OXGQf9k+xr5xxcXZn10Z8y0NDSfFEcjR6dfL5M&#10;/RbjPytVi7iZLh0ZSko+7KOAa4O4nN6PuBLkZHlMeCfUe1bXhXxbNdk6fqC+f5YIXP31P+FDixON&#10;tUdLHduJfnAVyOR2PvViSH7VHuzk+g6ms9gjQLPE3nRMSM91NXrK7iCoV+WXpg9CfSpM5LyNbw14&#10;nOmTCzu5m+z5wM8lP/rV2e+XA2OCjDcCOQRXmuo2pnDFlCTEYyO9b/gvxC0YOlXbB2QAROW5HtXX&#10;SqW91nl4mgmueO51m+RgOcH2qvqcziJNxBXJNXkUbivcHNUNeHlpHznJyPcV2PY8uC96xpeCstqY&#10;Ykd8V6mDhgPavLfBYP8AaCYwT1wfSvTWb5zg5A615dTdnqxXQ2LHkA9+9Wy/y+oqjp/3fqM1ac/J&#10;xxzW+H+NHFitIMeWwKjLbgRTWfgVG78Zr34Hzs73IJ3AznsazL6XdnB4NXrojbxz3rJuGCqSTznA&#10;FOT1JiWbXKQLn6ge1aKuGYHGKz42PloOuBkmrkMgCj1PSpRUtUWx82exo6LimhwMUkkmAPUj8q3R&#10;iOPBqBmAJb06/Sn87QScVGynLL1BH50MB1mVaVsDp0q8OV61Rs4nVuTgHmreMqcnBNYG62HDLDAP&#10;GaRlBBOcdqcjCOIfWmY5LHp6VtHYxIJOTikAD4UEClZgcnHtUc7NEoKg7wc46EiqEZM/zXjqckhs&#10;V1tsAsCEHPGMelc2savqeezncR6e1dBZrtjxnjtXNK5tHoOujvAHU1Ewwo47YqSX/Wdc56VG4PPP&#10;ArSJEtyBlDk8bQOKrY2Ej1PerQOFx3PWqc+evXFWQU9Rj2yKM/MSDVrRo5I53Uj34PBqrdysY8kd&#10;85q3otzvmAIOMHr61hI0Rr3EwAxjBIP4Vnyfd6kn0q3cDc5OMcVUfqcfnUIZx23HSk25qXAoAxjv&#10;UHpkO0Cjbn6VKwpuKQERT9KNhqUrz7UhWgCHGO340bPaptufak2+1AEQWmsv+FSlf89KaVwOuaAI&#10;WXiqVw7oWZSNqHv3q47cnmsTxHq8OkW5ZwZPMA4B4HuaTRS7HN/FHxWPDnh2IW6B7iYlY+cEk8ZH&#10;0zXzbYWDwLfxzjekf7yRzyRu/wD116deJP4x8VNdajldIsMO0KkkqD/CK5TxnLaaNfXt/bIRZA+S&#10;0Z/iU4xQrm0Xy6M5HxDqf2DRL2OLa73QSNkbqAvRq4SyuJLaYTIMpkFlJ4xV/WryXUYpS5ySMArx&#10;WXaXbQoBJA2AuDxwa64JnLNq9zam0kGWe6tAZYnAbjnFRSTL5COU7YHGRUttc3OnQxmxfak43MhG&#10;SRUc919ri8jaBcA5bAxWiv1MXqrmBq5jmL9Q/GMDgn0rKLkLgjnpzWxqlrtQlpVWTIwp4JrGuEeG&#10;T5z+Hb61Qm01oRBzGfx59qQnaxKnrzn1prqzkAKxOckAVKFeZY1VCHUHrQSxrYlQ5GGJyD2qNoOF&#10;IzkDkgZqxFasoLOVGegJ71PEEjgkOP3wIJU9CKClqS2WlWs+H+1kZ4wF7+pq7aTWscRto0JOc+Ye&#10;9VrWaNZTHCm1JACxAzj2rQOkLbsJ5DiPOSoOciobsaqBnvIWnlAXt271WmtiASM468V0EFs13Mst&#10;pDu5wS3QVrHw8kmJVdUifqMcg96nmS6nRyNrQ4qKylZ8AAgjPWrEFrIjMQhwRyT2rtNP8Hy3kbra&#10;Rl3B4l6Vt2nw5f7KglYm6wTJGByazlUS2NY4eTPPrbR5Lwg7N6kgsVXGBW7ZeD98/wAg8yBuQR1r&#10;0HQ/A91DgS27RBjgREV6J4Z+HJM28RDbjO11wM1hOt2OynhbfF1PDIvBk0kyqlqWZckD0rcsPA0+&#10;07l8kSMFyBknkV9A6V8LZ7q6PyCP1C8Ej2rsrf4ZWlntie23xjDBmHzVyOvc6vYxjsfL8/hEtO6W&#10;8Jmic4BC8j612+h/DVrixS3sLGRnAzcTSLkJ7V9H+Hfhla30KYtkjYsZFZhgAA132nfDh4Ld1sdq&#10;eYQ0g2j5qaqNhypHx6fg3d3g8u2smEaZLzbeWPpW9o37Pt/Z24aSzZ3fkqF55HevsfSvBJhgiQoq&#10;yLzgL1NdHB4OfeGYAZGDj+dXzO25V1HY+J7n9ntpMLHYSJOBmRyNwzWjpvwBs4FxLBK9z2LJwDX2&#10;pD4bgiBXbhsffA5NLH4at92/ADg8EDINRd9w510R8jJ+z9ZFkd02uwy429sVTu/gZZ2mHXDkfwhT&#10;X2LP4ZgVWJAfcOOKr/8ACEQFMlVI64wM0rt6Aps+INR+CTSDzIwUBIwMYANYup/CLUrBsCBZx1Hl&#10;jOa+87/wHbXMYwgHHOAOa5nVfhdHLGRbsEYHnHeotbZlqoup+eGv+AVtZZ3lt2JJIYjjGa4TWPBc&#10;XlkRDJ9O9foVr3wXMkUgeFHDDkhck+9eI+M/gvPA8gW2aJeSrAdKaquO5bpRq7Hxbqnh+e0BDJgZ&#10;545FY1xp7RsM7WA6NX0N4n8DS2RFs8JZj1IHFeZ674Oktjvh+dVBzkcDmu2nVucVTCtLU8wuLXaz&#10;Z655qsXa3kyCcjFdJqNgyP0zk4IPWsW5tSCcjkDjPau1ST0PInScGdh4D8SPBdRkufPUgBc/eX0r&#10;6DtZU1DT1K5mR17844r5L0u7awvopAwGGB56Zr6A+G/iQZYPPm1mAIQdUf8A+vXkYyjZ86PfwFZy&#10;j7N/I17yApbxsE8ueOTEU5HCn0PtWJqMzKvnKptr1DnjjPuPau51GL7VbyxsNqnBAxgg+tc7fWwu&#10;bAW0qneDmOXuDXnQZ60k7XRFofiMwSxSM58mXG9G6ZrsCsZTzoXDxk8jPIryzWI5NGDvsLscHaBk&#10;Pj0rX8M+LIxHjJaNuOTyB6VcoXV0Qj0bTbpvKaORt55xu5OKz9WV4Cl7CWzF95VOCRUKSiUb4m3o&#10;emOtW4JzE3zjcOhDc5FYohpI7/wf4nj1i3QbiXxyx71q+KGxbRMh5DYIFeNw3z+F9TWcE/2dO2A+&#10;cBGJ+77V6dPqR1DToNpV+chlPDCuuM9LHl1aFpc0ep1ngof8TGLIyCvX0r0eLJkI69q868Fri+i5&#10;5xnB6V6CpKt179q5KnxDitDdsBtjq24/dD61RtWKxE+1WBNvgXsSTxW+H+NI4MUvcYjNkH/Go3fj&#10;jih88Y6VE5x3r6CB85MgujlM9P6VkXpLkL+INady5xt7dayZ2IkByAAcUpExLqODhO+2r9sMKO56&#10;1lZ/0lAM9sn2rUiJA6+1QnqU9UWh0POKCePao0ywPPFP24x7CulGQAHGCQB71D5h8uQgcqOPepXf&#10;5OnJqFWO1z2AOKGAWErMhJOSOMelXdwC9aztPH713HAPb8K0DwRisDfYlX5o15pzNiMrjmmFQNuD&#10;x1pc793GMda3jsYkAyG6DFNkYE88nHFSMAc881DKNvbnBz7VQinCyrch2HbAFb8Q2oPQjNc+p/fj&#10;byVPfuK3kPyoPasJbmsdB0nDg9qhc5NLcEgrTcbc559DVR2IluRS8KeOc1WmbYoHUn2qaR8rUJB3&#10;5Jzgda09CTPv1PkqNxGT0q7o8itMEH8K5/Gqd/IfJ+YcE5FS6K+Zcc7gP0rGStsaI1pZ+nHI61Aw&#10;OCegPapMgsRxmmFtw2+hrJFHKhaQjPvUpXmkIzUWPSuRbeaQjmpSuaTHSiwEYH4UbOtSYFIRzRYL&#10;oj24pCnvUoXJORTWGBQBFt6VG4A/Cpz9arTNvyoOP9qlsBUZizHA4B5NcB8Q7kXk8enwuDC8iiUj&#10;rnrj9K7PXLl7O22QA+ZIMZHIFcPcaCZXllj3u6ZIyeWOKlu+hSZyuo6pbeGdCNwkiOrMwlLddobg&#10;fWvDPHfiMeK57kwP9mkRBJFbr3UdSfetfx54iFpLc2rljYebsUdSZB2H0ryeO7ntdVeQnewZgSD2&#10;Pb9a2pxIkzXtWZoHYkTxEDLL2OKer+SrmT54tv3T2PrWTCGs5g8DutrcHBX0b3rcs7YzRzxTDy3A&#10;IUN0JrqSMeokU0EyxuG2DbwDwRVS9mYMdqFlJAE4HSrsOmToEjntlZdpIkQ8VFcaxJYqlq1oJLJW&#10;yQOTTVhNWMu/dEJmmRZXUYUjkH3rDeZpyzHD7jwD1Fbd3Ct0XktjthzkRv1FZ7WYjJdRkMOR6e9M&#10;mzvoirHdSxodp2A+wBNRp5uWYbiOhPpVlU3IQeQCMetaq6cY9Pa5A8uLO0RN95/fFBcY33MKeyaJ&#10;FYgHJ9ecVJZW/mybWJjjIOWPatB7HzoBIx8lw2CJThce1NsdMku3YIhlTHUAkGpbNlBbIv6fOnlC&#10;2MQigB3eaOWc+9adjatLMdj+bGBnDcEVPpPho3SRCaT7NyBgHJWu70rwfZq4aWdp1cgYC4Nc05Lu&#10;dUKZl6BpdvaM4cl4po8EqudhPeun0fwba2jNc3MryoMCMKuSc+1dn4W8Mx6QyQwQb/M++pXKgH/I&#10;r0Tw14Ajs7o3LxZCEhI3GVBPcVzTqJHbCjJs8/0DwvdXcA3QC0skOAwXDMa7HTvDkdjlI7fzHcgB&#10;pFy1emWHhxDJboI9qjkoBwT61vJ4YRLiBzEWKsDjFcrqXO+EFE858P8AgS5u7iZ3jxsO0ll/QV3m&#10;m+Go7aMxeTltoAAGSK7DTNAlknlATA3biR0PFdTY6CqSpIRnggms3qaNnFaZ4ZYEHy/LAXAJ6k10&#10;cHh5NySFFLgYOehrrLfS1YjKAYHFW4tOGAAOc9KnyM2ZNjo8cWBtBXHp0rotL02KLBI28YAHFOtr&#10;ExEHqD2xWnFAcdPp9a1jpqZyHRWkYQnIB9KljtZBj5xsBHPrToYjwCOAetX44VYFc8dapu5kymLc&#10;84YflQLMHkkk+g4FXvIA79KcEPPApCKhtRt6DFL9mAxxkEdBVpQBnI/CgKDSuBTNqpqBrMbiABj1&#10;PrWkVxnio5EBGehxSAwLjSySex5x6Vg6t4ZtrsfvYFckYAIHHvXZyKT1JI9qqTQqVPGfSk+5tFnh&#10;PjL4EaZr6uYEMMpBIIHH0FfLXxO+C2o+CrqWR7VjYnJVwCQPrX6FzWRTDKT64HOBWLr+g22r2ctt&#10;dQJMkikFWXIOaIyszqjVa31R+Rvizwkq+ZPApB6sAK82v9PaNvmRlJ6+/vX3r8b/AIDy+FLmS802&#10;1abTmBLqBnYa+U/F/hNoybi3GY84ZPQ110qmtjKvhlUjzx1R45dWoDHuCe9dJ4J8QyaRqEKsTsDA&#10;MD0x61U1Gx2OV5yCRg+lZ0ANtdqxPANdraqRszyoKVCopI+pvtI1mxikjzhQDuzyDjvUE0a+WVc4&#10;LnaK4r4aeKWQC2BEqSMBhjjA9a9A1SBIpEicZWZsIwP8XpXzk4uDsz6eD5ldbM5ueOG/le2mPktH&#10;kKG657VxHinSp/CuowzqCYphllAyAfWvQNUtP7RDRsAl3ECVboTjsaxdQnk1bSotmTcxkxszYIFb&#10;wa6mVSL6EfhrxW8ZhQoSGP7wYwSD/hXoI2TW6PHKJA2SM9RXhck91pt28TuVKnDFf4a7jwx4nSRU&#10;jnkxhSGOePrVSh1Rje+71O6lgS4tns7xA9vKMEdx7ioPCeqtp2pf2NdyuUjb/RpCcBh6moYk+2wI&#10;6uSuCVfPBFVtQtTd2ieUD9qgO6NxwSPSsrWC11bufQngeaGe/iAOeCCvce9d+jFSeMgnGa+efhH4&#10;uhgukhmdhK5ALPkke1fQNrcLd2gmQjaeCPeuaV2YShyuzOgtnPlnpjGKl3cJ2GearWo8uL2IqbPy&#10;DnqeK6sP8aPKxf8ADY4pk8kjPSo5RtX1IpxlYY5/+vUMkhwe5r34nzkypM3mcCs26A8sc8g1fuH8&#10;sjjnGazZjlmycDrSlqREuwFSRk1esyShPYGsm27E9B0rVsicY9Oc1K0ZT2LqZPHSlY5PHBpikgHB&#10;/Gnf8s+etbpmLEZdynB6darSMVHXAParKnHOcVRukYnd2HalLYcdx9oxM5HYcVoYKjOfwrMsJMSn&#10;jOR1rRDZQnOfaskak0ZKg559KfENu4t3HSoQ+OcUoct14rpRmOICq5PJIyPaoZSVgGTkk9fSpCcq&#10;QOTiqhYlSDyCc0MCrFdCO5OcccHPStvziVHHbjFc8oBmPGcnr61tg5UcYwOlYS3LRKW3nJ4okJ45&#10;4I5pg7dqV+h4q47EPcikGASe3aq0kuB0zx0q64URYJ6jpVGWI5AB471dhdbmfcXOAm4ZCkgYq1pL&#10;gTMV/u5NV9X2kRrGoIXJyO5pmksd75HTuKxmaqz1NiZwuG6bhx7GmxnKZJOe5Pc1FM2+aFT90/pU&#10;7/KSB0zgUmUzAIxTcc96kIpCvUVkd3qMxSYp2MUdaYhm32pNvNSkdaafWgZGKay/L+NScZNRyvsU&#10;DPNJ6IdyKQE4HSq8mFkA6AYqfO3NY+oXUiXTJtCExhlLd+azuNO5R1KZftbKTkyEcHoB6VxHxe8X&#10;x+BfCsnkSlb+dgtsUGTkn5ifYDP6V293Bb2+nyarPmXygCI84LnsK+Q/jZ4zmuvF17Mk5KDEdvET&#10;lYc/eFNJtofQ4Dxh4i8zUBbwyCS0Qhmycln7msa4uPPVLlFwW4ZRVK4ng3BhEruTlsEjv1p8FwTI&#10;eFRT1HUCu5RUVoY3d9TW0q7uvKl2WxntcgMcAlT2NaSWWpTxs8MiuFHEZPLCsi1YKqhZ2x0ZFbGa&#10;2NNgntZwys32VgSeckUNgTxW19DOj5dCqfNAGyT+FX4oVuiVWExzHgs/QVTEy2l0blpWlaQZBzkn&#10;AqS61ndEMjyWb5QyjJNHXQW6IJPDZ8x2e4UOTyq8Cq8GmxWs3lg+aZPlGTx/nitnTPD17eSoZnSK&#10;3ZdxaRsYFPXR4ruYpaIZWQZCg4B/GhuxaXYwVsUST/QAJxHkO7djmpYdIa4Cz3TOgJ5O7p+FdCLM&#10;WvkWvk7bgqTKqjgc8CpLzS0t5I0uMgbd6hTnNZufQ3jC5iQWFrPPsDteovIDrgD2963tF0yEs/l/&#10;6OPurHGOuc06ygdZhGsaxSSDCqRggV23hnw6/wBpKwwgynA3YyR9KxlOx3U6VxbLw/BcyRR2dpmf&#10;I3ORz9TXpHh3wFHFiSfEh65Xnitjwt4P8t42uiEcLgpHwT7GvTbPRFs7dBHAEUjoB+tefUrdj0ad&#10;LlMDw34aWGdZypPYKw5NdxpOhy390c5Cr1UDge9WtH0hgMkAuTjIruNK05bWEKFwzDJ9TXNfqdNr&#10;FOw0Zbb+AF/72M1tx6YDGPlGe2eua0bex2wAkcnn6Vet7MvjIwKYFez04RsRgBa00t8leMAGporc&#10;Z/HFW1iA/Ci5LGxQDHFWIbbmnxpxmrUSDb0yc8U0ZPcIofkFTpF2pyJgDuKljUbs1pEzkORMZHap&#10;ApyMDBHf1py9cAAVKq8/pTuZCAn0/OlUeuaeV6dzS9RzR5gRlQc8d6QKMc9fWpWXoB680wrt4Pek&#10;BGVx3qMgHPPFTsv5VGV65HfigCu4445FV5UBXAGCetXmXPbgVC8fU03qjSJmPGAGyMDFUWj+bjge&#10;ta8iZFU5EwTxxUNGqdjnNZ0i11e0khuEV42BUgjORXxb8fvgcvha5a+sixsZ5Puhfuk9q+5p4hzj&#10;OK5Xxb4etPEWn3FjcIHSRSMFc4460rtHRTnySv0PyO8aeGTYyM6rn5iScYrgb60McuWH3eRivsn4&#10;5fCu48KahLGYBJCwLIxH3h3/AKV8t+JtIa0uiVjyuMZ969ClUvo9yMTQTSnHYzPC2qyafqMDjlCc&#10;MOlfQemyp4l0YWjsIjtBjkByVI+6c/hXzQ6vbTCUZXbyQK9p+D/iGGa4EFyN4dMKQenvXNi4XtND&#10;wdS37tmtLcSPOWmXyruEmOVe5I71XNmQ0+xcmXDdMV0fi/Tljkm1SLBL4EkfcY71jxT/AGkLJvG0&#10;4Ax0IrhTPTequcrrGljUYnkVdtwoIIH8Qx0NcjZXZtJWjO7r90jBHtXoV+p0vUyASUchsnnFY/jT&#10;w+mrW/2+x/dXKLlyvRjXXCXRnBVVtUbPhzXPKtkgncmCQ5HP3GrqgzMiHIVkHDDowrxzQ9VNzCIm&#10;fZMgwVPBJrvfCviFolS1vH82PICk9R7VE42ITTOggvToes297F8qk4c4ztPrXvnw58Wrq0ZgZwXX&#10;DYHSVfX614ZKttMzQK+1nBwG6Ee1aPg7U7jwrqFtIZj5cUg5HIIJFck0i3eSPr+Ih4VZT8pHGKUY&#10;Ea89Twax9A1qPVdNNzFymQGXPKn1rXU74kOBjPBrfDK8zwcY7U2BHPXNMmXOePr7VIflGB9ajclh&#10;gHr1r3Y6Hzcildclc1lytukK9MnFadzx36cE1kyttm4PJ5zQ9wWxah4TGfatWyy6ls+xFZMY6c1p&#10;2C4Q5+v0oW43sXl5WnkEKKbGPlz6npUjHBFaoxYxyNhPUGs+WV2UrjFXnUNhfWqd8cPxwoAGRSls&#10;OO4yxO9ycY64q9G5zjqMms61Yrk9ieKvwZJBB9c1gjYtLwR6VIVB5HTqaYoIHQnilUN1A47iumJk&#10;NU4lyfu+lQsv3x/D2qRkyx/Gq7NtDqDzg81TEZtucXhDdMkVtqw3cHI61iJAXlBXls52mtaM/KD0&#10;PQ1zNmq2LO7cRgfWnMc9/wA6hQnPrUxGBWkWRIjlyx6c1DJhVIzyeDU7HYdx54xiqc+cg5+lXsIy&#10;76VkbygOGHf61NpimIsGHzEc88VBflhMWPPGBT9PferE/wAPH1rFvQ2imXlf5uT0Oasb8jJPf9az&#10;w4bn3wBV5SMD0x0qYj2Mo96QjNPIz1HIoI9qg7iPGD0pMYp+MCkxTJsMIGBTakIxnnim7fegZC54&#10;NQsu85JxU0w+UjOM9cUxU+WoLG7AMnrmuf8AFrFHsViXdPuycc/L6V0DxcHkj8a53XmNjdxXII+R&#10;GSMyHGWIH8qhgkkcL8Y/Hlt4T8CXuowun2qMfZ7WE875W4zj2z+lfEms6vNeS7GIlyMs5GTk9a9a&#10;+PXiO2l1hNKsr0zrajdOzEMGlPp9K8UkuGklSKNNzE53Yramtbg9iEW0cxCqh3dASevtViDS5Syf&#10;uioPBJ6A1ajspILpCjrcvnhBwM1cvY7mM7biULKp3GNCCBXTdtGNrEcFjGmZA2x1HLHgCtaHUWay&#10;MEIIVxhpgOPwqjpVhcarKwtrdrzZjzGY4UVs3kX2RUiDpG44KqBgUDKdqp01f9UTE44lkOQfpV7T&#10;4migNzOgO45QMAMiqUUgfLqGkWNcZk+6G9BVm3srzWY0uHIQ4wQThVX3FAWLEc4upDlzKAPmTPyg&#10;VtWmrFmgs7aL98VKhzwgFY76cbC3PlyeezD5pEHBHpWv4Uc2twb6eEPFGrKsXckjrWcn1RskPiEk&#10;E7kZluQdjNnKrzTikmo6giFyz5xu7CgWcuSvmhS/JAzn8a6Pw5paNMiSbpXXnIGADWEpWO+lSb1s&#10;aGj+HI470MCbi4+60j8gV6p4Z0I2+PKT94xB3EZLH1rL8L6YEId0Dl+VQDoa9U8MaaImWTaCRwSe&#10;3tXnTnzM9inS5Ea/hzQRp6F5h5szdz0ArsLGxkugONnYZ9PWm6Pp4lALDIHTmutsbHaynAHsKwZr&#10;t6hpWlLGoGOF59810NlYqTvbPXIptrbBccdetaKJ0HT0ouiLkgTdhR06cVoRwhFWo4IAuMj3q4F4&#10;AqgYqRj0qZV6fypY1wB3qVFG40EjkXA9anjOGHrTAvGaeo5/zimiGWF+tToOQTVdDz6VYVtwJ6Ct&#10;ImbVyZcZ+vNSIMg9qgBJxUyt909/SmzJokGT7AetHfn9O9NVuKUNk+wo8xD8Z6Hr29KaRgZzjsPe&#10;lV8A8U0c8UgEPIPHY00A44GTinn7470Fgp96AGMvy598VA3JIxUxORz3qNiOcCqRSKtwB24PSqUo&#10;x9avynI5HsKpTtj6UpGxny/Ws66QHPAzjknrWrMABmqE6Fs8ZNZM0ieY/FvwFB438PzW4QC4VSY2&#10;I746V+efxK8ENpt3e27BlkgcgKRyK/UiaP5yMZGOa+fP2gvg3DrET6vp8X77GJYwMbveqTcXdHbR&#10;mrOnPZn5qajp7Rk7hgg4YD09ad4R1I6ZqsbBjtDcKDgmu/8AHPhCbTpc7Dgk7yB0Oa871Ozks5TN&#10;EMFTuBXtzXapKpGzOapSdGpzI+mJFi13w7LcRKZBcxZ90cdV/SvPbGZbdjCCwRgSu7+Eitv4Q+J4&#10;ta0WWylfDH5oyOADjpU2t6TBDLKrjybmUbgxHBb/AOvXk25G0+h6CfNtsZV6Wv7VZwoyq7Tj+dUL&#10;SdoLpEckwnsexqS1vMxcgrk7SB0qLVo2CxzqdyIuGA4OO1bIzlC9zn/HXh8JdrfWcZzgBljGARmq&#10;eh6yL2JVzsdPl2kYIIrsLGf7ZA8UrgDb8u7ua4DU7G60S9nn+zGMhyJVA4x/eH+e9dEXzKx50lyy&#10;uj1HSb2PUbPYDsnX5cselbOn35eHa5BCnayN3rzHStWNrOkufMjbBYdmFd7ebERJojglQSF6YxXL&#10;ONuh0xd+p7P8KPGH9kXz2sk/nRygRsrHkJ2P4V73bMhgVQdwHzKexFfGlnq39nNaalEA+xgCOxGO&#10;RX078O/FMeu6GSrguoDx5PJX0rXDK09Txsxg/Z8yOxLY7fSmjjJxSq3mqr5GCOMUMvWvZR8q9TPu&#10;fmzgVk3ZCSY25Yj8a2rlR1Axisa+Zdw4+cEYpFJD4yQEB47Vt2p4457Viq+WQkfhW1ZHKA9c80ov&#10;Ul7F4ABRxTm+bPtQp34NKzY7fjXQZPUjDEHIHSsy4J2tk5GfyrSbKk+tZd5kKR688VEiohEQcbem&#10;cGr8bbeBxntWXZOSWHTHStC3cSSdfqKx3NTUiYsAD0x1p/3cEHOKYhOPWpAoNdSMSGTjnuaozxnY&#10;7g845HtWhcYAUZ55FUpcqrHbkYwab2GZKTsHBUYK8gitRJd6A4rKt9sueduODWnG48sAYyB0rlZo&#10;ti1GSyVY6jrVWAkjrkVZXBWrgTIbJzgHpVG4OTjFXXPSqdwoAZv0q3sSjI1FiGBBwMdKdp0u2Nz1&#10;OORT9QG8L8vQZJ9araYcrLnoBwe9Yy3OiO1i7EwJH1zV5eMfTNZdu5YdM4OM1pxNlRkUoi8ikw96&#10;TbUhGaTFI7LkZHNBGaeRSY60milIj6cVG/yjrUxqJl3EdgKWw9yJhgEn0qMthfX6VLPwKrGQKwXu&#10;36VL3HsPVWl45ODnArxT9onxfaWgTRod82piAyERtgJnsfwBr1DWvEFxBE9ppabZ5Pla6b7sYOen&#10;vXyb8WvFNtpF5qJt2kn125k8l55QGG0dWWpvfQcUt2eJ31tcX9yZhE/lFjmVv/r1Nax2mjOAQ11c&#10;MM4XkD2oMkzebd3tw/lgfKrcAn2FZxna7ci3DRMxwZTxgetdMQd9zTGs2agtJaMJDkFY24Qf40W+&#10;Z4sbAsTNkA5LGqNubaytEiUi4ZWySB3pXvJ5E2quwbgSRxj2rbbcysdImoTQqFtZVhK/eKcZ46VS&#10;tomvmZy/zbyCTyB71RbYsS5JVCNx55Jq7bXcdk2HwHYA49AaT2Jt2NVHS/vIkkBjhgTEarxvb1NT&#10;3GrPIhtkCpESfNIHLmsXE6lLh5SS4yAOw9KuoBBtY4M+3JHYUM0iXWv2a2WJBhAMEDqa1dKvUsW3&#10;OCfl4HXFY8NotvaROXy0p3MoPIrY0W1F7dZkH7pBkj19qwm0tjroq7szpNJ0xZJBcy5Z5TlU6fjX&#10;eeHNH354Uh+/pWF4d006hMSpIVCBkjgV6foumLAEhijyOCWPWvMqTPepQsbvhzS0RgAoL9264r0L&#10;QtPPAHb8vrWRo2mJDGhCYB713Wh2Pyg9BnJHrXK3dnTsbekW42oFAx0zjGTXUWVsAAe/pWZYwBQC&#10;Rg9h6Vu2sYwPWmZt3LUKdKvQRc/NzUUIxjjircI+X9agzJ4l469KsRDIqulWEOBWqdxkhYjp19DV&#10;hASlQR55zVhDx0pkskAwAD19KevJ9AKYvuKfx1zihEskT68d6njYZwDx6VVU7QT37Cno5/HNaJkl&#10;sNx15p6vgepqsh65P4VJ5vFaEOPYnDYHWlVyc4HNQhsCnK2RikQTA7ug59KcBg+h9KhL4H6ZpfNH&#10;fNKwrEp4PXNMY7VyeaM5AOKRiCP0oAbuOOBUbsec8e1SZxwKjZPmz39Ko0juV3BJ9+tVnjyTnn2q&#10;3J8tRMCe9S9iyi0YwexqvLCMcVfkXAPFQGM49ayZSMp7cKzMckkcVk6rZJcwyI+TGwIxjOTXQ3CY&#10;x/Ks6ePOdw78ClexofEX7Q3wqOjXU95An+izgkKBkA18l+I/D7Q+YUJRRwynriv1f8feF4PFWh3N&#10;jLEuWU7WIyQfWvgX4jeB7jwtq9xBcW/mJGxDBhjcD3qoT5X6noxSxFPXdHhHgLxA3hnWUTfm33gn&#10;Ne3+OYje2dtqtqS6bASByMV4d4i0N9KuzKq4gkJKEdvavZPhN4ih8SeDpdLvF3T2xMUjN3B6GnXj&#10;rzojDvl9xmFf2O7RYLyJ1O6QiQdPm9ar2VyLqF4nAZxwwI5rQj8zRtUm0aUF4EkJgLj7w9PesTUo&#10;5NH1gPGSYvvkHrg9jWaNpK+hXeIxylMlXT5lHYjNamoxx+INLMbsyTRA7QF4Ix3pmqwB7Fb2IABX&#10;BHPb0pbG9UNHcov+ju2HB7eoq1dHLON1ocG8MulTLDIOFIKMen0rt/Cuqm+tZYJjv2gFSe3tVHxL&#10;povJpcKdrcxOvNczpGoS2LSoVKuo+dehIrVvmRypW0PT7OX7OWt3wySklT1Ar0n4W+MTol8kUgGy&#10;3YAknkg15XZTfa7WKQckgFSOgPpW9YalFHNbyPGA4Ox9vGRWSfK7k1IKcXF7H2ZbyLI6sh/duokj&#10;HYg1YlPGc4xXmnwf8XR65op06SYvfWJyoJyxiJOD+FelZDgfNxjPua9eElJXT3Pi6tJ0puL6FK5l&#10;Kggn3rCvpt0mSMH19a1r5gSTnoMYFYdxOm8owOTnFDfQizLaS7cDPUCt2y4iH0rmVcYB9PWuitJA&#10;Ixg54Bx6UkyWuhppJwB+dPkY7VwevSqqsSPlFStgRpzkrW0ZGTCZuOuT3rJvJDtdT161oSSfId3X&#10;1rIu3+YkcjFKTTLS7io4R0bsRnjrV6zk8uUgg81j2sisoBOOeD6Vo2sjGcjOQKyKOhjb5fTFPWT5&#10;cVUWb5eRUqSDAzW6kZtCuCxDYyKgu3CWrsBntUzMefX0qlqBJt3UHHHNU2CVzKs5Y1nwOQRk5rQl&#10;kXYGXg9xWJEoUE9CPerCucAA5DckVg3c2aNuyYlBzx3zV5WGKybCb5OSeDV5Hzkdc9KqLsZtEznq&#10;e9U7k7kO0ZJ/CppJPmI6YFU5JAFf2HFNyBIy76d3Yrj5RwaZZuqxSjB3ZwfSoriQ7sU2M7VbAwTy&#10;eayNdNi9ZPh5CeATwK0UdQo559KwbeUlxzxnmtdJF+Qd8daEydiTHFIBk9aftptB2jOtJjHUU/Ga&#10;Q9TQO9yGTp1x2+lNVcKB+vrUrDJA7d6a3GfSpY0VbjJAwOM8/Ssm8lU3gjWQhAMSSDnZ7Ve1K7eN&#10;PJhXM7nC+g96y9SvbbQ9HllYs1wOTgZBY96ks5PxLr1nBa6jOZdlnaQHylJwXf1+tfHXirU5vFuu&#10;ySeQtvBCNoYHJPPJNe//ABVvItO8MC51AsgLGVAuNzvjgfTJFfKOu6zcSQf2fanylkO+bb3J96IJ&#10;ykXbS7Kd8wu7mQ3DFooTtRVPA/xphbzlZEQiNRg8cmiK2WG2Co2xs5bHNTiWYcbyqEjIwOa7EkZJ&#10;vYRrSU2MPloIwSQTnk1IwhskMbygnqR3+lQ3d6XtvLQnarZbHT86qxWwneMctJIQoye5NV5EGxbQ&#10;RywrcthkVsKjd/8AGplg+03gjwPMfksewFLqgihuI7e3wIbZSv1bvRYzCDfNIDvI2oQc80ndoC3c&#10;3IhY7gC6cKuOnvTn2oQ+/LMoJI9azWJDebKfMdzgk9TV63hEkec4x69KXmPVFmwDSy/OxAIJGegr&#10;tvB9gLi5HLBejHtiuJsX80gKOeh+lei+F08qO2VTlnbDYPcdq5q2x6GH3PT/AA9ZxosSRpiEenfn&#10;rXpmg6YPLDMOcjP0ri/Do8zyVAyOOAMV6hokIVEG3jqR1rx5dT3ovQ6HTLQYTd1xx6V2um24WNQB&#10;gdcelc5pduXkQ4yODiuwsIyAM8Z4wKyTZTNOyj3Yz1rXiXao9cVQtUwBx9a0YzmmmSXYicenSrac&#10;KB+dUohkVajYY6cDikSWU4qWM5qurVJG2M1SdgLaYxU6NwOKqI/4mpUbmrAtBiKfu/8Ar1XB5z05&#10;qXeM9zTESDmlXP4UwN6fzppkPXOaonlJxJxjp2pUcr05+tQK2Rkjr3p6HGecmmJxLKyjvUu4Y649&#10;qqZGMdTTw1aXItcnDEseBin9+lV1PfPFP8zJ9KZLXYnzg9zS7sgY71CpIx70/qODjFAmrD+hyB+d&#10;MYk575pc++fpShfb6UBdoiZcnp9ajZBUzDimODj3oNCB19agcf5FWmSoCtZPQCnOm72qhcRbgeK1&#10;3XOarSR4qLF8xzt7CygEDvwBXgf7Q3gA6zpL6nDEJZEUiWMDkjP3vwr6Ouk9s1gavp8N9BNbSqGj&#10;dShBGcgio5TelUcJcyPy58TeHPt9vPaD/XowMZIwM9xXMeANVHhbxxEt2Xitpm8qWPt14P519FfG&#10;vwRc+D/EJAiAg3ZifHUGvAfifozR3EOp26YOMMy8cirjLmXJI9KrBJqrDZnofxV0BpIUv7Jz54bz&#10;49vUYxkfjXGtew+IbNLjkyycScY2N6V3fhbV28TeC7FZJQ1yi7XY8kHnFebwo+l+IL20YFYLolkJ&#10;GMSDt/Os6fZhPa5Pol9DG81ndLvgkOwt2WmKn9kz3enSZaJiHiOOM561n6xbNb3EE8RASY4fHTI7&#10;1oz3R1LTt6Nm4tgdp7lR2/St0r6nNInQ+cpjIw45XuRWF4h0nZLFeQ/ffKyKBwR61eF99ps4b+3O&#10;Gj++p5zxzWlfKmt2CNbgLKoBCjjBq9TBpMwPD+sNBiLJ2o2Qp5BJ7119mwcCQEuuck15vco+l3pj&#10;wRtIOcc122jak0cMUZCuCNwA781Mkuhm3oeh+D/Fh8N69DfwE+eSECjgMp4IP519Cad4q+0W5kV8&#10;iRdyKO1fKtuouphJCdhRtxQ9RXr3gfWWlsIleQOpG5R3HJyKunNxdjxsbRUrSPS5taZgVUgkjr6V&#10;RmnL4bJPOc1RXKklRweeafFN5qjjAzXVzX3PDcbGit0zuu3AXGMVq2upuh7cDBFYEbNnircbgHPR&#10;jwcU1Ihq5vprDqxIOAePpVoaxvI6Adz+Fc2s6lQoHI9asLKFIwMA8CqUrk8psPqjspwMnOAD0xVK&#10;5n3QHeAADziqjzYGB29KiaX90QeexzVOQW7kvnCJkPRWOATVi31EwzBgflxgkdM1nCQsgU4Kj1qS&#10;2zymAQeeahN9Cjo11nbEGHPPT1pV148ZAxmsEv5Y56AY+tPS53gfL0PT1q+ayJsdDNrQRkdQMY5U&#10;1Ul1j7ShwNuQQSf51kST5I6AdB/hRLdDAAA9KXOxpDzNsPJ/+vSNdsGHFVDJlMdqb9oLE9MjihsZ&#10;tWupmBuxB5wa0E1fcRkAHsM1yonznuc1KLlmwOg/WkpWFa5uvrZLuduRnAAPIqNtW3MeMAjk1irK&#10;Vzjp1z61J5q5HH1o57isWri5V0Jx8/QVA85VcZwSM/Wq8ko34BIXPFNluPu8A46mlzXKSLNtfbCQ&#10;wAOcCrn9ubcLgKcdfeuflmy5I4yeBR5gxznOeRRcqx6Dg0hHrUu3mhk4rU3uRbaTHFShcUxsHpQB&#10;B17VHMvTjpzj1qyE4zjAqC5GNozzkknsBQCdikkYiE1wVBO0gCuM8XXL3NiGiUEbsMOzKK6rWpmM&#10;HkRPsLgZb0X0968j+Knic+GtOndLqO1McRChjkZx1+tZSehskfO/xv8AGc3inxIlvaqyWqKIlDZG&#10;Ap5Y+leTywqtw8aMGZScuO4rT8S65KZpXjJluLptzueoUmqtjbm2heacjLDAzzitqcbFVJJ6Iihj&#10;ETHeQsfUuapXWoRyNiMkoGxu9aiv5Wu5QefLHQZ4zUUShmAxx1OO1dSSSOW9ti7ZuTbXCsASQCoP&#10;c56VoaDCVLXzoHS1ILL6selZMru06JEBhRkkdK6c6e2nafaDzQFu1aR16YUdD/Oh9iovqyrI8cav&#10;LKu53OQB3NU/tEgQhx8zdB0xUUt0XcugJX+FT2FV84yzEs7En2ApWuDNCK4G4DOcHn2qWW98sFMn&#10;BOQAetY8twLdQBku3cGmJ5krI2TnP4YpW6j5jr9ImMZ25BdjkgjkGvQPCUxUupcJhgQ3vXmEUjwO&#10;kikZUc4716L4JInvYXkK+Vgkg8AnFc9bY78M9T3/AMEhtsbtycZBI6CvWdCAIQDk+pryXwjcm4kh&#10;2/wjt0PFer+GWM78HBxwfavEmrHuxd0d5pkABBHHFdLYrgDPXNYGmYCAdx+tb9q2wADoe9ZM0Rrw&#10;noKvRVnQtwMHnvVyJ84xx9aLisX4TgdamB6dqqI/HX6mp1OV60xFjeeOanRsnGcVVU4xzzUqdznr&#10;TsTYtK3I7VKG9+arKcAVKjAceveqiCLK8EHpUw6VCnI65qVBVgx6dcZpxGKRfU/lT81QhoI54NKp&#10;Xk5wT/Kk3hTyM+lAxxgZ700BIDgnBzTw+eMUzOO/J7UH8qaMiYEUA/NxURbAxSo2B61VwLKMAOT9&#10;KeGBPHX+VVGyxGPxqZG7GqAnDfhQW2j69aiYkA88+lRlzkcfhQTyom3ZxSM2TUZYBRmmtL+VIokJ&#10;HWom6k9KQy0gbP8A+unYBr9BUTgGpmAxUJbnmjluTdFeWHdnj86zrm1JU/KMeorXZ1xzgZqnPdQp&#10;kFwPXNHs0HPY8b+N/wAOh4n8Os6xgzwgsOMnFfF3ivwgkX2nSbgZRxhZD1Q+tfpBqM6yJsyjqwxy&#10;e1fL/wAdfANvDdteQGNElO47SMg1jOm17yPRw2JSXs5bHyj4Khm8LeOZ9Avn2xSx/umH3SwHB/Hm&#10;rXj7RnuEM0QC3UTiZcDB3CtLxFpM2twi6iIXVbFhJE/AL4//AFUavqQ13Sl1OIrGQgEid1kHUVk1&#10;rdHddHn4uY/EDy2qp5LyJvXtiUdRUOhSNZ3QWVQHyQ2Tx0qPWrcwXSX1uTEZPmGONsg7/jTLmdNR&#10;BuMiOSVf3gHZu9dCs0ckk1cL2NNB1YImTbzHIPYE9q1rOdYJleLmB+DjsajurKPXvDUUmdlzA3Pq&#10;cCszw9cvOGX+PGGQ9jVWM9L2ZZ8X2RBhu1QGGbAJx901m6DcNhot4QxtkDufWuoiVdWs7jT5nCq6&#10;5B9COlcYsb29wHBAfcVZTweOhqd9CXE7/TtQWKUzIu7zBtIPau28I6o0V6I4htTaZACfpxXn2lRi&#10;a2f5gH2biueavabqEun3kMo+bawBB7iszmqQUlY+htM1U30RI4I4INXYGLAD3rlPDmpK0qlANky5&#10;BPQGunt3aQfKMEHpXVF3R8zVp8smaMRIOPTrUoOD6CobcljhRlh1qyBuPIwOtWjjHRDdkDr1p8c2&#10;CB6HFMgIVt/bpilRAshIOec1egaEssxbAHGOvrUSzkgrjgmnMhB3dOajVCCzVIh6t/CAScVJFIUP&#10;T6VDEwRGZuucAU9ckZ6ema0SGSJMSSrcgnP0o89kJAHFRspBGKckRZevehj2FefcAM4x0pvmjPOe&#10;nNRgZkJ6gcEUk48s7Ovv7UhDvM9+Kj7jA68k+lKwAwD+VSBOmD2zilqGwgwq805WLc9DSOoZsgYH&#10;epWjBAx0NIQ3zNxPpik80nOKaymMHng9OKavAznB9DUtCt1Bmywbt3pskhYk9s9qSQn+gFNbO36/&#10;pTTsUhvJbk9DkUrtvIwPqKZuJUKOpNLEdr46029R9T1Hbk0mKl28f1pCtdBsRFcUwIPTipwKawCg&#10;npQO5A3J64H6VnS3UaPNcTkrbRjAHd29KuXEgRcnkHgD1rMMJvQFYAxhsknoKls0SMeZ5kgn1G7K&#10;QQIrOwY4CLg8V8c/Fbx5N4lvJ4RAYtNJ3KrD5mHavpv4g6nba7DeRvO0WhaPCbiXacC5cfwe4r49&#10;8UX0uo3E95c7Y5Z5C4jAwqL2A/DFZ6N2N4x5VexxV3ZBbx5XJ+cfux6D0qjPOHBjySM4PYZq7cyF&#10;5mO4kKCc9vpWakfnEF8xRMxycc11Rt1MmrDNoJ2jnjJPQCnLbxwR7lwc55NOI2sUypiB4296ZaQP&#10;fXSJIwESnJXpkVoZWuaOg6Yb+4jhyI2lYAu33VX1zVrxLrH9q6rKkDj7HABBGwHJCjFK15HZRzOg&#10;+VBtVR0J9K5wyHYqgbOSeO9C11E2o6EtzMqlI4iQBySO9MWQqpx2/WkVMnduPHQDpUUjE5UZye9a&#10;Gbk9xhHmSgLkGrys0aBXOF4GB1NUVIRd4PfAHcmrEkLRqJZ3wSMgHvTFdmxp0hB+c7lU45659K9G&#10;8H/LtaTAjZskHr9a8stJd2SRlyMgdAPeuz8O6mTbIBIQynaSelc1VXWx6GHlaVz6R8H6ushEUfBw&#10;FGOy17T4RmLEbR8uMBuxFfPXhO5SNLK3hw7yY3yjvXu/hW8ChFDgxxDjHevFqR1PdhLQ9Q06QcBe&#10;R3retpOBxXI6bcHAwRg9K6O1l+UZNcr3OlbG7C/y5Bq9A5wP1rHglxx19q04ZRg5oGaCkdqnjPH9&#10;aqwtmp0PNAiwOlTpnHtUCnIqwnIFaIklUZNTovTNRIOKshcjNOIkSJ2qeP6VCin8KnUitERJjwoP&#10;NDClzjtQOh+tMXmNVQWORzUoAB9aaWyOlJvIwMDHeqG1ckPGTSZyOc0buPahiAOD0pkqI3JJGOKX&#10;OMUwvjpz60m7PegTViUtx1pRJ05qAycUzzMj6U7iLZkzjnvmgycGqZnyaYbjgnNFwLTzUzz+KpyX&#10;QXnOB+tQNdjHXikBombOaTzsd+lZn2r3z7Uk96sIGCM+h7VrHVCk7Go1wFU8/Ss+91byumD+Irm9&#10;U8VR2+5ULSP04OBmvNPEXxTjsLiVLvEcQODIGwB7VZluep3muvDICZAB1A96wNa8bm0wHiEoY4wh&#10;rwbUvjfK10/2LElsvG+RuAc1hzfEJ74FJHjcOcvLG3Az2q+WyMpKR7JqXxVtIt2d0bKMbQcqfb2r&#10;z7xl4uh1y3kU2sdwsqlQVbcFHrXB6nBNeyh4HZ4MEMEJrPl0aWYBEaaNcfdjJGT60maxVtU9Tz3X&#10;7S88Paj9qs53mWMgyW7DOVqDTL/TJr+e3jYIL9Wk8hxgpJXR+I/BWs3LPMpYIy48wNyB6VwMvgTU&#10;o78FXBmjIZHY4NYSUbWPQhKpuYmp2Dt59u4KuclAexFc9HALa/iE2MOCAvbzB2/GvR/FumSrOlw4&#10;CMIx5mO7Vxuq2Iuoo5h8hIycdQw71jF9DumuZcyJrGQ2UxVjiKcHAzkBqyLVP7M1rc7ny5g2T0wa&#10;vW+2X90x5b5lJ/hbv+dJrVm06DYoBYgjJ5yK1Oe2hail2ESD5WzjP41R8SWH2WaC9XBgnbbK3ZH/&#10;APr1Mk6TErtKYG1ga0buyF7YXNgnKNDgF+gbtSM3ch0iQRzIVYOpUoW9K0Hfy5AxI25rmvCOqHSp&#10;jDepvDDy2XuGHet8SeY8ybcgnKjuB61nJWZmeieC9Sa88+x83bIg82IA87e4/wA+9en6bcmZEdGI&#10;JABHcmvAfD9y1hdWt6jETRSbRg9favavD2sG4QEoEfGGXupzWsGjx8XT1ujq7VnjnXHU8c+laMdl&#10;dSAMq5Hc+lZ9o4aaM55yOK7zToA0IOMDuK64q54c9Gcs1hcj/lkcdBgcVItlPCuGibLcjiuzNuPL&#10;HGBnPFJJEdvAHoO+K1UDC9zjDFcCI5jOfes6eWSHGVIB9a7m7hHkDI6Z6etc3qMS7GXaDkZGe1S4&#10;FJ3M+E+Z14BANWQsr4CqXA6YqmrHaAB7V0Hh5FeT5uexFCVx3M82V0VJ8ok9qdHaXcC7pIznsByT&#10;XbwwgjGBjHFStbjB457nFachPMcBd2UxJeKM4wCQahmM/wBlfzICjoM5I616D9mAQrgYPOMVg+J0&#10;RbZ8DG4Y+tS4gpdDjLa7884Iw3AHvWlHE2Cc4AFZdrCVuQoHUgD2rdkXy22g8DGT2qLF3K0cNxjK&#10;oWU9CBT2hucD5CCPbrXXWKK1rGNoA2jOKm8lIhnGT7jNVyJk31scSyTycNGQB1OO9RhZtp+QgA4x&#10;3rrrhOCAoAJzxWdcoASMDPpS5UPY5aa/8k42ZI4Jp0UzSoG7elP1WKNFY4y2eo7U63hCxISORjis&#10;3HUq1xMEANjBOeO9Lbxs0/zKQAMk1et1V5BuFXxCNxG32yOKEurEdwRmkIxUlNxxn1rc3GVXkbew&#10;HbvViU7VOOpFVs7ImJPTv6mk2WkUrkmSULj5ADgj1rn9R1MTSS2du+2NFPmt0B9q1NSvjbxyCP55&#10;2X5QOg965Txdq9n4U8OwpOhF3c/c2csT71hKW51Qjc8u+LGq29noA095EjM8hkkiBxhAOBXzP4km&#10;Go3yPjECDai92HvXp/jeZ9VFzcThjA03mFmOdvWvLtTnifKxk9CFTqx96im7s7ZQtGxzl6kFuzyS&#10;sd7HCxJyAKzGSa/KhRsQZBB6AetXdRJSYJIFi2gZHVqqTXYBPlkiJV5z1PtXfFaHBJFS6lit4THE&#10;d7qcE9q1LO3TS9MN3OQ084IiVeR1rMgtHleNjGqs7ZQHv71u3wEt0W4NrZwggNwC1XdbIw5epkal&#10;Ibe3gtnIIT96QD1Jqlbxm5nXOQvXJOAKavmX9wzsCWY9Owq4QsMZiXpzkjrWiMnYQnJIUYA/SoMB&#10;2GScZ6KMkmpipb93GMuwAAHUmomuPsBEaYM/IZuuPaqMxXkjtQY5LfdNnIJbhenFVZrkztuc5x0H&#10;YUxmMhGTknrmowQzjnjnoKBF62cj5gx6YAzXV+HOqNnMSHnHUtXIQMEIOffHqa6Hw64W5MzuQkf7&#10;wJ0DNWU1dHVRdme5eEr1rOKOFwTdsQ3B4RTXuvg+/wDMt441ckZGWPBPrXy/4Z1eeW6ChCJZuF5y&#10;a+gPCEuyGJd5IRfmYdC3cCvHrRsfQ0pJo9y0O+88A9DjAA9K6yxuMgen+ea890CUiJOcNgZHpXY6&#10;dc57150jvgdTbOTg55zWvbuGUfzPrXPWU24qMde9bdu2cUDaNWBgMelWlPI5/H2rPifIAq5CRirt&#10;2FYtpxVqJTxVOHlh+tXos/hVJGb1LCLyM9KsIOcVCmT9amQYrRIlkqkDrz71IrYqJTz0qTAwDV2M&#10;nuSnt6Hn6Uhf0pmRTd+OvNOxSRJuxzS+cMcjioDMvQ8elNeYZA7UyyyXGD6elNLgDHWqonxnJpGm&#10;BA5x9KYWLDE4z1qMuR3zVd5znAPFNN115zS0HYsF8d6aZMA+nWqxmPfFRPOMGlcRM83J9KhkuAo6&#10;1Vkm96oXNzjjNSFi5Lde/wBKqSX4Tvmsq51DaTzx65rFvfEMUZIzk+p6VcVdjsdU+rbU4wO2TXF+&#10;MviDYaHE7X+pxW2M5CsC2MVyvjH4gWWjlI5ZzEWXLANjjFfNPiHxBL4j1OWZkBj8wkRFiAi57+5x&#10;XUkcr1dz1Pxz8aZ4tOlk01DbwAYF1OfvZ7gV4HqOpeIfFEst1fXpbTUy5ZztBPrii1km1nULm4vH&#10;Y2kakRxE4Un0qvpOjXviPzWd2SLftjj6KBnqa2sktTDbRD9Lv7qZc24eSwVgGLDJf6V6v4d8B/2j&#10;ZRXU5aCOT5ktIuSfrVTwb4GCuPNLGBRjkYBNew+H7eOzVkUA/KADjp7VzzqJaI6FTk0ZmieCXtdg&#10;ldVGc+WOcCugXwnBF88eQDnIAHNbtrZeam4YDDrWnFanywr4x2Nc7my1DU8z1jw8IAQQxQ5Kj0rz&#10;PxHpTRSCRQAAefavoPWtLaSI/Lx0yPSvJ/FmmJHHKpByOR71lJndTPI/EVgt9ayIR98YBPZq82tb&#10;MTtPZk7XXIwT0Ir1zUo1CDIPynOBXnnimzNjrEGp2wH2e4GSD03dxUXO2PY4O9ia0YdQ+4rx/erY&#10;V11GyVxlZFOdo6g1L4mtBcIL23ULgbsHgbqxdMu/Knd92A/zH2rdO6MJRsyK1bydXnYk+U4wNw/S&#10;ttbxxKRkYIUnj07VlanatHO5BDI/zIw70lrP5tvHMHyQcFe9VuYvTYb4yiNnq0V1EMQzqGDD++Ot&#10;aVnN58cUqOGLLhsHirFxAuseFp4QitMkgYFuqr6iue0DUV0+J4J0DJuwD3FTa5jazOlWTySASQHO&#10;TXpPw68RSXF61ncEByuVY9XI7fyrzRlWWIFTnBBGe4q/pmp/YrmC6BbdA4bjr16VF7MwqR54M+ld&#10;HdZnjByCDyT2r0rR/ntRznnAryLw/qSXaWl8o/cXADcnoa9f0bElkjqeCcAd69Gk7o+Uqx5ZGiic&#10;f0odOKmjXHXtSOOK6jkuZd4pVMdutcxqi9ccY5rq7wYU/lXKaycIzYzwahjTRiPJhuDnNdF4RIeS&#10;ViD6D2Ncq0iAnOQwGea6jwCpmE+48FsgVEdymzt4kK8VNt4PpUak5PrU/wDD+FbmL3IGXnnmuZ8V&#10;oRbEDp1+ldQ9cv4rYfZ3IPYHHvUtWKjuclaxgygk8LyR3rTK+Z9ccVm22ZHOOT1Na0HLDqAcAVn5&#10;l+h1NkoFrFtGMKMipX+bOMYqO2k/dDAwcYp+eDxWkdiUVpxxWVcDBJ7+vpWvKMqe30rIuzgfjUsr&#10;zOfv4hvcMRg8n3pbfm35GW6DHpTdRzJLwRgfrS2xAiVc4wT+VZvcovWeTt5rR24bjpmqNgAzEdxW&#10;irbj0FSNnXs1G4YFZLeIrJhxOPao5vEFsijbOBzgn0p8yOtRZpyt5k4QHAxk4qvf3cdrEWcgLGMg&#10;Hox7Vmx63aW6s73ALuTjPYVzOr+Kje6nDBErNbRNubOAGOetYzqJHRTpOT2Lt3qcXh/SXvr1QLma&#10;QsE6844FfPPjbx8LnUpLnUJWnuWJCxryB6KorsviR4umvbh7dLkD5SrlOQvP3a8y0LQRreuW3mOq&#10;W8JMrNJ0OO5rkc+Z2XQ9SnT5FzMoyaJL4i0h9V1KSSx0eGQpJDnBV+2a8p1SQB5WRQiByscgGCV7&#10;HNe7fErxHDa+ErfTIkjY3MrSXQj6n+6f0/SvC9fwzRIAAuCRj+VdELLqNq6bZxl6SJnc5JJwSTnJ&#10;x1qW4shbx24kHB/ekf3x6VctdNN5qUXmqREh3uvTIHNUb67bWNTubsjZFuMcaL90Adq7k2tjga3L&#10;eihpXudTmAIClI4+yj0FVNXaUW8Fszjzbgh3C/wr2FX7FD5cj7QIFGOTgGs1laW9lmYcngEjtmri&#10;7sxlGyI4kFujoM724z6e9I6j5AowScE9zUzsEGByT61Cx2gE9eoNaJ6HI1Yjl3WwcIf34OAR2qjI&#10;BZD5j5s8h5z2NWrmVI4jJklumB/OsvezOGbtkZ61qYPyF5Vs9dxyfapowNxYcZGADUCIXbr0Iq2q&#10;iMHjp2oESIN0gUEDjJPpW1pwVCAThQMkk1h2Z+cORnIxVtJiZDnOB+tZy1Nqbsej+DNSisZDeXMo&#10;BP7uFTzj/ar3bwXfSXDReY53MBlegROx/Gvm3w+iTSxeZ86g/KF4x7V7t4Fu5VWOGT/XSPmRmOTj&#10;HArzMQtD3sN0Pobw5dGWMFTlex7V3OmvwOMfWvP/AAzH5VpFGvTqDXc6cxG0d+9eRLc9iB1Ng/Qk&#10;9+lblq+SOuK5+zOCvOfWty2YHGBj2ppDZsQc++KuxYwKpW3OB2q/GuMVqkRJluIYA9auxDAHOTVW&#10;BScVfij7n2q0jJuxLHzxUwGP8aj24pwfHXmtFFmT1Hg4p4kG0ZFVnk2jP6VE111zxV8rAutLuzzU&#10;TTYHWqRvAB1P0qOS53d6LFosvN1z1qF58AnPT0qhPfbTj9aqSahtBJYDHak12LNNrzHFAutw681g&#10;PqQJHPXpTkvuwaoNEro2vtOQefyoM49aykucHHpUwmz34osPlLxmz3pjybQareYeMdfWmvL1pC5Q&#10;mmOM1j3l5tU81buJMg+lYWoy/ITniiwmrIydd1lbZBgbixwADXlvirxrNp5mgiA+0sMFzyEHpXW+&#10;JLjAZuT6Aeteb3GjyXeoSSTklepXrg1rCSWgK2tzgPEdxNqpMt9LJPMpG9x91vRBXNto01xbrEhI&#10;uJW+4vQD0NeuTaAJI0j2ZT7yrjqc9aXT/CkNukryYLsfTB+lae0S2MXDoedWPhB5rmDzgTbRDGF4&#10;yfWvQ9J0a0togEgCDoFAqcW8dsuwAAA8Vo2Fp56cEbuoBrGVRs2hRjE1NMtE8sKuAOwFdHpel5Y8&#10;nJHQDJNReEfDMk84ecMI+wr0/T9FhRB8gQL/ABADmoUXIU5KOi1OdsdPljjGcgHpmr+wquPzrTvI&#10;0X+IDuB7VnG7iAyzqBnGSRStYhO+pVni8xCrHP8AhXm3jfTAjMwPGDgEdq9JuZ4nGVlHPuK5TxbY&#10;i9tSd4G0/gRis5bHRD3WfOWsA293KjArnJB9a4a7C6lo9zZurG5tHaWIjpjPSvTfFFp5F1ubDKMq&#10;DjrXmWuTnTNdimA2pMNjAdMUorQ9DezMO0jW9064icE5TIXOCDXJ2+y2ujG4BQdPYGuv1KD+y9VE&#10;0LEQSgMB79653xJZJa6kTGP3U671P8xWsfMibTQkdubjTpgzB5LUkjackoT1rH0vMN9LAz7IXG5e&#10;9anh+6SC9j3Dh1MbD1yara/ZDTrv5cgCTaCe/tV6o5ZmjoN2Yr2S2Yny5RtbI4wawZ7N9P1doXT9&#10;0XOGPpmtjY4046gPlXcEJHBBo8SMJdOtb8AsudrMB04pp6nO3cuWMyC2UM+4LkA/1qwy7WWcITAw&#10;KnHTNZOg3YVzC4DxOuQT2NdDpsZNu1oJAWBLAHjIrN36knpfwd1cXBm0maU4Yb4Af5CvpXwxsuNL&#10;tnUYJ/dyD0YV8a+EdRk0PW7G4kBCQzgOAOq96+vtFuI9MvljQk2WoRieCTPAOOlddB9GfOY+lySu&#10;lozqQhUEE01hwaVJdyAkc4xxSk5UkGvQPFkZ15HhGJ9Olclqv8Z6gZAHrXX3r4iPc44rkNVYIRxn&#10;r+NS9i0c1L04XeOhrrPh+PkkYjA3cY9K5K6R0TAOM8/L2rt/BNv5NqvcE8/Ss1uNs7ARgsT2PSpA&#10;PlP86Yrkj3p56dMZrYyIZRkVy3ieIshGCykHOOtdRKc1y3iSRg+wHkjBHpUtlJHNWMfl5IyQRg+1&#10;aduwJUHkqf0qjAvlMi55PWrsS4kUJjO4AZ9Kh6Gp1kAVY047cU51KMQeR2pkR3EAHIA/WpZCTj6Y&#10;rVbEIrTKMVl3MYJO4cdcVsSjCc9fasm6fLHHPb0zQ9ho5i//ANaoHAyakhiHyjOR3+tM1AH7QDnk&#10;HGBVhQABz061hLQosWICSnA9q1FiyeOPasu0OZetasbZx61IHDZHnYBJGKfJna3Oc849aSNcE8YN&#10;OIyh457E+lcMpHtQjcgkYAFnPA4AJrn9c1WS1iKICxY8Bep9s1pX80cThpCXAySFrAM7zyPO5CRg&#10;4RT1Fcrd2elTgkjmdR0yWRRDJIiXEzAkE5JBp11aLaqbdcERfJkDGat2duJri5vJQXKkBGP+faqm&#10;ptJCozjczFs+tXFWRc3fQ4Tx0YnCW6BQQcFh157V5rrPFyUCkbcLnua9C8WzpFfuGA2LmTcOcnFc&#10;BONxeSQ4JzJk81009wmvcMS4uUtPtLjd90qB9awoeLEEjbulYhe4rQvWeS3ZpiCXkLAjjKio5LIB&#10;bZFz+8UPn0Jr0DzXF3uaFxalNEtEU5Z5Cx9/eqM6GJMcc+tbmN94lo33beIE47nFZ13AJrh1QbVU&#10;AkninGVzOWxkTII0LyEIOgz3NUHdpZD2B4z2p+t3a3V+YkGYYQMEdC1Q4KW6ktjJrrirI86euxXv&#10;HUx7ejA8Ec1VUEHGM+wqRx1xjrz61PYQh2LkcKOAe5qjH0CFFjBzn146E1IsZx5zD5DkAnvSvgnH&#10;TA6VDLK0hCf8s06YPBoHYkNwHX5QVGcYq5aBSdxI4GcmqBBbAxjsQO1XbeNmicDAxg81DRpHXQ6/&#10;wy8aSRSvwsR3H39q97+H2l3EwS6uAoErBolHUjPevEfB2ivfXlqME2cbBpG7k+lfSHhOzVIlwSSS&#10;CCOAB6V5WIlpY+kwkNLvY9c0GPMKbeB0J9q7TThyMZPHWuP0GLEK8/KOgFdnpyYwc4PpXk7s9M6C&#10;0yStblp94fSsOy5Oc1uWvY+g61pEm5sWg6YNatvHgDNZdoCSO2envWzGQFGegrVIxlKxbiwP89qv&#10;xkbQMjPpWBeapDZEbmAOMgGsy58UiKN33bEHOc8kV0RjY5pNtnXS3KxnkgDuaqz6pHEhYkAerGvP&#10;J/HkEm/EhIXkAdK5/UPHKvKPMKysRnAYBUHvV2JaZ6u+uREDn6Z/nWfc67GnLMcE4UDqTXjWo/Ey&#10;2tZTH9o3Y5ebOVTPYVial8V4NPJPntLLkYJIwAavlsCuz3KfxAq8d/Re1Mj8RwthPMxIR0JwK8G/&#10;4W/D8jy3ETkjBSNskVS1D4l/aN0lvbSSoo5ycUrXKuz3LU/FNrEo/wBJjJB5AYZqgPFEczFfMALD&#10;KgHOa+fT4oTVHLRFYDIcCNuQD9a2NB8QSsCJX8u7gYD6c9alqxurnsLa6AhBJyo3Vfs9T81osOMF&#10;dxry99dMl9KASPMTBHTFdVp9+qoFD5IUAflWD8jWN1Zs723uSRkN71chnJNczpt4SgJxz0rahl44&#10;5Jpm5qC4IoaTrxVRXLfXtUwqW+xLIpm4OawtUA2HHTOK3ZBuB9Kx79MqRipZnI4PV4GlnLY6HABr&#10;Ie1CySMQBu6V1OpRDzD3rAvPlzUtha5nOkcY6DPrWTe3IAYLwTn8KtXtwQSBWDe3A3gE5FZuR006&#10;YL87Yzz610Oh2rzgjzFgZcYJHJrnLaQTOMdjyT0rn/FnxTXTN2n6NCbnUMbTKeVjoT11NXFyfLE9&#10;zk8aaV4H00y6heKi4zudgCxrzXXv2u7SKV7fR7aa9duFwuBmvMdN8Aap43lN74j1QxRoA2Jm4x7C&#10;ugm8QfDz4deQkdqlxcEYNxccnI7qK3ipSRyzdGjv7zJp/jD8RPFqH+ztO+zRuMMSMke9VoB491iw&#10;kuW1IwRQHbJk4wfSuduv2oby91y807wro8c58vERIC5PrXnOo33xg1qCewFlcWttcymVimAASfWt&#10;1Q76mEsdZe7FL8T0xtS8YWhubi+1xooIN20q2d4HesiH4qeLLyHzdNupdWgQkMFTgYryK7svHPgq&#10;4luNQS4uGVCgldi6AHrxWfpXxo1fw/Zy2URWCF0KiOJcFsnqTVrC30Rj/aEt2e1P8URrBEN/a/Zp&#10;zwcHK5rH8VFNTsleNgGXkc5zXk1r4oF+m66cJL1IzW/a+K7Z7URRSFmAxgnJqJUHHY7qeKhNXRuK&#10;0msaWIycTQ/MMjk4rNuY11DSxJnM8LFQD1FQ6Bqu3UPnbajZB9jWp9jW1vL1RkpKN8bds+lc7VnY&#10;6k+ZbHLzxC2u5kB2lArj8a0tYH9q6AJQQblV3Z9SKr63aMotpQAFUlXPc5qfTpBFaOrcgNwM9iKr&#10;zM2uhlWOoNLpsFrLLvSTLMnYGtLw666hBdWUx/c4I2k9c1ma1ZjTZU2KBC3zKy85z2p1ixt7qKRX&#10;xkgEU9zlel0yLQHFleva3cZZoJCrHuPSuhulKwx3aPgFsDaehrP1nZba7a3qHfE5jEpPft/Krt5A&#10;FuNQs1beqTZVVPAH+TS31M9djQtNQmjWLDlwR8w7g+tfSXwd8Uf274MjtZHaW50yQBSxy2018xaX&#10;PGQdygDOC2ec16R8E/EUmieMwkZV4riMrIrHAbGP1q4S5ZeRy4ymqlJo+tdOuMxYkfJcblY9x6Vc&#10;PHSud0q4DSKrHkMSufSt+Q7QpyMYyK9Nao+OasyhqDYHcc81yOsnMvHTFdXqTblYdD61yupqzKdm&#10;CR2Peh7jW5hzozBQoJzwRXc+EYxHpykfTnvXJCApGOcZ5Ndj4bQ/YQucAHPFJPUbOgjOBUrHCioI&#10;+O/SpTyBVmZFKcKea5PxHgzBt+Cwx9K6qTkHHboOtch4mXyyuTljkj2ob00KiY8TAMcnkcHPetG3&#10;5liI5PFZtuTMh3IFIHXrk1oWBy6n3xXPe5odTbDAJ7jpU4OM5/Cq9v8AcHGOKnTlWLfhW6ZmiC4Y&#10;8d/5Vl3eckdMc571qyY2EnnHQ1kXmck+o5pvYpHOXgAmzjOT+fvUqMDGc5B4x6mo74Hzh7YIqRzl&#10;Q2cE+lYyVyi9YMCScdRj6VpwDB54PpWZp53EDGPWtNDn6mkhs5FowgJAye/0qhfzhUwOp4HufStG&#10;QgA9h0FY18N7Edh+tePJn00Iozbn99OVQcEgEn+dZWqNtZ4x90AjIHWt4xlISCAc+vUVk3FsWlVS&#10;eh7VB1J2WpXuIBb6VBApOQd31rA1q1db0bE3JHD5jEnrntXWXFoWdFAJUYX9a5HXZ3a61NVJUbRG&#10;foK3MYttnmHinN1mXGwsMH061xuqr/xLWk5Jz5Yx0Ndj4hI+wkZztPAJxmuKv3aO4itzkRLEZGHb&#10;PrW9Pub1NEc1eZMMC9l4OegqxaI099bYxy4jBPTimanE8aQyIfkY5J/pU1jCF1SyiwSGdWCk8FjX&#10;emrHnOLvqbVlGVN1NjdI0hGT1CgVg65eRw6c5cbWYnHPJNdf4gtjY3kkEAy4by2IPQ45rgvF3z6o&#10;lqh3xxKGP1Ipwd2ZVtImDaQFFCkks3PPpT7vKyeUDnAyR6GrMG57lWUdBjnoBVGQkyOx6s2ARXbc&#10;8t6ELpuwucEnk1egRYIsclz0B6CoYIN78/XPpUxzjccADp70zK2upVnLSOIUJEpOW+lDFYYwuScH&#10;j1NLGWVpJyfnOcew9KjhP2hi5GBjgUXB7EyD5xj1yauowICKCWz1HWqkeEXJ5JPHtWlocHm3yb/u&#10;Z61MnZF005SSPWvhpp7BIHZ9kW7AjI6n1r37QYM+QIwcjHFeP+DsBYNq5UgBcjpXtnhlQGQ4wAMV&#10;4dZ3Z9jSiorQ9F0WPy41Gc55rsbABVHrjrXJ6SxKquOMZFdPYE8fyrzza50NmOnOM+tbtjGWGD+B&#10;9aw7EEkHrxXQWRVYS7MAoBJJ4xW6ViJaGtE6RICzgBRkkmsrUvF0VuzopwccHoBWDrmuxQxGe4mE&#10;cP8AyyjJwXPrXm154r+1Lcy4bygciRsgOfauuEUtWcru9tjtNS8SNqO8CYiGPLSTE4Bx2Fef6z44&#10;vtcuTb2Mcv8AZ0Z++OrfWq1lFc+JZfsssrQWGcsI+GkPp9KuXkF3ERpul2ywwgYOASx+taOw+XUp&#10;XXiB7lVhVikaDDMgx+Fcvf6zJIHitwpRW4BbGR6V3Fr4DuJoQ19MUc9UXA49Kh1DwBpqRErG7v6b&#10;sZNTzW1ZSS2PKNZn1+5PlHyX5JEMQA+WuOu1uYLh11G1nhJOVV2yD717u/gaw8vP7yF+uQ3Oayb7&#10;wQghctcCVMfccZNaOpFkOD2PHLbTH1GURwbhs5O5sEmtyKa80VEgjlfEjfPuOT0rrF8FWwwYiYJA&#10;ep6fSrtvoQkV47gKT2bHNTzpBGD6mJYxTvLGHTA67VFdlo9k6OZTy+3aQ3Uim2OihGByTtwAc810&#10;tpZKgBxhsc4rGU7m1raFGx02WK5LMWeRmBUn0rsdOiIZ3YkEjgGqdvEODwT2PpWnBtAFZXNE3pc6&#10;DTpT5QDdR3rbtZsEc9q5q1lrVtJjkc8VJZ0UE2elW1PrWTaygkelakJouS3bQWVTtOKy72E7Sa2y&#10;p29OtUb2E7Cf0oIOK1VCGORXIanJtB5xkmu51qI7GOPpXn+tuYS2fv8AaolodFM5++nwG5rAu7gZ&#10;65q5qc5UkEVzGoX4t9xOW2gnj+VZHdFWKXizxU9jEun2R/0mYYcr1QVz1nPpvheKLUNWuEt41Jdm&#10;kPLGs/UdQh0KG51jUpAZDkxx9S/oBXzd4q8Tap4+1G6ub+dhBExEdsDhUGeBiuuhQc9XocOLxUcP&#10;Gy1Z6f8AEv8AaUOvxtZ6PG0axyZWXOAVryPWvGOq67IZrm7M7YwAONlY8GkXV7fiK1hLxhQ248AD&#10;HrTfEdq2lXkcS4BKAkr0J9K9yFGMNj46tiqlS6ehsaB4hvNB1SC8gndZUIJYHBPtX3R8KvFyfEDw&#10;sl5CWSWNQsqk559a+Nvht8Ktf8bWcusLEtnodoCZr644QY5/GveP2YPEaafHriJKDbISBN/CQO9R&#10;NJFU5OaOz+K0wtLe4zKv+rJ2PwDXxvqVu9zqdxJ0Qk454HNfQ3xd8Tv4v1E2enI7oo2sVBLMc9a8&#10;90rwBJc3KRzRFImO0Fzg7qxU0up68MI5QTkefadpM91JtDkt149K67RfCGs3Mby21kzwqDmUL0r2&#10;PRfgvcWtmsslshjAyDGwzXd+B7KPRhLYSoBA4xtPPNctTE2drHfRwkYLmR856dY3FrMd4bOMEMOh&#10;rukV59ClmjAJjAJ7Y5rqfiB4MTTbmS6t1BiY5bH8Nc/pEYaK9tj80UsBKqOua43PmZ6kVaK5TE1J&#10;EmtCmMu4yvoRWLaKHEsbfeC4GeOa3o7YraiN2O6AlWJ5IrIgtDNqohLBGywye+B1oTHKOhXu4he2&#10;IgK/vMZB9DWVGWQljwysBg1p3XFq7JJsw2Sw+vSq12ES+XAIjuY8gHsf8itVscVValy7UXFhJtG/&#10;bhsenvUGjXP2cSMUySMZzkirHh1BPfC2lB2l8Nj0qpabLDxNNbnLwRzMoGOGHpSasZXS0NJ1VQJI&#10;8Ag5wPWtLRdUk0vU7e8gOdpDqT2b0P1rOxFI7x/dBOPlPT6UthKkdwtvcHAH3SKlkyXMrM+0PAOp&#10;ReItBsZkdHZog/mxtypxyv4V1dq8kucvujQ4JPU18+/BLxQ+nqLdQp2MSMHPynua98gf7LdnLDyJ&#10;lDjj+L1r0KUuaJ8hiqXsptDr3DA9zXK6izB2AORngiunv2KMMDnvmuavQiMcDJJ5+taS2ORWKoOF&#10;BJzXWaH8lpGR1PUCuUK/Icda6zw//wAeQGD6g+tKIS2N6PoDipG6VDG3apicKa1IK7ZDcHtXH+Ji&#10;ZLko5AIGRjoK7B229+TwK43xYNt6Cer9PSk9hrcyrdioOTwTgA1qWShbhYz1P6VR2IsY4y/UCrlm&#10;266EjcHGMCsVuaHVW/MYGeakbOCB6VBApROv0qVvu5zW8TNEUnyoQQfWse6yoJzn0rXvXwqnPUYP&#10;1rIvOmR2GaJAzBucIT3yetDEAquPQ0XLAuQRz1BpygEZ79qyZpE0bEc4BAPetKAc4HPvWZY8Aeo6&#10;1qQp+8Azx3pIbOQuBtUgcnqKyjGHlbjIHX0rWuTtBOM8YGKpFQqYHHPNeI9z6aOxSulGwnpjp7Vn&#10;xWTYMhJyT8vofWtO4jLAKOeefaiVdsKqCAVBJqootvSxQuZXWIbW2sclv8a851i6MkwRWyJCdxI5&#10;NeiMCdg2hiRnB6V57rsJtzcghSxd8E8EGtEOO551r9xbzXJhcCMKCRtGQfeuD1xWimlfO8Odu5TX&#10;U642XLDqDtwOtctrTSW91FFtBWTkk8V0UzonsZ1vIkLASxiWIn5lboBW3omlw3PjSxCEMinft9Mc&#10;isjUbY7gUIEbOqkYyRz0rsPDOmbfFtycny4rcvuXqvFbNnLZsrazNtutSuCf4yQcZ5rzO4YxTyTy&#10;Eku2OetegeInWz08xByZ7iTcMdlrgtWjJu4YsEkNuYdsYropPU5MSuxXtiRbSyhTySBjtWeBlEBH&#10;JY5Pb61r3ULQaZ8hAWRyBWfFCWiXjABzxXcmrHlTQsagoSO/ShgFTBHHepYkJcrjj1qtevh1iB65&#10;J9qadzNrqQTyfuzt4B70qp5CRoAcsOc01B50oGDhTx6GpVc+duIB2jgmmSw6nHAI6E103hiLdLGd&#10;u/BBJ9DXMHpkcHPOa67wc42nccAnPTvWVT4Trwus9T2nwmoxGNpDDB6cCvXvDJI2DrjnnvXj3hNm&#10;CfM5JAAwDxXrnhlx8nPPWvDq7n1sdj03THbaMcHGSR2rqdOPIGc59a5PSegBOMjn0NdRZPsVRj8e&#10;5rl66j6nVac6lto9Ko+MPEceg6aVkkChzkjPJpLO9W0jkmccIMkngV5drNxe+PtfdVJSygJUE9/e&#10;to9CYx5nrsVNb1K+8fazarZlns4+NoyAvrmuwsvDD6iyfbAHSPCxxLwoHrWvoej2mjWEVtbIo2jL&#10;OByxrYtpFjwAMYraUvMT6WIINJg062KwoC+cbsc0WtolmWMa4ZhyTyTVzzckn15FQsSST19MVk2H&#10;Lcq3Ef73LMTkZqhdrkAjn0NaM43c+gqJbRiu5hwBmlfoUopbnNXaEfeByTn61kXNuQ5C5IPPPNdb&#10;LaGdyWXK9Bx0qtcWManaFwcc0h6I4K6zGTuzkHp2psdwGI4x2zXUT6AJsl2yc4H+FZ82gJbqcnvn&#10;FTqarkI7eRcfQ9avwzYxz9Kylh8knnJ9KnjmK4FLmaHyI3re457Vowzbscj8DXMRXeDnrntV+C7y&#10;Rg49qadw5LM6iCfbjnitiylzjPArkre6yRz1rdsbnBAJ4p3G4nWWLAkCt60TgZrnNOYEDBrqNPiL&#10;gcZPeqOeRcWDd24qC6tcqfXFa8NsxAp1xZZQ8Zp2Mb6nn2sWe4HAzxwOwry/xLbusrnGME8V7te6&#10;buVsjtmvNvGWhtECyjcHPX0qJbHTTlZ2PD9XRlL5yDnPNc1fwLMspZsIFyT7DrXo2taNK6SFhgDu&#10;K5XU9Bm/sm7kCFpDEyqB3ODWKWp3ua5T5r1jXbXxf4glQORaQt5UaseARXnHiLTR4W8SbGRhazDd&#10;nrkGia31TRtWuoPss4lE7EptPXNbM2keIPGkPkDSLq5KDCssRJHTmvcg0kfO1qU6jva5FHPo90Le&#10;C6LCwUAkW5wxPqa3by08MeFbzStUSOPW7B3/AHkVwwJQVa8O/safFPXrOS7t9LW1gR1Q/aJNrYbv&#10;j8a9G0X9gbVbDV7SHxx4qs9KtZ0LbbM+Y2QDgenautVEjxpYeTlax418SvipL4jvJNI8NrJYaNIA&#10;rWtv8qzH6CvWPhX8MvENl4MQ3ls2k6fdDzPNk+UuvtXqXh74RfDrwXpunWfhmwbVdeeQxzarqJyo&#10;bnovbpXUT22t6pBbw6w4FlZMYkMYwsfviuSrVXc9jC4Pks3ueZHTLXTmSLRrFruWD5pbgLlsYr0H&#10;TPAttpcFjrmxNT0q7A89WX5omNdRa+HV8O6j50DpNHdxqBIq46HkVtQacbS0ubT7tu7l1jXoM9q8&#10;9zbPV9DC1DwvBZ3LTWhaOIKCsYOVKntXIalpv2e9DomADkY716ZeRG3sE2Zlf7oDdqy20Jry2cOm&#10;ZMEgCuSbu7HTTutzmZ9Mg1rT3t3QEsv3iM15Bd6bJpGqTqo2NGCvTHBr3DSIWUtEy4dDg5+tYXxH&#10;8KCZl1CJcBl2sB3PY1KbNoq0uXueI6nprrcuoPEsfLL0Jrl7xi11FcRkIyx+XnuGHBr0S9tmS1O4&#10;HMZyM1wutWS2++RQQWbcAOg9a0hK+hvODsYN5+8tJecAckfjUtmUv7QRsu6WMZQjrj0pZh9oE6Jj&#10;514NY9jcNbl38wqbb55MdSp7V1JaaHm1NGa9u32TVosfKSQpGeTxWZryS2OuSyoSI8iQH69a0NZi&#10;ZGjvVLLEVVlPfrUusql5aBt2CowSR1pJa6nM1rcit7hWnWZB8sgAbPb3q9fWpKpOo+cAhqxtOneS&#10;0WEhfl5z68101jdIzhZGBEi4DDkCh6MXS6Nv4e+Iv7O1KzlVxFhvLkBzgivq/wAEatHren+QW3mN&#10;SEYnJ218XRwf2deu3BjY5Kj+de4fDTxT/ZMmn6hJcFAAIpYMEjae9VTnyvyPMx1FVIc3U92luWeM&#10;pMP3sfyn3HY1z9+2XJxjjp61qak4SQ3CMGjYBtwOQQaw7uYyzDuMdq7W7nzdmKjHAwM8iuw0AhbV&#10;QTkjgVx8IGQM456V1+iLttxyM4qoqxnLY2YTk/Q1MxzVeE8EdOamPK1qiCpckgYB59fSuY8ROCyO&#10;3zOBtA7V01yxUE965LXAN5Jbk87e9S7AinGzNAHcDfkg46Yq7p675lOMjOcVQWT5NpHJ6/StLSVz&#10;IvPAOaz9DTY6VT8oOePSpCOM5/Coo8beenapgAEJz9K2iQivOMggjJ7Vj3hwPUZ6VqXDHPXn2rJv&#10;vlBOKl6iMObfJKxUcg4BPSnuxBAXGeh+tJM5CYJ+Zm/rTZk8tjg5IJGPSs9jZGrYqQMAc9+a0oRh&#10;uuKzNOUhc55I71qw44OaEDOPn+9jt1NQFAxzjAqeUZz9eDTX4AHQ/wBK8XqfRFJlzJjsD1qOVfmw&#10;O4IqwiYYnqAcmmSr5c8eedxOPUVpHYq9zMVQblRjkDGPavJvF0s39p3okzxKQMcADjivYUQLNckk&#10;5SPj6ZryTXAtwL6WQsPmLHI5+tHkb0rXdzzDVsLKjgnJORjvXO38TXN5nG444HUj3rp9VEZiJUFC&#10;WwobkisQkQapHJg4UgkeoraDsdErmXJGG1GKBGBIXJJ659K77wFCVm1qebB22uzdnk5rg7uJotSe&#10;YLndLkYHUE16Po6raQasFBw0UZDHsf8AINayd9DM4TxQ/m655OMRQRhD6ButcfeR7rmVwc8YDYrp&#10;tSZprq9uC4YksQfU1zsy+Y8Q5w7hSB1610U9Ec1VXYniSGO3sNKhAJcRGRienJrJj+SHocYJArof&#10;H0Pk6lFCSMJAqhR1FZ8dsGtvMIGEAAHrxXXGVkeXODbKf+ojYEjkZJ9BWHJLvdnbJaRsL7CtbU5C&#10;IDxtMrbcDsKyU2vdcD7o2oD0z610J3RyS0LMRVEZnB2jkkVHGSUBPOc49qkvAI7fyVJPqT3NMxtV&#10;eMYFUjIa78dM88muu8KSFcADIJyG/pXHORvIznFdD4SuTHIdoO8kgAng1lUXunXh21NHt/ha4aXy&#10;js2kN94HrxXr3hV96Jnr0JrxHwrJ9xtxBHG0cD617R4Qc+TE54GevrXh1Nz6qEtNT1PS5PuDtjj3&#10;rqbd8bfXjFcnoo3InUjtmuogl2DJHGK4m9dTTcreJ72aWx+zxsQJCA2O9WdHsEsLeNNgRmA3Edai&#10;gi8+682QEhfug9B71oocHJ5NUpdS3tyl1W2YC8ipFbAPPUVTWX9KXzuverb7DUS8s3AGc0vnADAP&#10;NZ4mw2PzqTcCCTgL6mlzFOKLKHeccE+tLcStI3lIcovU9qy9V1eDRbKWeSRR8uQSwArxTxP+0Qs5&#10;+weHImvb9zsZSpCr+NNNvoSo822x75dXdvDbiOSeOEdyTzmuE1/4n+HdAuXS41GN2UcqrAmvB9U0&#10;H4i+KrO81K6MyQRLueJW2jb7Vd8OfCXRtY8HvrMupOJ1Ql0lI3KwB9a6FTkyX7GD1lc9BvP2gdBD&#10;FYUknOeqrgVVb446TdDD20yep25xXnUn/CG/8Ifa38F2FvCAuD1L5wR/Otg6doxQCG6ikcReYULA&#10;EY61DhI1TonfWfjHSdZ2eRcKsjdFfg1eaQK2AQSemK8gt7W1vZ4lgBIdfMWQHjHrXR6XqWo6OwST&#10;N5a55bq6ispKxqkn8J3nm7T1/Gpre7BbrzWLDqEd3ErRkkEc56/SniQxHOcVHmXy9DrLW6GR3rpd&#10;Nl3lcnJ781wthcbyMDj1rtvD9szDJyBSe+hDjZHb6Vxtxya7TRznFcbotuQoZuMnp7V2ujqOPatY&#10;7HHNHS2sO5Rjr1qdrXjJ6U/ToxIo557Dv71feEY/X3rdK6OFuzsc1fW2QR0rktf0wXEboQOnFeg3&#10;doDnjJrDvrDdnIz1rJ6G8WeJX+jbneJ15PGfX6Vi6h4dY2xi8rKZyMV7DeaLHJIW2DI4rOvvD4kh&#10;YAYPYis7aHRznkml+FtBFykl9pFrcANlnkTLda7S51PS7W3nTT7OzsgY9oMcQUjH/wCqqGv6FNan&#10;9yuRjknua4y7huYXJkySeMZq4ycFZGypRqatmxL4x1uzsbmWzlWVZEKSRE8n3riZ/EM2r3ED30TM&#10;Y+AGyQR6/rWoGkVDzjjBHqPSq3kFscDjpxQ5Se7OqNOnFbHLeFdBj0+71uFzI8NxcCaBucoPSu/s&#10;We4gZZELIRgg9DVW0XylPyAHucVo2zuuAR8uO1NsiSvsi1aWPk2UK5IRDkBjnHtVu5uIjKQhBAGM&#10;mqiCSdhHHk54AHQ1vaT4adrtEnGAwyQajV6GdkndkFho0l/ahwODyAe9XbPTTG43IQM4PHeuv0PS&#10;xbxvGBwp4JFXL3TA0G4DBHOR60Wsroz5t0eTeIfDYtL4XEIIRzk/Wqlzpn2+yeCRchgR+Neg3tr9&#10;riaN0wOxPaud+ym2do2/hPB/rWLWp0J3SPnrxRorWc08Tx4VSQGHSvN9XsQEKsmcqVJr6P8AiVoi&#10;vaGZFGCctXhPiC2MW8KQVPT1HtUbOx6UJc0TzIYivxFjHyFQBxzXOzRJb6mFdG8qVvLkX1FdR4kL&#10;2WoQXDJ8ueCBgc1k67ai5WIBgkmSwPQGu+DPMrR6dTQ8lZNPaznk3GFsR98j0quY1lgkRgzleAoP&#10;t1qPTCZbYwv8kq8g9TipIZRFqP3QSRhgTxV36nI4mfoEXn3SRbxEQeWboBmtW3d7S/ubdgp8uTaG&#10;6g+hH1rPRxpGtTSMAIpY2wMcfSrV6WF5a3AICzxBgM8ZqZasy6G7t+1QyHgyAcDHNdl4XllGkQXq&#10;fvWjbybiHqf97/PpXG6c3kvAxKl9uHGMgitHRdck8P62HDAW1yRG7EZAyfSs0TJXVj6I8E+IkudN&#10;OnzFnUAiJmGR9K0S4hcpgk54JrzfQdSu7TxF9glZXtnjLq6jGPeu0tdSWZkiJy6Hr1yK7ISvY+bx&#10;FJKV0bcTgsD/AJFdppTAQJxx2PrXDRYWZDgnJGFrudNBW2jBAGO1dUX1PNktTUiOO/WnkkE+9MjO&#10;4/ypzc8VqttDLoVrp8g8ZGK5LU13ys3BxxxXV3LYBrk9SfZK6DpnrUArdSqNphB6Hua0tGOJDz1H&#10;GazG429x1xWlo/zPgjgDj1qFcpnRxgEAnpipicKBweKii+6Aeewp4Oasgq3Az6+9ZN/jZ+g9q153&#10;IB4rHvmwnH40DW5jXMYBReh6k0txsTaF5zzRIoZyWbjOMZqN0+YYOe9ZPc1RsabzEua1YlH49eKy&#10;7BcRDJxnpWrAfmyDnjFCYM5B1BXpjn8zUTcrnuanl+5txjnORUTJlcc5ryj6IgSHLjnAomjBu0y3&#10;CgmrZiH0FV5MGYn0B5PcUyLu5j3lwLeG9mYZG04xXjutXEklhdXDHB3Y47816rrk4i0a7IGAysoJ&#10;GeteQ65KZNKYtwCQBjjOKiXQ9ChHS5wXiBmltMgfPuzx65qlrEZguB6sBggeg5q3qERuXtUZiF80&#10;E7erelReJ38y/CgnEYyQOoPpW8TZq5BoGNVt/szANLHIWjJHLLXbaeiW/wAPdZ1hl3K8iQRt/EDz&#10;n+lcT4bVrKET9JDIwU47Y/8Ar13N7c/ZPhWbBE+Uy7we+4k9fzquboKzPKhuwwbaSVLHHWqGn2zX&#10;viHToFTIadd2OeM1rNABMzEAEjoO/tVXwnHIfE9s6A7VLMcHpwa6o7anJUjZlbxo0V34nvUVSCJM&#10;KDyTzVS+jKBYQOeM4GAKl1QGfxjK2Nu2UZU9qluI8XFxO7DYCXyPSt0zjcTktZwLggtxEvIHTNUb&#10;JAgLEZx0PWpLj5xKQ2fMkzk9hTYVySpOR/Ou6KsjyZO7YXILMiHr1NOYhCfyqJuLwEjJU9AadMPk&#10;YZ696ZkVpGxIR69D61f0m4MV3AmcYYEH3zWVIfnPOcY/CpLSb/SlfOABmk1dFwlyu57z4Yu0LIhJ&#10;2qNwI717b4N5C5JAIB4PA6V87+CbtrpEkf7ykZx6V9C+Cn3ICT8g714tdWZ9ZQlzRTPYtEG9EB9O&#10;K6JE3LzXPaCoMSD2zXTQoDGDXmy3OqOgm3Z9PQUpYgcHihuAfWoS3P1qDZIkEoUdc+tNE5ZuD9Kp&#10;ysIs89asWUX2hsHgYyPWq1bNLaXLtuC5LE4HvXMePvHtn4K0yS5nw7gfu4w3L1f8V+IbXwros93c&#10;SAIgIAzyx9K+R/Hvi6fWtW/tDV0nNvkiFIxlVHpWsIObsJWtzS2NDW/H+ofEbWTa3l81hp24EQBs&#10;ZHvV3XtTsfhbFaS2UEM90xV0JIYzqeGT+RBrwnxL4miuHdYy5nYFVCkqQue9UdZk1Hw+bZb+eSa6&#10;eISQCRi2xT3r2KdBRWh4WIxbm7R2PdLv4769Npt5Z6nqX9k6dOrBFbAlCn+GvKIvi8dMs72xtnmv&#10;kmVovMkYhdhzzj15rgNae61BxdXlyZn4HzNVK0t2nDMo4HAxzmuuNNdTy5YhxdkdZpXjhofItZwJ&#10;LG3feq45yTyc17LbeBP+E+0BNX0bUyHCEmDcQenKmvmy3uI3lYE4I7H1r6D/AGTdUu7XxnDaTRSf&#10;2dfHy1Zgdgb1pzjGwo15tbmtp+ravoVxbDymtAYfLCyjIyDXRab8TZoJQLm2V0UgEjg4r1r4qfD2&#10;zeKEFCZUckMBjYK+afFiLo9zKm8+ZHJywPBFcU6cZaM9vB1ZSsz6G8KanpXiiFprCUb1wWiBGRXY&#10;Dw012iNGhIxkkdK+JfDHiTUvDfiGK+0yaUmSTmGPJDj0r76+GWrSaxolpJcoYZXUExsuCDjpXl1I&#10;qnJLue3PmUVJDNL8NeVCrFG49uK63SbfysccccGrxtwuQOnarVrbcjjjrj1rFmDnfc1dOTLJkYHt&#10;XWaYgXHfoKwdPg3YwMY7V02nRkkcdOgrSJhLY6XTx0IGB3x2rfS2DQnPJxkGsTT4wOckn06V0lmi&#10;suDyccZ7V1wV0cE9GZVxbgg8c+tZV3Z8EAc9a62e1+TpjA4rLuLbOc0pRKhI42azHPHOapm2BYgj&#10;8xXUXFoOeMc1nzW+1hgd+tc9rHVc5iTw/HcE7+fqOlcf4k+HsmXngAYkZAx1r1ZLbf8ASpxah4Sr&#10;YxnPPrVK3UpTcXofMtx4TuooszxFBnGQKy20OeNl4yMng9a+mNQ8Ox3qHIHAOABXEX/hWBY5lKZM&#10;ZJGOtHKdUK9zya10iWX7o9ue9bFp4ZkdWZjwox+NekWvhVfsEOIgqbc5xya0bTws43LjggEccU+W&#10;4OsnscbaeH0jsI3WLEiEHI6k10kOlNIYJwOBwwNdRY+HsWaoVHua0o9JjhACgHjBNDic7mYsGnBV&#10;BC4JFSPYjy8Hk9Tito2ioBxgds1XmgwpA61JKZxWraYqElcBT1Hoa5HV7Lblu46ivStRtPkPGSa4&#10;zVrQhm47H61nJHZB7HnutWhvNOljZQ5I+UHpmvAfGGjNBNLlAAp+bGMCvpO7tzGGB55PHfFeS+P9&#10;FDm6BUqGBdCOpP8AkVg1Y7qc7No+avF1q5sJxgyNEQwJ6jmue1ZhJoUEqgEsRknqDXoHiWEG9MZJ&#10;RbiIq6kYAbGB/SvP7RA2iX9lOP3tvJkH0rrp6oxr7lXTJ/LlhMxOUYKQOuPWtG/sWjvzKhV0b5lY&#10;dB7Vh2D4vEbG4EY6Zrd0+U3bPASQyEoo9eOtbHDIZeWv237MZAEYSA5PcelQTosmhaeUbMsLyRlQ&#10;ckfMeKswk3ioJTkQyZ44OQawYpZrLUrlGGP3m79f/r0JXRg9DrZwbZrQrlG8tWcNwRVy7jSSMEje&#10;hwRnqDWddzm+MM8TAkRhHjzz9a07BjLYFG2gpxk9xWTVgd+p3fg/W/NtYHBDXaIV+deMDtXbaRqK&#10;6gYb6HAKMUljHVD71454f1N9GuoJZHAi34YYyOa7m2kfTdaN5E26C5+WSIHgr6/WrjKx5eJpX2PV&#10;tJuzcPE6uC4bj0Feg6dMfIG4AEccV4/od8sNzDKCTbucAtxivYtNVFiQ8FWGQeozXdTdz5+rFxZo&#10;xTLgnPtTyTz6VAsXAbgHuO1S7uPQ10p6HMitN0IznuCa5LVCzTOR6nIrq526j8CRXKai4WaX5sgn&#10;pUPyDqVYWBjUk8+9aukHMhPpxWPvwQAMn0rW0TcXLHgf54rNblvRHSx4CjmpAMAnGKReYx6n0HSl&#10;C4A960MytM3BB5B6CsbUDtA4yB19K2btcCsfVf8Aj346dzQNbmFImLnry3IpTneATgA80tyASm0Y&#10;LDOfSkJGQvbrWMjQ27HlAeorVhGOQOKyrDiJT2rXiHy1PkByM+AQueT2xQE+bOMU8ruuj0GBgU5R&#10;knmvOPf31Ywrhenesy/kEcb5OMnbmtdxgc+lZGo+XJLbQZ5ckk+lMqOrOW8Wv9h04IRnIzt9TXmf&#10;iGVG0BGKAvK3JPG2vQvE7m7v7oPlkt1IRicdK8p8c3n2fw8VDEPKpKkcY96y1bPUorRWOOjkNzq1&#10;rCylFjmLKp59ef0qnexh76RpHLl5CDgds1qeGofMmtLghSduTnkDA71EbHbbG5YgkyHd7dea6LrY&#10;uW4RR7NLgSFScTsWJ4IXHFdDrAnm8LXayqAAqshXoBWJp1q02iyzDiRpyqntiuh1YTS282mRtsH2&#10;TAJ580+lTcVjzaX93cFcZG3AP4Uvg2IxXV1cjAESZJPYE9P0qW4XCRIyFHVcnPU1s+ErXytA1uQg&#10;bpGSMEjsMnH611p6GEld2OBi8678T3hfDuZCfl7jFTamxi065fYQTwAT2qx4dVm16/nA4RWJT0ya&#10;h8QAGKNAc7VLMO3NbRldnHNWjc4d/nfGPU4ogwG59ScVKF5kkI5JxTAuwPx90YPqK9JbHhPW5XiU&#10;yzv3wCc/jSyMACMdsj0p1twJW7lQBUcny/TAwaZnaxnygqzj1ORjvSxNsm4wwA5pZAcse3eoQdrH&#10;AJBHIoEelfD3UQk0UO8As2SM9q+pvh4yzxIuMBhnJ5ya+PPArD+1ImUZYHHHGK+tfhnvNsHyCqjA&#10;IPrXk4pWZ9PgW50j3TRztiXI+bgcd66WFSECkY4zXO6OweBPXA/OuhtiQFBOa8iT1PTiMfjPc1Wl&#10;fbnvVyZOen41QuM4PHSoOhFG5l9e3NUbu8luLSVYHMEqAhZfQ461NcNz6fWsfWJ9tnLEpAZ+M+nv&#10;QtToS2PI/G+s3VxMltqF2bmC2OWYH5SfWvF/Hfjyzs43t9Mab7QzYZXwV/CvTPiNZafY2c5lvZN7&#10;ggIp6t61843lhI9y5QsUVifMfqa9fDU4pXkeXj6subkiek/B/wAAw+LXv7+9ljSUjain5mUnvVb9&#10;oLw3JpfinTLloytiIEijfs2P/wBVc14b1jVvD1yLixm284IU9a7nxX4ofx74YNjqkBjvIPmgkA64&#10;HQ13KdnrseO8PJrQ85Hgi+8W28tzpsINlAQJpS2Av4V0EPhu90TSYYdK0r7QG5W5kUEu3euY03W9&#10;c0HTJtPhtpzDK24mMHBNeg6H4/8AEGpaLFY2fhu5uLiAFlkRCQB6muhTR506M76K5z2lfDfSLO+u&#10;bzV7qS1ngIlFjMnySnqVJ9K7X4U+LTqnxRtr9UisLCzwUtIOIkx2Arf0j4G+OPjKLfUdYMWh6ZOR&#10;GshH3fdu9e0eEv2a/BfwjSJbrV/7Y1eUZWaMfugfSuerWSWh34fCt25kUvGHjnVvEt/OlrHJsmXa&#10;MoSSMdqq/D79kbVPifMdRutSOn6Znc3nIQTz05r3rR/H2n3uk2FtPoNlZy6acidVAaTHGTXT33xB&#10;juljWGVba125IjXCjjpXnyqp311PehSnBKMYWMXS/wBn34efDqCJ9N06C9vLdQWmuOQWx1FI9xHP&#10;qJljRULEcKMAVnav4hnvVMcLYiB4B707wvY3d8zSSIdqsME9K4Kj5paHQqTjHmmzsbKPzGHfjrWz&#10;a2qhhxUem2WwDIwe3pW3Da8dKaVjAmsoR2GOn4Vu2S4Ix7VmW8ez2zWpanGMen5VSJkdDp7ZAAP5&#10;iui07GSOPxrlrCToa6OxkBYfWuqmcNRXNlkDIT1NZt3APT61qq4dMA/hVeZNwPymt2rnJCVnY5ye&#10;LLHiqktuMdMjvWrcQ4YkcCq7pweK5ZRO9SMsRDJ7DtSFD69fyq60YHFRbev+FTYu9yBUZsD8Kgm0&#10;WKfOUAJPLY5rTjQZ7dKnVQMY5xVq3UV9TJXSljhEeOFPFWPsOQABj6VpLEG5H41J5WCDjA6ZrSwX&#10;MuO0YKcjA/rS/Z9o/wAa0mQg+1QuOpPT0rIadzNkgH4mqksOTWtKRnpzVWVByeualqxa0Zi3VoHB&#10;GM1y+saQzKzAe4xXbSqAD61nXMZZTwM4qWjWMmjx/UbXZcOGGNw44rhfF2nhrJJjEHCEqzZ6Z74r&#10;13xTpzRHzdoC5J6cD1rz3XwLmwuIlXllJBx3rnktTug+Y+TPiPpxt5G4bzkkO0kYJGa81SHdr08A&#10;wEnhy3vXuHjqx+0XzmSNmLx7QCeOP/1V4heRm21UTMcLgrwecg1dJnVVTtc5tGNtdbc7dkhUg9MZ&#10;rasFMWrs4ON0Zx7nisfWozHPuCEEsWP0q9bymWESnOUUEN711vTY816Oxp25WN2yMEnBPrWDray2&#10;OsOj4CMNwJ7jFb0zRwtBOPmjYBue/HSo/E1n/ats00aFp3jzGB2IoWj1MJLsijazBUR87DnBYV09&#10;rOqQsix72AyWHcVwljeiazRmBPlnDRjqMd662C5NpCjxD5JVBYtyRSlGwviNS4CPEoYHB9O1db4S&#10;vYbq2SxupCJEP7pm6Nnt9a5FnDsYMHzByPcVYjkMMDSgMNrAHHastjOpDmjY9U0a6kRbiyfDxqwx&#10;z8yn/CvbfBd//aOkLGSvnQEKVBySPX9K8I0bUbW8uNPvVRgk48uZsZYe9eieCtR/srxgLR23/aVM&#10;anGARiuqjKx87iaR62NxUDHA6mmucClEh2BD29KYxya712PKZUvD+7J6Vy+oANIwyM5zkV0+otwA&#10;OhBP0rkblWedzuwMgc0nuQ11G+WxAO4ZPJHpWtoafO3PYHFZrn5ww4459zWnox+Z26kjH8qhA2dJ&#10;AM49KlIDA849qjhXaoOc5FSD7vqau2lxFS5Q46fjWLqhxCVPIPUDvW5cNwetYeovgDI6A5oe472M&#10;LfkDgjnoacc+aOoHb2prRnbuJGCeo7UpUkrz939a55XRob9lH+6Ug8Vqw8gDFZtiCtvGp5INakfY&#10;/wCc0IDk4zlie+ealVAFdj1OADRHGqgZ5yOtOcDywoORnP1rzj3SCXKwOx+8en0rFvDh1fB+Ug7u&#10;4rV1BmSJVzgA7mPYCsfU5vJsnuCQEUgHPv3oNqaOD8RX6HUNRhbJZiVVh0HOa8a+Itw3mWkUjeYr&#10;SbRHGecGvTtfmVdSllJDLIwIGeTx1ryzxd/pfiMybAohA8vbwTUx0Z7EItIdo3+i2s8MaDHJLE8g&#10;elSpbeZpCHHLuSc9celXbK2VYreJATLtJuGHOWNMEpkdozh+cDb0HvVNl2uw07S3jFrYDLZfexzj&#10;k81NOftevsiuCkK4yO2B1rQtWNlLNcFR8sRwzDocVk6CoZNauWIx5G1S3TcaV7ia0ujkdTCGWeUP&#10;5rvJw3Tgmuiswtj4RYMMh5DIcdTWFPCZoyPvlSe1b1+BF4ft4AQCsO5uM81rzHM43OO8JWzrHrco&#10;USD5YyfTvjNZOvOEeQSRgA549Pauq8K2ht/Cs5OB51yzk56qO1cl4gw92cZxuxt64rpptORzVI2i&#10;ck6BVIKEF2yPT6Uk6bfNJGAzCtaW2D847g5FZ98gEsMefvgkgdq9GLueHUpuOpVWNRZseNxf9MVS&#10;n/u557+1XXUeXCg4PJ+tUrobZB345xWy8zlkUnQgkZPTk1Gy/PgA/SrGOQaiP3unTn0q9jM2fCsj&#10;QakuxtpPAx3r69+FNwi6btYgcKSOuTXxlpky295HIXwQ2MjsK+sPg3eMbePzGXZgFG/vfWvLxifK&#10;pH0GWyvePQ+ldBGQrc4YAgDtXU2yl/b2rk/D7+YsbIcYGD9MV1tscEHqDwa8Jnuk7Q8fTpWfdxeg&#10;4HWtwRZHAqNrLzQ3y9O9I0izg9SmEPJGcnHvXD+JdRk5VSdoBJxXp+u6BKwMiKSM9COK8+1Pw5PP&#10;K6kbVOQaIbndTs9TxPWtMPim7BKMbcEgsRzn2rm/+FZy3WqzAgx2QAKZ4Br6BTwnHbQhI4z6n3NI&#10;/hoSp5ckRVHG0npmu5VWkc1SnGTufNcXhE3V/KsETQ2cRwHA/wBYc9BXoekfC3UYtGbWL9Ut7UAm&#10;KFhl5B6V7Npnhays1REtY8RgbQVBx71vT2DahPpyFVNnAWeWNhwW7UOu2c/s7bHkXhvSNRvjFDHo&#10;0VvEo2orQjc3vXZeEvDWsW2tPazmKwtDG0krRIMkAHIr0NdqussW2ORDx8vBpbpIbnJcbXKkbl4O&#10;D2qVVdw9le6OY+H+n3FzpF3dvdziJ52WGHd8hQHriur12yt9S0VIJdsYUghgvJIqpaeXp1qttapt&#10;iToO1RzStcY3EnHIA6Cle+50xppSuu5Vjm8mBlaNZAFwAwyTU+nyyz4EmDz8qLxikitTJJjB5Ppm&#10;ug0jRiyudp3Lz04xUWvodDaSJLPTftLcjn2/lXoPhnS3gt0TZhB19aoaDoq/u2IyTzg9K7/TrEQx&#10;rxk46VSRwVJN6FePTvLKnBC+/erqQYJA/OrhjJX2pnlkHOeKLGSv1GxxjOCfpVqMbcDPFRxgAnua&#10;kXGQc9PWgmRqWh2gd627GUrjnHtXPWkmcdsGte2kIxzzWsXYwmjqrGUuQCcHoD61ckQnJ6etY1pK&#10;3ykcD2ragcSwkD73ce9dkbNWPNqKzuZF1GAT9eaoSL1rVuomaQkHjuDVCaPHtWUkdkHdFJ19Kgbn&#10;NWJsr9KqyPg/WsTeKHDoOfY1IjYfAOcdqpNPyR3pBKS3p7mgfKjUNz5C4VN0hOPpUolDEZPzYyV9&#10;KyxOM9sg/hUv2s8dMe1VzBymgZFwT/Oq7Nuyc4xVf7SGHGM96aZztPOB2x3pDUbD5CB9aryOMdef&#10;QVHJKemTj3qN39hQzRK5HIC3PWqsqgZ+lWWf5f51Ulfrn86gkw9XtVuonjcZUg9a8q13Tvs7Sw5w&#10;w5XHNev3uCpHb1rzrxhaYfz1BLD73HBFYzWh0Upa2Pmn4ixlbt2ZAAhBGO2a+dvFumtBqnGFj8zc&#10;D2Oa+oPijbGCF5toKMTgjmvnnx7CJFF3kqjJggdsd6ml8R6ktaaZwetx713L0Vcljzk+lQaZI0lj&#10;KpPMRycdCDVqSRZ7GAchJQy57kjFVdLVLeeSMnAcYO7oa7Dzuty6PMm0oqels2QO5BNXft7rpdr5&#10;Qy6sQQRyKhhKrPgkgdMdjUtoMi5jIIDNkYHSk7mMtTAguF069uYplWaKVfvjjFdFYxfbrOWGJyQF&#10;BUHr9K566jUTLhMj5lb1re0x2to4XA5HysAeD702ZxunYtvqRmCXEo2PgKQB0xx/Sul0W8Ta4mH7&#10;i6jIDDkZ7Gucu4vMMkaYPylvanaDcLIBbckdU56e1YscldHUaJqFz4X1SK2cs1rO6jDdBz19q9i1&#10;HVGsbTR9XjzG9rdIJAvLFe/5g147O1zqOmOICfOgwAduc89M1r+HfEs+v+F50lnRLm2YRspJDDae&#10;p/KtKb1PJxMLo+tkkE4EkbFo3AZT7Y6VIScDkfTvWF4buf8AiWWISUSw3MSzRyZBAyBlc1su/JHX&#10;3FeomfOPcrXjfIe3HGa5a4GXJ6Emuk1JswHr0OSK5u5+Ur0yevtSlqQt7FZ3YMvORg8VvaMoKDHf&#10;v/SsMr8w54PNb+jtiIgYx0FREUkdBG42AA4x1qXOABjioYx8g9akZ88AVrESK1weCawdRyzEdAQc&#10;VtzsQT6Vg6o4j3Hvj8qT3EzJMmYtnP3sn0NG8mQEfkaZnOwk9icipFALAHjIyDXMzU6S05iU9OMi&#10;r9vnHWqFgf3ajOTitCE4HqO3tQBzhHNKx2kfyFKo+fHSkkGWzj6V5575Uv23xkYBBGCD0Irl/G15&#10;/Z+lBETeSu8r2NdVOm7CcfMcnJrjPiBMXgSNCQGkCgY6gVMtjooK80jzbxRP+5sWVwHEeWwO/Nec&#10;2khm1F7qSMu4Y/L2PpXf6qhvYldUYJEzCVgvAUDrXG2MwvLt5UQJbliOBg7amGx7SirFu6kOn6O8&#10;IAW9uULM46hcmq3hi1ItHmbcxY+WpboB7VJqchupdqgkqnlgYyTzV+dl0yO3s4RkquW284NWNKxJ&#10;q48uzI8zliFJzzVC3b7HZJbhdwlYnaRz0qxqyeTd2nm9ETznVugPbNUbuaWe9jdiIpCpYgDAGaSV&#10;iN1YwbWICR4wT5m0Ar77h/jW74ntGsIpIMEHCg5OccVTsLEyeIfKUZeWWHB7dc/0rS8cMZ72RU+Y&#10;yT8Fe4FUS46mU8aW2g20EeETliCOprz+8j868dl+4T0x1r0PxBGLaC2hGQURjt7A964PYZGAGfrX&#10;RSZz1FoZU0QErgdCc4FZF+m3UVI/hj5HoTXWfZQsycAnqO9c/qal7iR0AO6QAgDtXbCR5danoZc0&#10;P72IKM4iJJrJkPz4xwDit/rqE2eVEZBHYcVzqnIDZ6nPPau2Dujx6keVkWMu2DkDjNRbfXg5qWPA&#10;lkXp3/SomUljngdcVp0MBSnlshBzzk19I/BTU1nsoArEEHaQT+tfOTc5OOMZxXrvwK1JYJXjmcoA&#10;dw7giuPFxvT0PYy2Vq3KfafhO7MgDEgYAAArvtOff97Ga8p8G3YltUY8EnAI6kV6TpFwCFXPzDjP&#10;tXzb0Pp7I6u3OVwauJEMcj6VVsiDGvetWCMEr+dIzK7aes6hMZB7UybwraXClDCN2MliOc1uW0Y8&#10;xcDAq8kOTwOveg0v2PPp/BtvBnZHvPYnrXM63ooF6FTjaB9BXsL2gbezcgDgVxeqaYzXTSsMDoP6&#10;VQ4tt6s4dNMYMeMDrTzalMdcV039m5JOM88AU1tL6kDt0xTSdjbS5zQgyfSk8jHUn6VuDSXlJ2DK&#10;jrTW0aRGIKn6Hg1XoaeRjbRkgHJ9KdFaGc4Uc56CuhtvDZacJIQuRkDHNb+m6HFbo67FLHnJGTVq&#10;4uaK2Od0LRWa4+deR09q63TdIdJMbPlYgHHf3qXT9L/0wMils8FRXc6VoO1VZhjHOO9WkYVJor6X&#10;o3koFI+XqB1IrdW32Lg8E8YAq5DaKgGB0p7xDA7VTRyuTbM8RkDmmsvI4q3IoGfWq7nB6cCpKI8Y&#10;pyUhbjinRtkigUi3AO4/StW0OStZFs+G+latqcEd6qO5k1c37I/KAK3dMPXPUnGTXP2TBcc59a3t&#10;P4cZ+6eg9TXZDoefXWhburYtGWOM9DgdRWDdKEyPfFdTKPOj2NwDkZz0rnNSjABx94HoOprSaMML&#10;NttMxrgcH2qg5MmdvI/lWlKML6HqappFtJwODXLY9hbGZOjqe/1qkbh42IOcg8fSuieLcvQEemKx&#10;9QtdgZgOOpPpUNNdTaLuRRXRYDJxzg+1TrLnvk1lb9nIP409bnA5ODWdy3Hsagn9KDNz1/wrPSfd&#10;g0/zsdT9KaZJcMm7vnNRPJ71V8/nrx7UjPk5ouTckMzFiDjFQyv1prygCqsk2SeKm5DI7tgUI71y&#10;niCMSROTnAGDjvXR3UwWuc1l98T8denND2GtGfPPxTtiLCdVGQckA9vevnHxc63GjzRKRGpUgk85&#10;9q+pviPDiEvgMFY5I5r5k8ZxRx2146oGT7QCcjjacj+tYR+I9eMr02jy+xRzpcxONkDgjnpmolUm&#10;Egj58hge2KlX91PqNlgqoJIx1OP50y2lUSRmUfKykY7ivQtpZHJZMvu+5Yp8AAjBB6VfjPlxSyHO&#10;4MoH+NU7SFb9Li2B2upyg9atupitlLACXgFetZtkNXKL2W+4uJAPlcbtoP8AEBVfRLwrpq+cCGaU&#10;oSOmcCtiSLz7VNgCkkHP41iXqLpkEtvGhO+43gsCNuR/9andbGOx0tpdRxyojjAIxuI4qGZY7DVB&#10;NbjagYBh2x/epbaSO+06CYgF4xh1U4ANWJoxdwZCEJjaGPQcdKzYnsdBp1y8FuZ0bdbu2SB0NZVz&#10;P/Yfij7ZszbaijxyRxjhTjir/g4GSx+xSbSkJyAepNVfFNnLaTyQIW2SHchI5+tOO5xTim7H0z4F&#10;d4vhhoFzG4DrFmRD3+Y9K76C8jvrWG4iACyLkgdj6V5j+zbq9p4l+Fw025QSzWEzRu3Ygng122hT&#10;fZPtdi7HMUhMYxxtr1IO6Plq6am0Xb9iYm6gdOK5mdwsp7jOK6a8cPBIOjFTiuUkYkjnkdcc0zEf&#10;vO/mt/ROYRxnnj3rn3O4r0x3rf0Nv3Kt05xUrfQTOgQ4AqTkGoVYEA+tShgBWyv1JKs/zNkd65zV&#10;2Dlgpz79K6CVgHNc5qYzIQeEySCO9Q3cS1ZnxuuzHcdTT2wZUHYfpUUCYmZf4RyKEO662nkdK5Wz&#10;Q6m2+WJOOw5rQiPAzWdbviJABxxzWhEcgYqkBhKGeeY8BQcCkClpGXGQBmnRKVLnGPm4FQysUtLp&#10;wcNt+WvOPeKivk3bn7qkIpx1OOT+tcF4qLXmsyK8vlwW0eAfUkda7d5VtNNiDODtUsT6mvItYupr&#10;ySaSVyDIxGCcADNZTfQ9DDQu7mFPcTXCajAgPmSRZVV5J5xmuRA+yXUOnptMhIMhU5w3p710sk62&#10;NxcXTSsBJF5Hy9k9c1j6DpC2gfULjmEOQGbqeeooi7I9dFi4gFjBPfsu+Rj5UKnoGP8AH+FZEJl1&#10;LVY7WFgCh3vMD1NXPEWvfunjGCW4Cjog/wAah8L6fJp2lmWWQ+fMS5B6gdqq7IegzX7pr/UMQncM&#10;LE27qcGotRuEvfEk6KSixqsQB7EAVJpNv9o1e0YjdGZS0gHXI5zWfZy/avEMzsh3vctx3700Sbnh&#10;CMtrZkIDraq7knucHFVdXR3u7JsEebKSAD+lavhlA9nrE6jZu+TLcA881mSubq601FBISfO7vVEv&#10;cz/F7H7Oz5/eL8gHfr1rkWjJmbgZOOnSuq8eHYZTkgo4yPUE1hGPdfWkZAAcnPbjFaQ0MnqyjNCw&#10;5A2hRwTx2rmpbdvt+3OBvyM967S/hAi47E59TXKvmbV15BC8jtiuym7nFWS0MVVP2nVQSvy9R3HF&#10;c5CquPQj1ro0y0+sNxlmxkdMYNc/ajMZHXB4zXfTPDxCKq4aZz0GaG+YuevNCqRK+4Yyac68DHHH&#10;NbrU4gA+TOexA4rpvhvqz2Gvou8qhAyB9a5tCQFGFwOMnvUmmztbamkiEgqwHPTGazmrxsdNCbp1&#10;FI+6/BOpeZCjeZhwFYhe4r1fQb1VCndnPevnf4VaqlzYW8gfGF2sp6E/5Nez6LcFWiAbHAyD0618&#10;tUjyysfbRakr9z1vTZdyKD0PpXQ2jBlx0x3rj9DuR5Q+bIPUHtXT2j5brxisxNanQ2ajA9RWlEuc&#10;cAVk2cmQOwNXTcKhAOc9eKBWuWZbf5T3z29qx9R04XEgUAfKO1dAhDDPtUBhG4kjjNXboOJzsOib&#10;CRwO4zUbaaBvG3r7V162W5c4z6CmLpyuxXaQT3q12Kv1ObsdBEcedmQeeRgClGjB3ZwpOOmRXZx6&#10;eI4QpORVi3sk+z4AxzxxzVLUhzOSTQjPdx7kGcdcYOK14PDykZC4PQ8VuW1kv2oSE5AHArWhSOVQ&#10;VcHBwcDke1aJXM3N9DmrLQhbqTGg3ngnoa6C2t2SNFdMnHJFX0to8D/Oal8raBitErGTdyubccHH&#10;59qY0Y5HGavGMhATyPaoZVBGQOfWqsFzKuEIzx0qm65FaNymevH0rLuJAmcck1izSOpC0ioeoFR+&#10;aTn0qlPMdxPTnvVy1tZbhQduAcHikb8pbtJsgDuDWvbS81jC1aFz29BV60kwcE9qaIcLnRWUmGGe&#10;n863LK8BZUPTs3pXK21yFGM8+lXor4evI7iuiMrHHUp82h2j3yBc7hwBwOtZF3cLMzsF2qfzrJ+3&#10;BjxkYHr1pjX2erH6Vq53OanhvZ6k02CSc846VVJAIPvTHuwxPb1NVJbwDocHNZNnal0NQkbf61nX&#10;g3Agjj+dNGoqI8FsNiqs2oKRjcOPXvUtlxi0zJni2zMvbqPpUEkRwT7VO0yz3gUYORzU72hY/KPw&#10;rJrsaOVrGerY6GnrJnrxUs1oU7ZOe1V2Qp1FSDaZLvWPHcnjimtJxUDN83Xp60xm4PNAiUvmoJJe&#10;tRNJyeagll96CGR3cnBHtXN6pIxT1HPPpWxcPkHnmsG/fIK88D6UCTseZfERR9hdQVB57dvWvl/x&#10;woZ7mGTITyyc+4OQf0r6i8en/R5fUjA96+avHASG+EUowjqQSe5rJfEejSfunkV6hGurOxJJRdwA&#10;68VT1EtFfk7AEwCMdCKtX7Nb3RXq8C7Tk5yOxqG+P2izguOSFJVzjpmu1LuZMsxyiC7jkj+QMAxA&#10;6gGtqXy1YL1Rl3Kx6muYUMWi47AVu3D/AGjTIMAmSFgTzziolowJNMRwJUcEFTkZ6GsjxgxhuLSQ&#10;4EM67ST0Ditpi7MkkZYRnnDc/hVPWLRNUtzYyt8zvuiY/wALdqS8zCa0ZQ0G++x9g4JCyA966CLd&#10;aapLZOW8t1EkfcdK46yBgvJIJiVlU7Co9R3rr9QuH1Cy06aIFJ7UGN37sR0okYmjY/ur6CVSVeNs&#10;MM4B5rt/Hfh8TaNBLGcXULCQ7Tk7SO/51wOm6mtxcLvUB88Z4BPoa9c0S4t9S8L3wl2pPa2jhwTl&#10;v/r4qV2Mammpifs1eJZfD/jy90RXDWWoIcoT1fsa+jYd0moGQqQxJBB7CvkLw5JBp3irS9QBaKGa&#10;RY2K5BH+1X2HJOl1Jayxj5DEOVOd3vXfRelj5/HRtPmIdQLICeMA8tXPfdllZR8pPH1rd1D57c+g&#10;5rBeRkcDsTWz8jzEOyMY71uaLxEPc5JrAH327evat7SSBCuRjB4xWa3Bm8jDB45qQtwee1V4jxzn&#10;1qQyDHt3roRK2K1wcA/Sub1l8NtyR/KuhuG3E+nYVzur/wCsLEDgZBHWpkNblCBiZCM89CRSoCty&#10;vfngetMtZCVl3HAYcY7mi3ZmukZs8HAArmaLOsgPyr2Axx6VoxtwMflWbGeAeOR+VXoSQg7e1OwG&#10;ISQGUA5OcevWqOpXD+dDbBTtyGYDuK0Y3DXAGCMDccVQeUG8a4IycFRxwK84+gRi+LLzytOc8BQc&#10;A8da8vu0LQPkHHJLN0x3rtvGM5nkitFTI3F2HXmuI1OGR5T5/wAlqowFXqTXPLVnr4aLjA5JLcXw&#10;cTsUtt3IBySB0xWj4i1OOLTbW6UBBjykhHKqQOCarS3JUSJGFQKpIA6Cufa8Ekk8cx82OVNoY9Fb&#10;1FXFX1Z2SdtjBLfaGCAEyySYHOc5rrtUK2VpHAgKNt29eQcdaxPDmnBrp5nUnyHOCOhar2szzS3i&#10;K2DuXJHcGrtqR1LXhKMTXNyzn54YJLhcHGSo/wDr1leFtt/qVs8vBkkZiwHGa1NBkS3u7t2dgDYO&#10;oIXkk1l+HrSW31HSLcIfMlnOQehXBqbFWvc3vDMEkVk8E6ki4kdd3ZSMnH6Cq2jw7tasldSCFkkB&#10;XpxmugtXSR4IFIykrupU+oxVKytfL1id2OFjiZU56k9qm4W6nFeNSLnVriLOUOzp3qrZwpJMHcZC&#10;cAHrUuuyNPqbyOhG6QAEDFWrBI1uHRgctwOOlbIycdbmTqMb4jBIBdjk5rlzbhNYnR1wVHTPJzXb&#10;Xdt59/AjOEj8zJI5wK5MMt14tvSq5jEmR24HFddJ2OSvFI5azj3vqBJAy2SB24rEhj22igHBDHn1&#10;rdiBSTUF4G6Un3FYsY8u1RepWUg16cHY+fxHYzmGZpB0OTUoyyjgfLx6ZqS6XZdsQvGOg5pIMMWG&#10;eeldFzzyHbhBxkZ/rTpVKXKnG0MOD1AqXZlSnIGOhoCeZFCVyQmM7u/tSNIrVHtvwN8S7LRLNm+4&#10;wGCeWPtX0zpN6jRKQMsMcdc18S+E9Xm8P6zDMoATcN3pj1r648G6mtzYwyAjZMAVKnoTXg4yFpXR&#10;9fgp81O3VHs3h+9UgKDkep65rt9OuuBkjPavLNAutpUg8ZOR7132mXG4Zz2rzTvaudxaT5AGc9zV&#10;8KsuDk5HSuZs7pgQSRmtm2uMjrjFNa6EW1Ogt2Cg55OMVJCpklJzgCqME4Yepq9DNwK0Xco0ol4H&#10;OKshQMZwR61RgkPeraEMOtNK5DVy4iAjHXvVmFY0G1149R1qpEeAAf8A61WBE56n9a1Rm10LSW8S&#10;jh2K+hGMVNBBHFnavPcjvVaMHAXOcVZBIxg5rVehLiWVA+n61MrnGMfpVdZBgZPPpT9+c4YitN9G&#10;ZNEv3fb8eKrzkfU04v1+bj1NVpDkfTuKHoCKd3IuOnIrCvp8occHua17xgoPb+tYF2c5CgEdxmud&#10;nTBIqQAyTjecj8q66wjXylGMcDOK5SORVlHGMZzXRaZcjHJyOozTjozWWq2Llxbbs+nUms4yCN+e&#10;BnArZMqGPk8EdKwNXztbYQT1H+FEiY3LSXYVs7s+nrU66iueuB71x39r4JBPI7Z71KmqZbqM9cHr&#10;UqRbgdimoj1+lNOpgfh3NcqNWOOo+hpj6t5meeDjAzVcxPIdO+pkg469qydQ1zymx07Z7ZrIm1Ty&#10;l+8fwP6VwvjTxlD4e0m71W9ciKAEogODI5+6v50nIqNO72O41XxpYaPbia/vYrWMHAaVsE1FZeLb&#10;TWEL2t2J0wMMtfHelXepeP8AxU+qaxcvJIzZWLOEiHsK9w0rxPp/hu2ESlpJAMCOMc/nWak27ndV&#10;wyppRWsj27wyWuNXzncEQk5/nXZvbgY4G7r74ryL4OeJX1nX7tpTgSIAiY+6PSvbJIkSIMfTjPau&#10;qnZxujxsReFSzMWaEFelZ1xCMYral+Uc8+mazrhM5pSRmn1MSdSh6flVSSQrmtOddoPpWVdLg9ax&#10;NUytLLVZ5eufwp8pxxVORs570Et3Ip5uDWPet8hyea0JuR3zWXeKcn9ahvsTc4HxnFuj5wQFbmvm&#10;L4mq0ckbkneGJKEYOK+p/F8W+2IyMYPB7V8w/F0+XbbhgyLIFB79aSu5HdRlaJ4pqNwt5e/aIwV3&#10;IySDvuFPMZutOngiIykQmx7jtVS2LGK8jOA/2g5BwSatWd0baZt6Ah4jEO+K7LMm9xkEpk09GIHm&#10;lg4YelbGmq848ouNrZIY8ZFZFphXEeP9khe1aGnv9ivkZ/uZwR6ZqZaF2NOKQRymJsEZ27hwBRf2&#10;4+zGdV3GI8gddvrTtYspIriWIghyAynpVjTWW7tijv8AMf3ZA+nesyJK6OU1SRb+9FwCFmhAPpvX&#10;1+taOmXrE+SCCk5BxjOG9ap+I4fs93GGUCNVKgqMEEEjmqtpJIjhkfYyjcCOtXucqdmdF5OZnITy&#10;2BG4Dpu9a6vwxqkzW08UgDSFGjBBx8prlYiLqFJQ2Sy5bB5zWtpkzs2IxgqMHHBIrIGrp3NDVdI+&#10;wRaPqNqkjRCXawIypwa+nPCGqpqWmQyRHEZVVjJGO3P6185arqc9toGmRs6pbxXPmKwXJQnrn869&#10;4+HlyHsQ6lTbE5RkwcScZz9c11UZaniY6Hu3Os1OPyUOD8pHAzWBt81wcgYNbWqv5se5CCuOc1zZ&#10;LJKAGySTmuts+fV7lkYEhDZ61u6WwZE7gcCubU8nkk5610OlYjRATnufalEcnpobavtXH50pbI98&#10;VAj5BPUelPcfJnp+tbp6EIguJMK2Otc/qcZZ2wcLwetbE7bsjvWJqZ2uUzzwTWbGtyhZozNJggKv&#10;r0NSWjbbsEjHOMelQR/x/MeR2+tTxEtqSqOOBn3rB7Gh1MP3QfYe1X0PyjntWfC2VAzV2JsAfSrE&#10;YUlz5ckqLxIyjkdhVF2MUDyFumQA3rSzTBb6RgMjG0c45rN8QXywQKuC4VclQcYP+TXlNn1EI6o5&#10;rV78RSTTkhmIyQBk/SuC8Va5LZWLeUqvczDBHXyga1PE+qva2vlKP3s3Rgc4Fed67dqJEUOxZBgk&#10;sSc1ildns042QloXW2IcnfICCxyaz5bSUIxfKxJwXPQVfNyWt4grbmIwxxyKy76aQ27RlyUY5K+t&#10;dBVru5p6PO15prsgCBZSAV43j1qpeTKst7cbiXEexe+Gx0rQhijsNK+0YMKpFuLKPasyBY7jw3LK&#10;xHmfaMll6EkdP1pC0voXNFkZbWJiTkxBST/KrmmP5evW11uwsIY9M4yMf1qrbqIdNRXIBByT7Vo6&#10;NAzamrZCpKwChuRikykXYCW1aAQKCRzycVNKdsks0vMbDBUcHr/9eq0kZkuZ2iYK0LEk/SpbiUDR&#10;blnGSY8g98Vnu0BxcMY1XU57cuVAYvEOTkip7A7p0OCQX+90BNM0KRorp54wBKg3KSOOtaklvsvo&#10;0VCASZWPYk+n51rcdihJCqNLJgAruPHY1wGkRySapJcZIcE5z0NehX2HtpRkAuSPSuK0yHEE8gJT&#10;ZIyknmuikzkrQvqc4bRY/wC0XO0vuByDx1rnbn5IgMfelOCK6PUlUW+oMrEARg5P1rH1eHybeAgY&#10;+YEH1zXp02eBioWM67Q+dFxwOtVYDsnK555JrQlxtG7rnnFU+I7j5RhieM811J3R5VtSUrmQ9Dxy&#10;OnanWUe6IgA88iicfvd6Dk8HPc06yYMUQH5lzwB3zQ3oaR3LMeqRPGFkUxyr8pGMg+9e8fBXxePL&#10;SzuGLEADBbJ9jivAJ7XDOoySxyCBzW/4I17+x9VhkI24IBJJyDXHWpKpHQ9bB1vZzsz7p0K+HG4k&#10;Hpz3rv8ASb3G05GeAcGvDPCPiM6rYW0pwcHBZT1Ner6RdrhCO/QjpXzslyuzPp9NGeiWdxnB7Gtq&#10;1lJWuQ026LY5OMc10FpOMAA5pEM6S0uMYGcVpQzZ71z1vL0PWtGKYY9Dit0M3YpzxzV6GXisi1kD&#10;L7VoQyAkDvViNWF+QauRy1mxyrgVbjcHFNOxNjQV6lSXiqCyYI9e1SibGcGtLomxc3gZpiTPuPIK&#10;/wBKrtPkdab52R19uDTFYuF8kDNRyyEjrj6VW88DP0qKSfYuSfrSbJsRXz7xjOO2TWPLEFyST796&#10;0p5PMP4VTuIz5RYcnOPeszSL6HNNfmK7ZSAPmxk1pwav5JBPKZ5xxXH+IrltO1sK7YSX7pPPNTrc&#10;yOAOS3cetZc1m0drgrJnef215iAA8Y/OqF1eyTIcsFA5BPFc3d6ymlaa87fN5Yzj1OK+Ufir438a&#10;+Mr6eJdTn0rTc/LBasUAX/aNLnKpUHUbSZ9S31zbyXBKTxllJyFcZpBqDKQWB9yB1r4d8PeFr60m&#10;eU3t2W3dpmJc/wCf617N4Z1zW9NSNF1GZowOFmbcOnvQt9jWdDlWkj30avucJnLYzgimvqBTgsc9&#10;jXA6f4r1FyizpFLGRguq4IrbN+CmSeoznOattnI1ZmvdaolrA80rkRqCzHPUV41491G58XX0X2iN&#10;hYw5MVuDwD/eNdprupC6gMB5XOSB1Nc1dIp7ZOeB6UWui4S5XzdTB0vSFsXLJ8mRgADitmwhLz7i&#10;pfbgkYzn61pWmkC52kkgHHGK6bStAj+XqT0I7EVaV9CnXs7s7T4RQfZ9WiKn5sAZA6j0r3ktuUnG&#10;MjBB5xXlfw201raczbAI1GFJFelLOqxkkk88Y710wVkeLiJ+0ncjnACkdcday7mQKp56VbnuM57c&#10;96ybybj/AD1pSZmuxTuZg2eayrqQE1NczhTzWRcXQLYz+Vc7NkRTO29jnAzwKh37u/SnO/mHr+FM&#10;C54oGRuobNZ91EFy2Sc9q1THgVQvVIX9aT1Iuuhw3i5f9GfOM7fzr5O+OlykGmiXGCJQFB+vWvrP&#10;xc3l20rY3HGQDyB7V8ZftN3f2JLO2D4y/mEdyKVP40jpjK0GzyiyjVtdu40Y5/1u0nnnFaOpskVl&#10;aPuCnzecVzuiXYm1Z5wSHEXLkZJPpWvqhWTTUQDdIJPM465ruloKM9DQuQI7tSvPmANxxzWg0G9l&#10;LEYK8561DLKmoW+nXSJs2sIWPvjrU4ImHlgYZDkmsX5nVF3L0ErX0EW9yzD5QzHkY7VBptyLG+m+&#10;XeH4KnsfWprECMBcDBbdVa/gKXryBsqwyAOxqNxMm1vS4762muBnLDBAOMe9cnallA3AkxnBHqK7&#10;ayA1DTnVx8oO1hnrXKXEB0rUXgmQhWGQG6gU12ZzzjbVGtaTBArrkK4Bx6e1aUSsjh0YhiOgOAaw&#10;tNYwOUdgQwLIxP6Vt2XzBVJyc8H0qGTo9Tp0uk1TQ5LWUCKdV3LIR8pOfSvZPh4P7A0S2gRcrNGr&#10;MSSSHz/9evDN+QgKrlTkkd/avZ/CmqJreiweS4EsChJ9v8PpWlN2Z5uLhzQ0PQJJz9nZScgjOf6V&#10;m4DSDBzjrTo7kGyETZEgG0+4qrETFNtzgdi3eu29z5lxsTocv6YNb+mAbR1A61gIOSTgnPFb2ntm&#10;NOgOOlVEylc1lPT/ACKe8nbtUCMQBTtw5P4YrW+hmQT/ACgt37Z7Vg6gQxZs855PrW1cS5BGQorC&#10;vGUzEtyuOg71EtiluUrRAylzxz0bvVmwfdqRcjAKgAHnmogR5RcYAzjHanWMm+6GOAMZ71jJmrOo&#10;iAAHP1q9HwBWfE3QY6VdhcADPpV3uiTj4wPtCLjcP4ick5rB8UT+ZciJCVIYKzDqfatlZjDZ3gzt&#10;Cgc9yfUVwut6sbeN7tiBEDtDEZJrx5PTQ+xpRu7nIeJbovqspcERW6kAjucVxLt50e8jIkOQTzWx&#10;4j1GfyQ3SS4JLAc5rLc7IYYzHsMabcc5J9aaR6eysRxkqA3A5AGOTmqup2bwXaIV3JKQQw5watD5&#10;UGSD8wPHUCnW7m68STMhLwk7thGBWgr9x/ii5MWjQ2owHlIQjpwOpqppageEZSMMZbsKoxnt/wDW&#10;pvipvtOptEhyIY9oBzkE96ntf9F0qOyVMyrGHUnsO7fXmgyVx80q7poIyHVVA59a27G3Zbq0CcSK&#10;dysfu4ArlI5XN4SeWIyccZFdpGrPdWUaIyhLLeSTySTUs2TCVCoeQld8r7SFGM5NQeJJGtdJmC4B&#10;2iPH4GnqpbUNOjDkq0oZlJ6D1qLx/Ku6dCFAMnl7hwMAdP1qFuM5zw9bvNFMzkFCwHA5NadnKLu4&#10;kRWwsJIUemT/APWqKxt2h0iNz8gzkDoTUnh+MeaCQcSNkj1HrTepRDqECR2zg8EZIJGcnFchpUG/&#10;w3qshbBjlIGec5xXZ6vzaSt2UEAd65jTo1HhK8BGGnuyCfUACtoN6GVVaHE3kfm6DqEp4YIB9eax&#10;9aG+0tJMbMBQQeQeBW9dRGPQL453sMgADg1k6pCG8OW0uNuDtI64PH+NerSdrHg4mLaMeUYyTgDH&#10;XsarXSmOePuODkVc2CVdpGRjHNVriUPCjtyc7TjsK69jxLaXJ5l6EEZxj8KhsVO6XHVTmp8AxoQQ&#10;wPQjqfeoLXct3N7jIFA1uXmbd84OR19MH0pyQZwyHD8EU2G3mu7a6eKEukagsw4AOajsLoxyCN8j&#10;HTOM1EnodkNWke1/CLxj5J+xTyleM4bhfz9a+kfC+rebGiMwJzgMeAfavjvQIp7JUuYIyRkFgRkH&#10;ntX0D8P/ABKbizhaR90nAZScge9eHiIK/Mj6mhJ8tmfQ2mXWVHPcD61v2dzyOfrXBaNf5Vec+3au&#10;osrrIGDn0xXCdFu519rOTjnp2PWtKCU+tczZ3HTPbrWvb3Bx1/GrTE1Y6O2uAuBnmtGGbowOa5yG&#10;cEjPFaMNxjAHStUxHQwz+p+lWEuAOe1Ykd10zxVlbgMPX3qxWNlLgOQc1MLjpj9axfPyuAcfSnRX&#10;GDgsSfegdjYM2e9KZsA+tZgucnrini46nNBLNBZfemPLlTziqaz8HnPtSGbcfSgTRYL9ajeQjHp0&#10;pUJx71PsUKCxHr9KDK55f8VrGSSGCaOEkgkFlPSuK0nx0bYi21GJlEfC3C9T9RXrfj0edpTbcFQe&#10;gHJ968V1O2Uu5KDI4AHPNYTXvaHrYecZU+WXQ6K/8W6ZqNuIVu423ckdDXGataWF8XYgb8dcfKwr&#10;KudPi2M5TBBzkVlrFJDJw7MPQZ5oWm6N+RJe62JPZJ5gZUVBnjaOa0bcpDswACBn2qqqvJyQfQVO&#10;tucfhxVnPJ92a0WpleFABHUih9bnGU3cfoKzFynFMmU7Tg8k07siyNVLsyqWLZPr3q3p9ob2TO4F&#10;R145rD06OQkg7gp5BPSu68MaX9smS3gBZ2wAF5JqlqRU91bmlptgHAGDu6AAV2+heFbmfGU2oDkn&#10;HJrrvCPwpNqkct7u8wAEJ1AruoNDitQF2hVzwB2rqULbnk1Kqb0MLSbFNPtURUxx0NWHuCBnP4Vr&#10;XNiqYxwOorJvYQuPnAB/OqfkYr3ijPeDByRmsK/1TbkAZNW9XljgRm39ug7VwOr+IoMkB8epPTFY&#10;S0NVG/Q073VgXx155rPa7yeK5O48SxCQ7HDg9GDA5q3Yap9pGc1g5WNXFo6aKQdfzq7FhyPWsm0l&#10;3Ad81rWahTk007mLZLKm0dPpWVe9CD26+tbE/wBwnNc9fzDn1NNuwlqzjPGDZt3UHG4YHqRXxR+0&#10;ddwazdjSYoS2q2UZuElHAeLumO5r7J8ayqI8NkAcBs4wPWvz4+LuuSX/AMVNTvN8itZuEjIbBGKq&#10;gr1Lm05Wp+pgeEI/3El223hQm0nkk9P5VtKwmlvgRgohC46cUmnzW+tzQXMEItHmIaW2U4UMO4+v&#10;+NPv1a18R3IcbBJ/CRxjFdz1ZMNEtS14dkN1pl5boxkZSJFQdmHetRVZTE7AglQrZ45rH8MSQ2er&#10;XMeQPNj3RHOMH0rp720kaISYypG/I7e1cs9GdtJ3RFaR4d0JyMZH+FWdTs2fShKjElCQ3anJbKLi&#10;3lBwpAJA9DWrGiy/a7RVDRtGWViOCfSsk7G8vM5/w/fm3Vg23DHOG7Gn+O7MOLS5eMmc/KWHTbVJ&#10;rCa0f5kA3DAIrrUxq+im0mBDPFhXOCQab30Oea0OBsyBIkczYXOAW4210UdubYrk5DDKsOhH1rnb&#10;q1lbehj/AHkbbHP0rT0m6ljtxbl94ByFbsKbMHfsdfoTxQXkD3UQltdwV93cH/8AXXZ6VFceDNdl&#10;EMqPp85UknkFW7fhXP8AgE22pajFa3Mixo67csMANjgV1MGlytJc6NckwX6hmiduUYdgPrTV7o5Z&#10;yWz2O7tNWK2iBSrvGcHdyHTsavtqFrL8rwBxjIKtjFefeFtUkYT6ZeQtDfWf3gcEFfSuttm3xoyj&#10;hugPH4V1RdzwcRT5WaMcgJHHHb1rfsH+RMD8OvNczE3zDPXPQV0dgw2rxgfyreJ5k0a6HdjtSu3I&#10;5+tQo5AzzSs+R17VoYkEz5J/lWHqEqlSCwHJwPWtaQkk/wA6xNVTDZU8Lwc1MthrcjQq9pgduSKf&#10;piF7oDOMVFACbZ3IBAHAB70/S/muhgYI5xx+Vc7NDqUOWA9uKuJjHpVCJ8npg1ejJKda0TA88168&#10;8lriPjMqEjHavOfE+oYtbbTWGNxDSE9R6D8c112o6g1xcu0hUBCQSegAry/VdQe81q+vJGysW5lz&#10;90AdK8h6n3NCOhl3lyLjVBHswkRwG64wKrO5muCGUszkYNUdJd5IbiVslpWzu9KtMwDYywdV4IrQ&#10;6yN3+zmVTglTxmp9ERo5Z7wuFjQZYnGMelUL5/MmRc44+Y+tXzbCz0sKrMEuJlyGABCdzTBmRNK0&#10;skt5JlI3fcrHqeeKv2dyl3dhzkXCxFCn8LD0rK1ci41OOFWzArcBT0HrUV3qDozSRAhhNsVlPt1/&#10;SnYxemrLWnRteaw0CHAdgrA9V9q9DhX7Rqk88KloEt/s6Bu+3/8AVXN6LPDd6jJfiIMYoDJLsHBO&#10;Ov1rofDkxTQJbmRgr/ZZZ8D0zwKymzoS925T0GT7d4stN/EUeQT2FZfjq6W8u0giJkilumC4HJAF&#10;avw9QSb9QkyfLViQRnHBrn5k87WtNJBcxlpDgYG4k/0qVoXy6s1dUkja0KwgqscYzxzioNFhZmkK&#10;jIijGOMYp1xJ591cRoSgC4bIrS0K3DW1wm/5nGAfXFLZFctjH1793o7SbAw3bcj0rAS2MHhWMgAh&#10;rtgM9Tkf/WrpdUT7RozhRlBJgjtwazNShUeHNPdDyLgjbjjpWsJbEyWhwMVuJ9I1RCQDskAI7Yrn&#10;pY3k0UKgOxThgeew5rrbe3MVvdptG93kwo6cjvWClswsb4KCSgyFHavTpy7ni146HLwyfOyqDtBw&#10;c1DHH5kN0Bx3GBUpIW5cAEM2D9KfbgJqUSnmOYFSegHFeh0PnetiKzChFBzkHrUc6eTcsVyCvPFW&#10;rdAPtQHJTkDvUF+5ikDbcnAyc0rXegzr/D1voUWlXAvp5I5pIyZSrcrg/LtHet/wbD8P5dO+z6tp&#10;U9zeS5X7YsrBl9Gx0FcBpiWt/BEMEzpISdx6rj/61eiaBb6PJpD2H2aSLVXO5HVM5+prnq3SPRw0&#10;U3rqjp9E8NLApSJhPAuVjyc/LWhaW7+EtSRijfY5TkdwDWz4T0vyNOgRgqyIMMScAVyHxR+LuleH&#10;UfSrQJql30kwcxxn2PrXn8spuyPfnUhRjzT0PevCfiAPDHuctE/CECvRtIvC4x37ehFfMvwm8Zxa&#10;1p0UaEbDyQW5RvSvdvDupGVY0LBZB0BPBrhqQ5JWOlNSjzLVHo1pOcD1rXtp8jGe3SuXsrrOw+o7&#10;1tWs3AP86yGdBBOe5rQiuOBzmsKCTpzmrqTYxTTINqO4z3zVtLgkAg5rEhmzz3qykxHfArRSL5TZ&#10;Sf1NSiYZGD+NZEc4IIzVgSjHt1rRMnY0BOQfU+lSLMT3rL+0U8zgY5yfSncRqLcc/pUySAkep/Ss&#10;pJ6t278ZznmlclrQ2IGyMYycdalwaq28mF9alaX1P5UzmkYfitRJYHb8pBySa8m1W0YnIGRjJx0z&#10;XsHiKMyWEmwY4rzS+iZWbdjg9qiSvqdNKdkcXPZyOCNmD05GKrJpJ4yuOoPFdW8Wc5Heq7w8/wCN&#10;K3c2dRnPHScnHYDjtQbBACCCOMfSt3yuetM+z7iQOfrVbakq7ZjRaah7fnTJ9LEcoAjLEnoB0rej&#10;MMIO4gt24rf0bRRrLoAAhJzk8ACqjrsdCpyS5mcpBp7MBFtIHQYHJr3H4K/D+WOcapeRFYk5UkYJ&#10;qTQNB8N+FSl1qLi6ucjaG5x9BV7xH8Zxp263sLYRQY++cLgV1wjGLuxLC4jFe5RjfzPTtc1+LTI+&#10;oL47VweqfEmOEEGVR6kHmvGPFPxLuNTlMst4Y0I4A6V5nrnjZ5xtExZRkk9M0VJt7aH02A4Wcor2&#10;u/5H0jf/ABdtYFYTXaAMOOea4nVfjRZoZMXoJzgAE18u614qnmLqJ2ZicAk4AriNY8fJaytAsjXE&#10;yjBWM4APua5rt7nvPhjDUviep9MeI/jdFbRSzT3Yhtl6ktgn2FfN3xJ/aA1vxPff2RoAexsmbD3j&#10;A73Fcn5+peJL3z7g4TIADfdArqvh94Gn8QeJQRamcg7VwPlXHc0lpq9TzsTlVHDx51sjv/hNYahZ&#10;2yNeXc1w7jO2Rsj617Zo2cqV3EEc9uKraF8O7qxtkxEu4Dn1ArsNI0OSCIeYm0g8gVz8rufC4mrG&#10;c20XNOJCjJPpz1rct5Qo5FZ8Vv5fQU9pjHWq0PNepPf3gVNoPWufuX3kt2HarV5PkZPXmsq4mxEx&#10;7nihjSPPviPqaWGl3dzK2yOKJ3LE+gPFfnNqF+dVvtQvGIL3E7SYPPGfWvs39qvxPFoXw41KLeBP&#10;eEQxjdyxJ5r4m02HcyKeBFyT74rrw8bxcjCvLVQNrTkYQ2hjLLKh5I4Na2u77ie2uN+XIKMCeT71&#10;hSSnBKkqwHUZq/JvnjtnzgeXjArrsVB20LdkGbypsgvbuFYYwCM816Va2yzSJDbsGjnjO0k5AJB4&#10;rznQYhfG6t1wHcZCk8kiut0G9FpGIQrAMuAd3RweDXJVR30Xc0UQwRxwTIRIiAEEVqR4tvLG791I&#10;m4kDv6UutRm5XTnK7bjyP3rg8NzVZ4z9iRixyp2gHoK5jseqGXMH2+HZIAodtqk8c9j7VRsbmWG+&#10;l06QgTwHGSeDWkLg28Pl3Cb7aQhSe6+9UvEmnz2X2e5LpI8RwJIlOSv+1TMpLXUk1OwTUWD4Ecp4&#10;JA+8a5d1ktLt1cY8s4OPTNddaSJq1iY1lZZSPMSQcAGo10s+LLSbYix6xbrhogSpnUdT7mmmc0tO&#10;he8F2Umo3MkMZDK4EikMAQw9K9LkmfxdppnjAi1fTwFGWIyB3+leb/DFTB4hso3Q/JIV6YIP416p&#10;qlg+kaglxbbZFiXzJY04Dxk8r+laR2PNrO0jmvEM009pZa/bDyp4mMV5HHwcjvius0TWEv7MY4fC&#10;sMcZzWb4qs4JYk1m3z9iuQI7hAMBD6kVjeHZ10jV2tpVZ4JlzGD6evvV3s7nHUipwsekR7oip9MY&#10;PXNdBZOdqnHJweK5e1kLAI5IKDgHtXSWLfu0ye3NdUDxKisaqNSsfwqKM5Xrz0wKVm4P862OUhmO&#10;aw9UlDF09Tk+tbEr4BPXFYGoyjkYyxPJ71Etio7i2gP2I5woZsY749am0hV80nGGVsA+1VLbd5QB&#10;5UHOB1qxpcpa5ZeAP581i+5p5nSocHiryN8o5rPU8j0q3Eflq0gseFeI9S/s/SrkuAs8i7IlP8Rr&#10;zjVJfL0h0fcssoGQD2B6V0/jbUI3lityxdkOSwPArj7tWuyM9MbVGcmvKsfoVONojdDhBjKFgjBd&#10;4J6cVMiteTFo1ZnxkgdqdabbWIiRuowMDk1LM4trSeVXMWCEA7nNWO/UzxbPI/zIULEgZ71Y8SXK&#10;xzWtngl4YQS3T8KfpatPODO5AVNwB55rKvi8lxLcbt4c4BJyQKaJ6+hlD/j7EoyeMEH0qLdINVto&#10;xnYSZCvtVm0UBpt/DbcL9ajeORdQXBBk8oDnrj1qtjOTu0dR4Vj2aLqUYID3M+I2CnBXuM11V9ts&#10;vCupGNMGWCOBMdm3DP8AKsHRJFtvDVsjEborjjHckda6TVYfM8iwRC3nWjXPA6NkVzS30OqPRDfD&#10;yC28NXkmPKkkXEZPQ1hxyAarHHH8xt4lJyOr10l8YrTw8iY2sEChc4yx9KwtKjMdrLM5BeSRgGI5&#10;2jp/KoXc0S6jL0HY7sFMjnJPvWho6fZ4ndRkxRFmB7cVktAbrUYo9/GV4zx1raQ7rLVwpwUHlhlz&#10;nFPfQemxjzfJ4fLI675mJw3IzVHVQknhix8twJRIwKt1BzVy3RX0xNoyA2MkcVFqtvH/AMI+j5LO&#10;shPHBFEXZjmro5CO2K3u11wDyT68VzWmxMkt4CCwmLIAD9a7GERyX8A5fcmdvoawbZ1gv5FYfKs5&#10;xgYIGelehTlc8uvBHndxGYdTAz8pGCfz4pdRiYW4cDhDkEDrU/iFRbX1z1YrKcEdcetWAi32jhxn&#10;Kn7teqpaJnzjhqyoMFjKB99Rke+Kr3AEsxTHVQfoat2KDyfLzyGPPpmm6lH5ZRQPnU/MR3FO+pEo&#10;6GFua3nDoSjqeCD1rft/Gep2Wx43BZcEEjmsa7jCYYDAbg+1Rwv8pXOfTNauKluc/NKD0Og1v4le&#10;JtVtpITqLRW0gAaOHC5HvXFvwTk5yOpq/KpAPGAep7Cs90Jbk5BoUUtjOdSU3eTOx+GfjiXwnrKb&#10;nIhkwh54Ar7V8Ha3DqdnFNFIJY3VSrdj7+1fnuRt5U4I5Br6C/Z1+KDRXX9hXzk78eTKzcqfSvNx&#10;lDmXPE9vLcXyv2M2fZmjXxK/vCCwPBByD7V1FnNkAg/hXC6XOpETBdh67W6Guq0+53DIHHTBrwmf&#10;S6bnSQy8Cr8b5FY0EuUGavxTdiKZO5qwPjn1q2j/AJ1lQydOauxSHgVSC5dVsDnin7yfYVXEmKVm&#10;4zmr1ETGXApRKc9TVRZeSOvNPEpz04o9QL0c578mrtvPnBJx6ViibHerME2QDmlfoSzpYLjinmbc&#10;Qe1Ysd4UwPapxf8AHv71qncwZoXL+dCVY4B7muB1u38i4fByp5+ldNcaiUUnjb3zXOanMsrFsdRi&#10;m9ghe5zkkwJZQefT0pIbSe7cJGpdjxxVqOwE04wcDOSa27e/stDieRyplA4Gc1Kj3OlJt2iQweD9&#10;lv5kr4J/hNY2qW8ForqJFAAwTmsrxR8Tv3TlZCMA4RTjIrybXPHs9y5/f/IRggHvVO3Q+qy7JK9Z&#10;809D0uXVrK2cch3ByD1p0vjz7AgG94AwBATvXjaeJXlkAZjhh1PakvdXMiBVZnIPQnp70JWPvMPk&#10;tOCXPqejXXxLaS7zukJi5DKxJzXP6j8Qp7jeZp2cZ4y2SK4PfNI7qrMoY859Kz9Y1C00OJHuZdzu&#10;cKiHJNW20vI9uGGoUrWR1d14pkvFI3nIGAM8VhajrsVnEXvJ/LTnAJ5J9K4288TXOokw6ZEydzIR&#10;zSab4audauQbl3uJScBSSaz5ux3wte0FoLPeaj4wuxZ6TAyxSHaCBlm6c+1d54f+AT6P++1llYtk&#10;bImBIPvXceAtItvBNmVVIpHkIbzNuWTjlan8SeKlKFowChzk55FbRgt5GDjKpUtFfM5iz+HtjHd7&#10;ISTEeBHjkHPNe9/DLwpYaHaBLOBU6Fm6kmvLvhwLnVr2W6mBNu2RGxHWvePC9n5QTHGeo9ai/Y/P&#10;+JaqpJ0U9TsLW1RYVwBnGcnvSy2i7ScDvwKlicbQMVI3IPakfk7MO4UICB0rKuWIznpW3eAc5HWs&#10;S9wM444rOWgGXcueaydRn2xEZAOMnPQitCeUAnPI71y/iXVItK027vrp/Lt7eMysWOOACf6VOt7G&#10;iR8V/tj+LP7W8bab4fgcFbCMSSY6b25z+VeN6TCXmljDAsF3sV5B4qLxn4vPirxXrOsnJlu7hmQt&#10;yETPH6Va8PW0celTzmQh5B5akfxHv+XFe3CHJBI8iU/aVW0/+GJNNlD208c332bj0xWnECjJkZRT&#10;tP0NU9IhEyHjo2WPtU1kw85FkBKSPjHXvUvfQ7Kaslcu2h/sfUrS6cEQeeAWz1BNdLqzLpusQwoV&#10;a0kk3I4Ocg//AK65PUrhrqK9t8ENbSKy7eQenWujk/4mmkWvzAywqCzAYIUVlNXOulI7Rp03YUsw&#10;jXaCx/WpVK3MRRumMgD+dUtPu4dQ0qKZX3SqBHs28FB3q1YHLODxg/LjHIrgaselGzQ+aEx2pRic&#10;eo5NS6a/2q3ltWI3xrlTjhhU6rgEYznjNR2kSwXGApEoXqp4IrO9txTVykhtIg8ABtrlDnaB8p/w&#10;q3LZSW0S6jBKUdlx8v3gfUU/W4EF1BfJGsgePZIDxmnWd2oQRBQBjKqTmtE7nNJFnRbmS61g6hLG&#10;BPFGJJFA27wO9eyiSG402zu4AChjIbHUg8j+teHRW3kTTyCRnkkU7QSRt46V6ZoFy58ORRq+GBXI&#10;bg54/Stqb6Hj4uDS5i9cwrpk1zp0wWW01KPByOEb+9XB+I2uYNLiGwGfTHKSspwWTjDfTp+deva6&#10;sE+m7ZFCvsADEdDgc157f6W2q6gISQ1vPEYmxyQ2OprSascVKd9WdJoWorq1hZXgdT5sYLBT6V2V&#10;hjy1HbGa8q+Gkn2fS57GXiWxnKEjnIr1KyG0Dr0zW1J3ODEq0jTjPzZ60pbrzUaNk+lDHGec10nm&#10;tWZFKOvJNYOo4RtxHBOBW3KAcjdjjnPauf1Bxv25yAcgDoamWxUQhJMbY47nH8qs6Qv79mwRgYwa&#10;po4LgjpnkVa0zH2g4JBY5I9axkWzpIyMDPXHNWoz6VSjPI561cRsiqKPlTVZVu7+4lLbw7Elqx45&#10;fLm3K3UYJIzzVq+cDeiHHJLA9zVa1kTaZWxheQD3rzD9CTHLDJJJvRCdvViOM1PqsbzRQRvghW3S&#10;BRjNa2m2DS2YldzDGVMjEjj2FZUkn2i5JOCGIBAPSmZX5nfsRPJ5b4UkMVwCR1FUTbkrtyCQfwqz&#10;cEC7yPuoNoBoEGbhY2BG4596aDmXUw1QreyIwIxyD/SiWIya7EcMoeILkfXpV28VPtb46A4yKtad&#10;C014uFyQokUnjim31BJOzOk0S0W9/syyVFB+3IkrnqQR/wDWra08DV/F8oR2aGGWSCNs4OwcfzFY&#10;PhOQy3t/PhvJtZTcBhx8wUhf1NXPB3nWz2zcb2y0hJ7kk81zydzpjEueLwItPghYkuspIA9B3qrp&#10;C7oXATK7C/rnPepvEt2t3r3kKjFYozn0yTVCC7a3vJIkUkiIsccDFRvojRJ2RT0iSRtWu5AmfJXJ&#10;zyAKv21xnw5qlwcAOx9qp6bKsFvdXBAJnyCWOCRRqBMHhRgnymWYYHrzVFONxLBSukwxknPLFemK&#10;TUpN+hIO4ZgBT7O2zBCpPVcnJ74p0sIl8PwyMOUlZTj60lo0NrQ5S2zFqVl5QAJXDBu9c/Mrp9qJ&#10;UE+eWB9a6MRsdSsHxkiQggDrzWJr6iG7kUAgNOwx6+1dtN6nDWV1c4zxZDjVnP8AFLCrDioNFYSQ&#10;yx4G0LwDW74lst66feckMvlY+n/665zRytvqKRucxliCPTnpXpRd0fPVFaYy2TZdyKT1GRnjmrF9&#10;GGlDZGCvOOtLrCNBfGQkYRuAB1q3fw7yGChAFHToaq5HLo0c/PB85SQY7j0rOZDExyBnoDWzdREs&#10;DjLDgmqdzCZIiVG5hzit4s45w7FCVTuP90iqUkPzHnBHGelXeCoPUHniqxHXjPPWtTiaKkiYYgmn&#10;2V9Npt3FcwO0c0bblYcEelOaLrzkn1qDYQcEj0pNX0FrF3R91/A34kW/jfw5bS+cWvYMRTwk8qf7&#10;30Ne2WdyInHpx17V+bHwu+INz8O/EkV5E5a2chJ4c8OtfoB4P8UWniPSrW+spVltplBRs5BFfOYu&#10;h7KV0tD7LBYlYinZ7o9FtJsgdx2NaUL+/wD9eufsbjd8qqQo5HHBrYgkyR2I6iuFao7zUibkVcjb&#10;BBrOjOQO9W43yBVAXkk4+lO87nFVozk9afs+fdn3xWlgJW56UZ703n64pcce9D8gAsc1JG5weajP&#10;I9KQHb71FyLlv7RtFMmvCqDnrVORz2NVri4zxg5/lVpkWJp74k4JzntVGSdWGWcAVl6lqYtVLk4U&#10;Dk+nvXyZ8Wfiz4r1DxFPb6Pfva6dbsV82JcNIfWrTu7HbQw7rOyPqfxB4mt9NiOJ0jAGcs2DXlvi&#10;L4loskkcN1G8nUNuyDXzY8ur63DI95qtzK+ckM/WmLoBS0MpllJHHLHk1fL3Pucvy+nRSk1c9G13&#10;x7Arv512CzE5CnOK5ib4hIxUQWjuR6nGay/+EcVYUk2sBxnPJrXtdCtwXyCCOAFHWhn11OVV6Q0+&#10;RUm8darcsFjiSFOmAMmmSeINYu02GbYD/cHNaq6VCmCqfNnBJq9baZukAVOQONooR3Qo1ftTOfil&#10;1idcG5lA6Hkip7fRi6s1w7PJjILEnHrXSjSp43z5TDIxkDirmm+HLq4kAELYbj5uMe9G52wpKPxO&#10;6KejaU1w0cUWIUPVyK7zw7p0WnxGMAM4PL45NJYaAtvb+W5+eP8Au96vEfZOEXJIBGP51SVtWdXt&#10;IpcsR93czMfJYGIDGM9/esv7CdZvUsomJLsAAB19607fSr7U7ldgZ5GHevTvh94Ci0hvtV2ga5Iy&#10;GIzg1UmeLmOb0svot3963zNvwt4ZXQ9Igt1AwoyOMV3ukQC3iVieT2rJXDuB2HH4Vt2o3BfTpUH4&#10;ljcXUxMnKbvc2IpNwBHFSPNgGq8R2qB6VWnlO4mk9DxWNupB2OKxLtxz3FXbh8k471l3D8n2FZyY&#10;kZN1KoLZ4r5m/bE+Ix8N/DwaNEcXusP5eAcFYweT/SvpHUJkbLfwgcnOOMda/Nj9pH4hj4ifFS9k&#10;tpPO0+wJtrf0O3qR+NdGGp887mWIqclN93oeWBfLUqvzgDJIHQ16FBpsdv4U0EklHkWWZyOmCeP5&#10;VwkEebhEPDOecdq7yxt5LnRRKcJbIvllmPAGa9eejPMw610CxU2+kTSErunbaig/Nj1qvEhSSLGf&#10;l6AVYhQvv2gvGowvsBT1gLRyTjCqg9ec1juelHQLNvM1SUN8qTRlWI5JOK6DTfKtrNbRH3SkZOR0&#10;HpXN2e44lUhZAcY9Pet2yxBbQ3EmcCQoWHcnpWcvI6qe5oaXNLa3NsFZhEjEDA6GuztCiuCpBEg+&#10;Y9w1cjpoRtRKlyYSOSCBg10ul3UZnlgJJdeFyOc1xVVdnoQ0NZG5w3Qnr/SpXs1mfPmMkkYyCO47&#10;ioEJ2yK2FI5Urzk1ahnGEO0gjAcHqa5WrGpDcBZbVA+dyg4B7HtVKEFyJ0wFBwf8K0NQhIjKqxMe&#10;4EMRyeayoIWt7mXqYpBuB7A1pHYymluaZb95FKoV26EdhXZ+H5FQC4MqpbMqqzyDGG9BXFW5VZUZ&#10;2HkEEEd810SwTXSWkYKmJUyD261rHRnl4mKcbHq92FubAICpBAO72xXC6vt0nV7O6QEIko3EDgj6&#10;V0kQka0iifghck+ormfET+YMc+UHBLngnFdE9UeDSVp2ZU8MFX8U+ITanbayuspVhjafT/PrXqVg&#10;xeNH55ABzXmXgNVub/XLlR8m9IwD34r0zT8eUgDHGAee1aUtDDFWU7di/HTyf0pFBwMHIx1pGYgH&#10;vmuo89kEpxXPXx/0llOcDnpW9K/HT61iak6uWwMe5qJOwIrQYwcHIycGrumMftOMd+1VYnC2+MfT&#10;61Z0xx5+O55BrBu4M6GM/MMcVcVtuKoxHkc81bVsgVoncZ8jIykvIwJBBwDnk+tTabai7kt7dQDL&#10;K+0+gFVrg+XDBGDk4Jb3966bwfbxI11eFQJABFGMdz1NeaffzdkXNcQ2enTRblZ5AI4wGzhRXKRO&#10;kQdxkbRtB9W9a2fEt4sc/kAKXxknrisq0tvPubWABnFxIQVAzxQZxvbfQmstO/tK1zEvmTbiRjqR&#10;S6ZbLqV1l32CNMEkdMVetZBpt2YoVMbQoVJ6EnNbUGmW+qafdalYxv5sa7Li2Xs2PvCghvc861NV&#10;jkneLcQSVXcOCa0tLUG3SKQqtzHCJI3DY3eq1Ff2xuLGH5iCGLnHUAVRiYyqkilt3AjB4xT3NIXb&#10;OtskXSPCV3KW/e3k4ULg5x1NbOgW6WehJMXUPMxcKeSB61j+KLYtBpMUR2gqBKoPVyOtaupn7BaQ&#10;WpYEQoBuXqcCuZ7nfH4SvJcLeajLqMMJDxoIJATkEjPzVmWcxkOs3ZIAVFt1H+11P86t6S5j85Jf&#10;lgu1JByeD61k3hOm+EyMYa5unAYHkkUJMvTZEFzMtppvTKxKScHqeKv+I5JLTTrGF0Ck26yBSO5q&#10;hPbqdLsYhl5bqVIwuOpzWp8RlCzSzK+fLKQAemBTQr62IrV/9FMuOFCr9KtKu/w7lvmVJGbPTNVl&#10;U/ZjGpADQh/qanQH/hEHAbIySexGT0o+RT2OckVYzZTo3yJcAkH3xWV4wje3umPygSSFgcVr3NsI&#10;jtA/dgqQfyqh48XYtvMeWzggenrW0PiRzVVocprUEk/huB1AH2afO4dRkVxd4/2e487Zg5BOOce9&#10;elafbC50q/hc5Ei/Lk9DXn2qRYuJIsZUAAHvXp030Pn60bamrq8AuoopVB/eRqQBUMbeYAu4dAv4&#10;0/R3M2mx7ju2MV/CoY4xDLMnQZyjHua1I8ytdKwT5htOeG/pVDAVt2CT0PpW3cW63UIUcupz6Y9a&#10;ypY9hCkcE9umatP7zmqRt6GVe6ftDvDuA6lfSs8EYz155FdE0bROcjK4xg+lZdxZojMyDC9SM1vG&#10;VzgqQsZ7ck8Y+lVpEyevQZFWnyhJA+lRtjOe9aGDuVcZzzzXtP7O/wAYT4K1ZdH1GQ/2bdSDa7t8&#10;sD+v0NeMmPAOKHGF6/MDwRUVKaqx5WbUa0qE+eJ+pukak0kMRVxKi9COhz/+uukgmxycE+or4+/Z&#10;o+NyanaQ+G9WnZNUhAW1lZjiZB/CT/eFfVem3v2gDB5UcknkV8vVpOlLlZ9nRqxrwU4HUwSEqO4q&#10;5G2fpWLbXA47+uO1aMM/vWRrY0VfvUwfgVTRsip1f8KBFgc9qkQHjtUKN71PH054piY4Rlh061HI&#10;mzAq5Fgj07Clmi3jgcinYy5jJlrMuJXjznrzitW5QoT7VmXUW85zmmVF9Dm9RhF4k6OTmRSuRzj3&#10;rzHWfhTbfZpRHHvDcFmHzH3r2B7P5yfzqF7fPyYIB4zSsddKrKm9GfMtz8KpLHIO4nORjHAqF/Bz&#10;2sZUISvUk19KXOhwzoVMY55z3rDvPCcU3AAA78VopNH0+GzaUdJHgv8AZZC4YY6DpU9vpaxSnqwP&#10;tXrlz4AyGZIw59MYzVdfh+JYs7SHHAwOlXdM+mo5xRsrux5wNKt5VIZSh6gj1q9YW9vbIQ8Sv3z3&#10;rtofh9OGGULe/NXrf4dPFKGeMkVSZ3/2vh0tZHI2zxXQKiFgOgBH61qoWVQFQHAwB6iu0t/BwVVA&#10;hxj+I1ft/B6AjzNoXqQBzVKTRzTzqgtmcCtvLMu7afXCjOK19M8L3OoSj90yrgZZhiu9tdGs7IHb&#10;CGPcnmr8TcDaAg6ACi7fU8jEZ/Jq1NFfRPD8OnohZQzgenSt+MZPAwBwBVSAe9aEK5IqT4rEYiVV&#10;803qyxaQlpBxx1res4cAZ7VS0633nI610FtaEAAj9KDypyuyHaQKq3CYJz3/AErWaAgH07Vm3SkE&#10;4oMbmPcDkjr9KzL79xEzHuOM8CtZYyztuBAB61ga9NwQDx15PArOSBHhn7TnxNj+Hnwy1B0k2anq&#10;GbW0CnBBPVvwGa/OeF1ExLMWkk5ZiM4NezftWfE1PiD8S3tbR2k0rSQbdCpyGfPzN+f9a8hs5Et0&#10;Z2TEgOVYjJNe1h6fJBdzxsVU5qnL0Rf0qDb5lxKgH8KE9TXRKhk0ePbuP73axU/KD/drlJLwyEMC&#10;S5PLe1dp4egkHhmNwcRmRm2nr9auempph9dC1YRmPTr6QjDRxggngZ5qAvI3h2J0CqJGJJHfFM1S&#10;6e20lIY3ObiQqVXgkdhU2qWzWlvFYo2UhgU7V6hielYs707MpkBW2gn7oJIOOa3dLkF3p/2bafPR&#10;vMcE8H3rFkBORkjgda1/DMMt1rX7rahZQpLcrjuaykdEXZ3RrJtNyHQZiU4Yjpurbt5F+2idGC7j&#10;ySKxpGii1B4I33WuM7gOC9XQ+2FMHuea556ndCR1UMwI3KSyDvVmGcSMTnJ64PesbS7vc20gFSvI&#10;BwKv2siqpzwM8eormaubd7Gmv+kIwJzjovt6VRluIoElLQssuOMH5TT4rkwzBgP3eQN2etLqgWOV&#10;JM7o5Tz3xS2JZWnFzcaeZ7ZABHhmK9vauz8PzSxadayShZMoMBelct+8jgeK3+XeuGYdPoa6bTZp&#10;I9JsLRYGTLBmk4wPetYvW552K+E9J1K8M9jD5MEUMiBQWJ6cCvPvFWpRlpI1DXN7KNqIOBF6mrvi&#10;HWp57VLO2lVHZsSFTkt7Z7Vl2Omva3AlkDFsE7ick10N3PCiuR3Ok8GWY07w7EAAXldpHPct/kV2&#10;tjlY0BOTjJrn9PlaPTLaFoo1OMgquCQa3bN8qo9q3hoebWleTZpqT68fyofkYzTFcKuTz6YoL8f1&#10;roOUryMeQOlY1+yBsZ56Ee9atxkHg/pWLcRKnmu5yeoz1rOXmNCQSOgwCAB7VPpQL3AfvmqUO5o1&#10;5wOufarum5M4CkYzzWBTVjoYWy1Wgeen0qlEcHH4VbQ5rXSwj5MvHS9u5GiQAtwuBjNdppNr/Z+l&#10;W+ceYikv6EmuX8ORB9RR3GVzkKe9dN4mvhFpsVvHiJWBI3cE47V5p93U+LlRympzpdTiReqkhieD&#10;1rT0Gym1HxBZQ25ZH81cMvBHFYBUzBFYYfO70yK6bw1ePpWt6ZcLlz565AHUHjH60DlorC61ataa&#10;rdJKw3+eYyx6n3rR8HSS6bqtzIC2ACJFB4Ix6VY+IOlC08QzM2QZJPMCA8VVsgVS5u4yURlLSE9P&#10;pT2MN0Zut6ci6Je3VmfMWQsxbqUGea5bwvZf2kVIOUEoLFj0UV11lqAill2ACGVflUj5QfU1U0HT&#10;o7V9UkjTYgYgovRD6j2qW7I6aaNW4LahrrSwhTDBGsbBh169Kr+If3cVwBkmRdqnrjNTaSht4JGc&#10;kmZgVJHG2qOpXKM9xwdu8Kp9TXNuzvWmgy/meG3gtgRkRbgQOwFZniSaO4OgWSH5o4S0gH94npV/&#10;Y1xqEJYBRgLnrgZrHv2GoeK4pIwIokk2jB9D1rRahsdLYWrS+ItGtQFUwt5h9sCsDxlevcR3jKCY&#10;GuiS3rgmuq0t1bWBMM5SNiSPT1rjtYkMmhSEcK0oYDrxnrSQjcgUEQSBMI8IAGcnpVmAouiXMJ5y&#10;mcehqvEigRFT8nkIQacrGO0mAAAKMBmpRRiXweICMZ8vygQfeoPG+19Ns5CmTKMHHrUl3ve1DEk4&#10;h5x3o8To02iWDZz0zj04rWJnU2OWgyIZo15OCQB0BrlfEVosUUE6cs5wxHP/AOquwtSFuEjJADHO&#10;T0ArFu7cTaPqMTAq8L7lwOSM9K9Cm7Hi1ldHPeGX2PcoTkKu4A9M1PKhK46MDk57iq2nOtnfHI27&#10;lGR7HFa1zB++DZyOxNdOjOaK92xRY+Ww5z6mqt5HskJ4CHkZqy6EEH1OBx3p80ayReU4yg5z3App&#10;pEShdGVId+CT0GOap3SBMkglCMc9KvPC8TFGIeI/dZTziqjSiQvCVz35rWN7nDUXQx7iDyjwMoec&#10;+lVWHUY+lasyBTscfIwwMVmvA0DEHJU9G7fSumLZwSiQEc4J4+lRjg9Dj16VYZeOvfrUUh49jwaZ&#10;na24tlcy6fcR3Fu7Q3ETb0dDggjpX2h+z38frfxxaRaPqzrBrsK8SE4Fwo9Pevi4Lt9MUtrdzabd&#10;x3NtK1vcRMGSSM4IPqPSsK1GNaOp24XFSw0k+nU/Vqw1ISvswQSM8nvWzbThuM4I6j1r5M+BP7SU&#10;HidYNJ1+dbXWUULFcucLPjoCexr6Y06/EgORtbGRk5J96+cqU5UnaR9jTqQrR54M6qCbJ/lVxXzW&#10;FDP8o5JOM1oQXIPU47ViNmpG1Wo37/pWXHL0xxVpJfegTRqRuMelSCTcMZxxzVCObNPEpHPvVXMn&#10;EdcoHHNZU0QHNaUkgIqswD5zRcFdGd5YPamPD/8AXq06EduO1JsyM9+9M1vYovDTGsg3171oCM07&#10;yge1Bak0UI7UL2zUv2VeuB+VXlhH1NP8sZ9c1qmUqjKkUIXoBz7U9kCjoM9+Ks+WM4pHj4qylUKL&#10;KQOORUBDEnkj+tXXjweOQKhK9aDXnZXKkE/zqRCqjpzSMcKTUCu7kbQSc9qm5HM2acGMA/pWrbJn&#10;bxWfbWshUDac9a6zQdAmuZEdkIT/ADiqOWo7Lc0tFstsYypz1zit2OAKOnatG0sFhiAKgHGOKleB&#10;Qp4q+Wx58pXZizR8HsKzLq3DAjp6Gty7UBfpWLdHGeMYqWCZjXy+TExB4A4Ar5x/ao+Ka/DX4dXt&#10;xBMq6ref6LbIx5Bbqw+gr6D1yc/Z3CHBAyOa/L39r/4kN47+Kc+nwXBfTdIHkJg8GTq5/PA/OtqN&#10;NVJpGFep7KnzL0PETeSl33Hc7nc7nqSe9SQBnbcTuY9SfSqyAtkgfe447VeSJkXGcHoPavatZbHh&#10;J3LFlbvd3iwoNzngD0r027g/snw9a2o2s6D52HQn0/WuN8MxRRXSNs3Sddx45rs9SlWW0ijJAUNu&#10;J9645u7PWw8VGN+phahdRQXNjJMcwwEMV9Xq3ZGSfWEkY7ftLFjnpg9K5zUJTeXZRclQ2AB0PvXW&#10;28STyQSZKIkIBOP4hUy0R1Q95srX6FbiVdvy5xntWr4YJgnZ84GB+VU7uP7XtkQgFTgoOSfetSG3&#10;ew8P/aeC8oYKvf0rJ6nVFeZQW/EMTRthgZXKkdetdJZrGdPQq4cON24dBXIbd0e1Rnbk+uDXS+Hk&#10;aDSQsoJQ5KgcmsZGtNtGnZzkKWAwOqk+lbWlMl2CGJIA/h6Zrn7YedCcfIfQdKvaXdfY5cHJViAQ&#10;KxaR1J6amxHE+Xj2bos5UHg1q20ixtHuTzYhxJGe4rMVHuHdlckocEL0p8TPFPvGc8hge9ZNCcrl&#10;2Szntb8/Yi81s5BV3Xpz0rrrPTLbU54Y5557cBcYj4Wud09vMKFpHMROAN2COa6y0uR5fk5WMJ8y&#10;nuaqJw4h3W5rDwxa2ISaJE2hfvuetVjZve3ACpuKnjHpViS/W6tlBDy8ADd0Bqa1h8rDg7ZD6V0q&#10;zeh4VR8qLSx7VG4njgeorZs8ADAyMYz61jKxZiWOQTyTwc1r2jEBVHOBmuiOh5VR3L2dwwB2yc0m&#10;7qMc9jSK/U96CeTXQYkEuck9e1Y14m9nByCRjA6VqTueeuBzxWPdznfgdMVm79RoWDDQEHGV4GKs&#10;aaAJAehz1zVW1x5BAPJJz7GrGlp+/PcjvWNtSmjfjbkdc5q2GwM9KpIckVZXp7VoB4B4a097eBHk&#10;gAjmOVY9SPWsbxleRyartRiUQcZ65ruZmhhyEfMVtDsQDqTXmWobru4ZmTjJIbPJrztmfcxleXMJ&#10;axi4JfcMBSR6j2rorqA2Vzp3lAgxKshUHnNZOgwtMgwgkRm4I7V0Uyv/AGnbuyhgVMZU9uaQpO70&#10;NfxA7a9c6NcEMDKTGy5zniseFmtdOu40DFDK0ZDetXlvDFceQinMLhgTzg+1NhlKrq6oqtJHIrru&#10;6HNBmjLmsozaSSgEGNchR0NW9EfZojKyB5J22EEYDGrNpEbx3SQYVxtJXjB9aqgzDUI7eJ1VIFLA&#10;+oB/nUy2Oqlq7A8bQSRWuCGXjA5xWRdyIdRniDErbKHYEdXJ6VsszWyT3TYL7cqSec+tc7pSm6mu&#10;JHGW2mVm+lYI7VqaWlXQga4uZ1BVImZlA5HFc5pMEc93EwcyRkkhjwTV+4vWTw7cSSEGWf8Aujkj&#10;PSqHhuIyPasoZF2knjrVLQex2OluLWx1e6lAVIbfAJ6cmuL1F0ksUjGdrKCF7f55rqrrcfAmpsXH&#10;76XaMnr7VzGoRkvEpUB/KUlQRkGhWWoluzUgOLGVicbI1VRnOPxq8SN0ERAH7rJxVCFg9jdsCMbc&#10;BTjIPrVoTB9QthnJaAZ4xjikUUZbY/ZHLHGSVFZusyibQUBJAR1GAOlX2llQRo3KOzAdzmqV2qto&#10;8oJwQeD6VrFGUzm2P2edHOMZAI9s0axpq20smxi6Sr5gVuv0qe5Uq9uSAV3cipdaAlME3CLCMMB3&#10;rri9mcFSN0zzzWYfIcsoPIBB9PatgYuLKKVXY7hnn1qDXLd38xSCiE8HvUPh+48zTpYXODG3y+oF&#10;dXQ85pp2JJowU5OTnIqJhjDADpVvZgkHBBBIFQEgmRSMZHGKFoO5l3C/Z5gASY2yVHcVUuYQ+JE4&#10;cc1qXCLcwBQD5qHKn19qzA+2TY/Bz09RW8WcNRdylPGs6boySQM4rPdSU28j2PWtN4jazHYMwucr&#10;j1rOu45BO7gfLXRFnBUX3laSPaOMkCoT8xIPGBxnvVxHWZDu79ccVUxhiOhBrS5g0M6D2qGTtgYq&#10;zL09RVdxjPvQZsYpMbBkYhhyCDzX0v8AAX9pifT/ALPofiacvDGNsF+3LKOyt6j3r5oYcnGPrUmn&#10;3Itb+GVhlVYbgfSsa1KNWLTR14XEyw1RSWx+pOieJo72BJElSdHAZZEbIIPcV0cF+rLwcH3PNfDf&#10;w2+I2q+FHjNtN9psmGDbuc8e1fSngn4k6d4piLREwXGBiF2w31r5upTcGfcQcai5o9T1+G6z3wfS&#10;rcd10yfrXJ2+qeYp3EA9DzWhBehgOcj1rELHSxXHvU6z+9YMV3gdc1aju8gUCaNYS5FG70qgt0CK&#10;lSSghosnmjAx1xUQkBOKUyY/wqrmdmLtwfapCox06/rTNxwP6Uob8femhEgGKUetM3VIo4qkNSDP&#10;4mmSNgdKkUZ7U7y8jGKuJZSYHk4+pqJkJzWj5WR0+lTR2PmYwMkmrKvYyEtS54HWtbSNJByuMknO&#10;QK3dM8LPcYc5A75HFddp+i29oOFBPcmmo3ZnKqtjH0Lw0JCHlGEB4yOa7G3t1gjAUAD2pkACcADF&#10;WHlGO2KtaHHOTk9RC5PbjtUUkmF5PSgzAA1UuJ+OKTZmVr2TcpPpWBf3IRTng+vqa1Lu5VQcnHGa&#10;5PVrtrhHVCQf4TUM0ijyz9oP4ip8N/hlrWuNKq3McRitgxxvmbgD9a/J26uZb2ae5mffcXDmSRj1&#10;JJyT+dfUn7dnxX/4SXxla+DLGcSWGkfvLplPDzkdP+Ag/r7V8uFk3YVTgHAJ7V7GGhyxv3PFxlTm&#10;ny9hYoGJAXgdS3oK07eATTBCeOpPc1Audg3DCjvWxpVoyxmVgAWO2PPJx61vOVjCnHmZs6Jah5TL&#10;t2qg+QevvV67mZrh7WP964jEjAdquaHp/mvPIXWOCAKvmSNhC1VklhsodSNmBNqNwrrJOzAgL/sC&#10;uR6s9VaLQ595mjCrGFad+AAM4rrpUNtb2UAyCIQWJ6k1y/hvS5U8uSRfm6sxOceldZeN5ibs/NtA&#10;wKib6HRQ7sg0ZN1+29N0eNhx3rovEnlWOk6ZCBs8vcVZv4smovDGmeYA8oHXzMA+lRX8/wDwlKrb&#10;RhQ0cxWLccAn0zWF7s6Guxh2BjjjnO3eDztPAHNdDFJJb2cWQMYB4PQGsaKweCU2siNHMDtZD1Br&#10;cuDtihUYAzg/SpZrDQ07WSJ7TajBZnGYwOpNRupiiVo/9YCCQ3U1nWV1v1EGMYEOG9z7V1SWLXGr&#10;RSw7TGgDlj908Vib8yRNb7QYWjLLJ1kz0zWmGFxl/K80LwQDg1TDqyyzk8cgcdTUVrIY2B3sd+cr&#10;2BqTHmOn8N2kN6sm6KRAGyqknIrprDSWvoyy7gQ20jsKNFVre2i8wZYqD83HOOlacFkIpS7sd2Qd&#10;oYgfStIxueTiK1mFlpcloiLK4JHRR0x61cRkjlIPPb3pJpJ2dSNq9gSeaiYPHKN+CxPJroUbaHjV&#10;KnPuW0dCG46dD61p2xHljAwcYzWOudwC5bPFakRKhR07VvFHJIvY2njkevvQxpnVAO4p207CSQc/&#10;pWpmVrjk9Mj+dYd220EkEAHA962LiUfhmsXUQ8kikAbRyKTAdAhAB3YyORV3TF8u5bnIPr2qnHhY&#10;0PU9STVqxYC4PGc1zy3LZuRtzx+HNWUJKnNU4zVpT8oq0rBax4H4l1E6baxAEiecnHYba4WSUgFN&#10;xIUce5rf8UXbXd8QXxFGCkQHOMd6x9CsH1TV7WGM7nd8hPXFedufbp8qudtpOiHTLG1bILyRhm2n&#10;jnvVpLdPNglcsY/MCnHXNTxWn2OcRfNshOxgedtOSPNnOEOSkowR3pGN7leOLy7/AFAE7lzjcOo9&#10;Kf8AZ2ms/NWPcrHY5HUjtRawO9w4BLM3JHrSQ3b2+sxae8jJa3DbVXoA3rQUnct28IsVJKMzkggD&#10;qKzJIBZ3dyzsJZCSwA/hB7Vt+ZIsrxOd5UlQehrGvcCV+NrE4J9fespnTR3MnVZnezYdywGaqInk&#10;6fMsa4kljKjIxgGr2qQ7xGik7VIOB3qs0jSmFSCz+YMkDgAetSlY77mP4ih+y6NbR5BcEEr0Oava&#10;AGh8Lxzkhsq5QEdBnpWZ4qJVpUUE4UnPpWxawfY/BdkUfJZcANznJpvWwlqi54lQW3w7soH+X7RK&#10;HyvXGa5mTat3avzhgq5bk8Cuh+JF2YLLSLJcAwxoWXOTk1iXRDy2zRkOoZSSRwOOlOwRZoaUVubi&#10;7iXHzI2D261KMDU7TcQuVKkjsMVW0UhdT8sHBkyAR2NTXAK3sQzyCcZ71FixmpqE02Dyz+8SdiQf&#10;TFUNgfTNQB+8FDKTzjmnavcuLkAvtBUMF7U2Io9jfqAS7LkHtj61quhlJWMCfazJIBmMAEEeuKst&#10;GJVeNjkOoA9M1XVTLEVQAqB0HOKZOXSWEp908c9Aa3XY5XuZWvQmXR7rIUSoFIY+oNctosjW1zKG&#10;QP5gGRXe39r9tt5YiFBdSOPpXn0TNHcIXG18lSO+RXXB6O55lZWnc3nGBgjAHIqnORL8wXaVOOO9&#10;S+aZFU55AAP0pSAwkHQkcZ71a3JS6maD9muATnDfpVa/hSUmVSCO3tWg6gKRjJxxWaG8uJo2GQDx&#10;7VqjCotLGf5jbCjdF7e1RFRMCvTvU15A8JEgG5TwRVZzsKMvC9Dn17Vv6HmSv1M2RTC+3oPbvTWw&#10;yA9Hxgn1q9f27HEuB8o5+nrWdvDADjrkGtrnMyKQZwO4OTUb9PoasuN4PODiqm7PUYHT0ppmb0I2&#10;G48flTDwQevqDTjwTjOaXZyM/nTTM9z0/wAF3vm2EOzgoclT1P8AnFem6LL5aRSpI0U3UPGcEHNe&#10;P+EJfscMbEH5ODnvmvTtGukO3oOMg9s141aPvPsfZ4Cb9mrnsXhn4iX2nhIrxTdw5x5g+8Pwr0rR&#10;fFtrqKkW9zlgNxRhgivALGXJBBwcfnW3aXDQyCWOQo4H8JxmvMlG2x7asz6Lt9U85VKkYI7npV+K&#10;/XB+b9a8P0fxjd2XEv76PHBJ5FdppHiu3v8AAVwjkcK55rF3G6fU9HhvA3f9auRXfTnNcdbaosig&#10;7gQO46GtK31EYyWHPSgwcTp1uOalEoJ9/WsOK93Acj2q5Hc7hnNMysafmfhTkYnvxVNZMgc09JMH&#10;r70BYvq3PtUq8jrVSN6sIelUmZNWLCjOKsRRFjxzUUIB7itSziHGfxrWOpIttppmIGOM85Hauk07&#10;RoIVBK7j1yarWRVfw6e9aIuwq9Oa1Rm2zRjZYlAA49qeJiSDWctzuXnr2pyXe0+g+tO5FjUE3rTT&#10;ce+Kz3vFC5yPzqpJfZzzSuOxqS3gXPc9apT33BOcegrOm1AKuCck9KozXTOpGfekNRFvr3eCASTn&#10;Ga8N/aO+N1p8HfBF1PHMkmu3aeXp9sDltx43keg5/Ku4+JPxI0n4Z+H7jVtWnCJGrGKAEb5mxwqi&#10;vy/+LHxG1X4reNrzxDqshCucQwr92KMdFA7f/XNb0qbmzKrL2cWzgdUvLrVtQuby6laa9uZTLNI5&#10;yWYnJJ/OoYhsywIJB4GOKdNKJZWdBtDHOTToIXkcKoHXJ47V7SskfN6yk5Fm3R7mZFP1JHauhZhC&#10;A4OHwNsY521Ti2afCPkBmcdO4FPsXaR3nkJ+QcccH0rGWup2U0o6Gnqryx2WnWXmfIQ0sw7Fu2ao&#10;6VI02ouIcgKuzPY5qfUi2IPMG2V13EHsK0PB2jtPOueSzYB6f56Vk3ZHVFczLGn2rQFsknnBC1uN&#10;bBltlCF1Jy2OoHpVSxXFwW6lScqOtdT4Z059txPOMRMDISTjYAK5Zu+p6UY2XkF+40fw9M8IIkkx&#10;gN1APGK5bSIiyzwbzvcB1C9mFaur6v8AarG480FVldWjQ9do6VVsoBZQm4lDB2GVHfGKlJWL2Nz7&#10;U3iO/gY2ypd28W2WRejAD7ze9ULje+rw2mQDyzHHAXHWl0+7nayMY/dCWQsxAwWFI0bXF+ZgxDKN&#10;hIHJqXpoWm09R9qvkyjyxkscHAyTXa2rvBpiIwAJB3EddtcxYjyJcRLlz97POBXWJCNgwCcAfL3r&#10;Fjk9itJIhiRYyxRR0qxpto8lzAQuXdl2g/WkisZJXEagB84x2Fdr4Q8N/ZZZbu5cSMAFjUdB70Rj&#10;zOxy168aUNToILBhKizTByACVHQVrShXnLIMdOPf1qpEi7y20jtnPWrEDYYEjFehGFj5ipV5tbjZ&#10;mUkgnkcmq+Q0gOSeePerF3GY5WLHORn2qsrZbbjIPQjrVNHKn1JFcjoc9uK1Ic8c56GslPlYqOhO&#10;elX7aQ7iOg6ZqkJmgHz3xTjIcYz3qKFdz4zxjNAO5iB2qiSK5YgHPANZVweGPXnitG6kyBgZ7Gsm&#10;7UuMZ5zkAdqlgSx4dQTkcdKtWLDzw3YVVZt1snb1x1NTafJlimPfPesmtTS19TcjbJ4/SrAJ21Th&#10;PB9farKE7eRTCx8uaoBEp2M0nzYyeSa3/hvYuPEEEjxZEP70kHDY9P1rlpd8pVV4DyAZxnGa9g+H&#10;2hw2MhmIE06gOD7CuBdj7OpO0SO+lBlmcxk75DkLxgZqKAGMBURdrHJJPJrc163xsEaALNITwP0q&#10;qqRhbZFUnMoWTPb/ADxSscydjCtpGg1AtJkIrZG3sPSoPGsJtrr7TChcxgXCn0q3qcLWGpzrIQ6I&#10;ecdgf/11a1q0N1oEF9EC/lKVYH+JcUrGqeqH20kd/JBexkkTIHC9t2OtZd8m6+KlTsY5DY6Gqnhp&#10;zBGlss7GUbtqHoB6Crk7b7YzBmCBsHPasZ9jrpqzMGZ3cyB3Eb527iaZsLXkFoGKAgL5nTPfNSaz&#10;b/vrUD7zsGzjtRKPOu5D3Qbvp71B2X0Vjltbme5ac5yqjYCO/NdfJj7HoFqIyTNKiqD0xxXKBPPh&#10;lY8sHIIHTrXbWkrR6zpzSFTDZ27XDAjngdBV+Q72Xocz8Q/9L1SefKrFHIyHHIIUVnxfvLdJRynl&#10;hsDjsKbrm64sSz5/eB5SOvBqG2MsWgCRnA2whhjrjjir3QJ2NHSCf7UtuzZz9KuXMnmahbAAAsZB&#10;is6ykKz2skRySAc9jWn8p1axSXAcyyAMO2VqJI0WupmeIcPZ6ZKADLl42I4BpdPniDs0hPlFQpUd&#10;z60upJusbOIAEQXOWB64OQTVbS5UMM24jKyFCD2xWkdTOT3MdJEstVuYUfahOVJ7j0pup74USRQA&#10;gOSexqpqL51UORs6gA9zWrfW/wBt0ON14KkhhnnFbJWOWTKljfLKvIKlumO9cXr9m0V+ZEAJV+Tj&#10;Gc966e0m2wCQAABsAVV1q3N1hghIVWLY6dOK6IOzOCqrq5jWT4lMbsC5GVqaTKzI2e+SPasHz2il&#10;s7jONr7WB7A1vXnyspByCOK6LGEXdDJfmJ7ZPFZs8W5XwfmHI96vbzwevBFV5ocZIb5ieR2oRE9V&#10;qZpfzBuJzkYyaqXEKtF1wVGMetWJlMZO05AOcelRgicEADJGa2i9TzZq5TG5Y/LfkYx61kzIUYjB&#10;BHTitIufMdTk4OOar3ilgrA5PQ10I42UjJlG7NjgCoMB8jofSp8FHyefX0qJsli3GaoyepDt7DqK&#10;tWtoWZS2MNzt70qW7OA4Xjvir9rCFZOTgd/SgIxuzb0Q4dcEg5yQe1eiaFOjcZIPJH0rz3TR5Zzg&#10;5J69xXY6LLs2ckemOprz6y1bPpcI+VI9DsJgyqVGGUYJPFbtsxwB0OM1y+mzggK6/MCDuJ610dtJ&#10;x/KvKkrHvxlsa0T5A5xirttJtHUg9iOKzEYnt17CrkTFeD+Vc0kdkGdLYeIby2CKr7416K3pXS2P&#10;iyGXG8FDwCPfvXAxS4q3C5PX7vUD3qGU4p6nqtpq6uo2SAjuR2rYt9RBxz+FeQ2l9LakbHKAc461&#10;v2HimSJwJUDL3ZTg4qL2MZUz1G3vM45ODV1Jx61wdj4kt5nUJOqkn7rcYrftdUViASoHUkHNUmYu&#10;DOnil3d6uRyZArCtLtX5UgnnIrShmBA5qkzJo1oX5HPStO3uAtYUcvpx2q6kxGOeP0q4tmfLc6GC&#10;+xVtbwEDJrmo7nA64q5HOMZzj2rRSuTym6t7jvxTGvRySaxmuSeAT+FAkJ65xVXDkNR73I9qryXD&#10;P04HeqZuVTg8/Sq99rVtYQu88qQRgEl3YAAYp3Eo67GiW/iZgPrXH/Eb4naR8OtGnvr64VpAv7m3&#10;Vhulb0Fee+Nv2grawR7fQYvtsxX/AI+JMiND/Wvl3xrrl94i1G5u9Uu2urljnLN8q/QelEfedkbq&#10;jbWZzHxp+JesfErVjqOpSsbYE+RbA/LEPSvH7vEikZIJwfYV1+vT+bM+T8qjJA6Zrm7hkRQ+0En1&#10;5r2KSUUjw8a+Z+SMlNKLZPOwd+gFWYpIbCJliIkdhgtjNVLiV55vncrHjAQHAxSRMkeTjI7DtXVa&#10;546dtEWz5jxKWJ4+8fX2rQsrdmEaYYszfcHU89Kp2kJnUSy7lCnITsa6nwDYPrPidJ8AW9oj3EoY&#10;4Cqoz/hWcrHRD0M++hkv9dlCqQAQpBPQAV1wgGiaDpl7EcvdzOsYB5AHf+dYdtG00zzwIWeZmcjv&#10;ya7O20syW+nRTIHltQREq9ASeSa46kketSgJ4f0aW5dNuC55LEYzW34ils7CzTTEkYzEGS7kQfcQ&#10;c7fxrqbG1/sXRzchVkuJR5cO5cD3I+lcDe3ljZyXaSsZ5ZmxIo5JHvXLFuR19NDIH/EzdNQljWFA&#10;AYIT0ZR0FS+Vc3eZXAUE5BPQ+1Ja3SXrS3typEERxEAMAAdhV6K/lurdGRAkRzhiKp6CsyS3jVGw&#10;xBCLnJ7n0qfTbc29tIwTJlyQT0HvVOMsFDHL5PBPWr+lx3E8EywAyhGHy9xWb0KvbcveH7RrbaTi&#10;W7c4C44AzXUxLHZbm377lum3JAFP0jSF0+xMxwryKDg8t/u1f0rTmubiPKBSwyzHsKjVnNOolqy1&#10;4e0cIxY53yDJZxggV1enxYiYDARW7VWiQRoF64GM/wAqnjfYq8YBPQV3UopHzmIqurIuxoSd4OEz&#10;gUrPhyuRmoxugX2J4BNRCQCXccnnJrpscFye5JdEBfgHGO9Qg7ZMdR3NLPIsyBh69O9LHjZvYYP9&#10;31qGMkQqvzDoeKvW7KjEHqRwazoZwzbXQbc5yKup5bkklt2OB2oQmXQSAcHBIxTYMhsnHToagDZq&#10;Tcfs5wehzVEt6kUzYJwOKovwSTyT0FWpTujPPPXFVS4TJYjHakxiKR5R9CeKtaeQJPQ46mqi8qPr&#10;xVmwB8wnsOcVm90zRbGtC2GHOc1bJzkVnrnIINXs7VHIJIp+Yn2PnDwbpMmoXytuVIopPMLMM59q&#10;9m0SGO1sjOg+acHJPBxnpXBeEdMks9KMzgg3IEgHotei2sHk6XAhOcDIzx1rzktT6mrK73K2qwiS&#10;G0YnlW3Edqp3dgvmxs5aOKWQAOOxrSu136aTn7rgj6elQSRNd2HlE4GVdWz0INN7maZj3+nxX91K&#10;JnILjy2c9c9qp+G55bdrzSJDmXayjcc884P0NbN2pll+0MiqMgNj+dZPiOFraW01y1Vi1rIBPs5J&#10;jqTWLvoYNjAbe9iukUJnKkds1chQ3NnNACOJS6Ke9WNQkt3WQ2xBjYmRPUZ7VUcvYz24xkSxhyTx&#10;isHuenGWmxn3UbNPK7JxDFhWPTNY1hE1xHe7pfmkj2qWOOa6e4IMD7+fOO0DFctr0TaVYOFPzLMA&#10;ze3pU2OhMqadaPHdw2vHmSvjJ+vWujmJA1+cnAt7LyQ46ZJxWdFbl9U0yZG3BDlvpVvxArWmh3rJ&#10;wJ7sBge9Pc2vf+vM5vU2KWlnEwDL9nAxjGDisi5Mq6PNE3zpEUUsOMZHT9K2NXI8tJDgABVANZl4&#10;B9luolYkyFZCB6D/APXWqM2uxd0iSN7S0Iyu049zWvOm++tZAd22bcT+Fc9os2bVUYEmM59Aa6aS&#10;D90rKMYwwP4VEtGax0Wpn38qRzXEZyjSDMf5jmseyfdqGqwkAlSsg9RkVp+IlMd1ayOASxALE9Kz&#10;biJLfxNdAApmADH97jrWqMJ7mT4gj/1FxwH28+1aWkFXmTz2AgliwfQHHFZusF3t4424YDk+tRab&#10;clZ44WPBGPm6cVsldGD1uRTQJHNcwKWBWQbQOmM1Lch5I5Ut1Zi0RJXOcAd6feKE1P8AuySLnB9q&#10;sWDLOt2FwGEDNweuBVq6sc046HmtwftFrKGTG5g2R2IrVtpxPpinGGjYKxJ5NN1m0aB4LhVHkXJy&#10;uOi+tVbRzFcXMJHyMflH+1XZutDzr8rsWmfKnHGDn3ox5kT8ZcEYzTYlw53cAgj8aajMpIIwDwD6&#10;1K1EzKunMd0UPCkZqsh8uUFRgdPbFW9XRjcxydEClSfeqYOWI6kDIH9a6I7XOKfxEN4qmRZB1bg9&#10;qhOHU7h07jrVqSMSqVYDGMg+hqvGGcbcc9K3TOOS11KDKR2znpSiBQRnkmrD25VvbPQ08wguOwHf&#10;tVEKPUakYGApJHcVetYwhBxkfyqFY23knb14I6Gr0EXTLAHtWbZvTjroXLYAOB2IIHauk0qVFdNw&#10;4HGR296wIl27TnkHrW1YEBx3HUkelclS7R7FDRnc6YwIDAkpjI+tdLYSHgMc9/pXJaWwiAUfc7j1&#10;rp9OPGew715s+x7VJ6G/A2VBA/Gr8IU4zyeprLtmwBgnmr8TZI7dua5Hodsddy2q4bjipo2IPeoo&#10;wTgg/gamVGGO5FZmyvYtRP0zyOmPSrkLZOPbrWapYEZFWFm9iPfNQUaSAYHHvnpV23eWFsrK68di&#10;TWZFMBjI9quwXSNgd8flUMDcs9cvoiAspYD+9W9Z+L7mIYMankfiK5SCZcDB5q3DKvrg4/OheTE4&#10;p7o7q28bpwJIWHoVNakHjKwccysmOzLXnizoFHTPelE4PGM+lPmaMnTi+h6jF4p05/8Al6X1NTr4&#10;p05Tk3aZzzzXkzPuzxgVA6qM5HuTmrUn2J9jHueuz+OtKthlrtfqOawtS+L1jZo3kh52B4wMCvM7&#10;25SP5YwrOB1xwKymVm+Z2yT2PSm5MPZROr1v4vazdqUsYktQTgMfmP1rz7WbvUtRLTXl7PctnJDM&#10;SM/Sr7rgY6D171Unl2qeM0t9zVWj8KOX1F5NpIUBNuOK4fXrfzgRgJ3Ljqw9K76/TduwOGJyK4vX&#10;I8o5AICD8Ca6qW5hWsjynxI4iysS7S4HJ9K5LVJiqhQeg7+ldfr+Z7kBVLRqCBgcg+lcldWwklJ2&#10;kFSc5717lPZHy+K1ehlJlgCc4OQBWhZ26uxCqQoHzM2cCmpaEMNwxxkAHmpJ52MexRhRyRmuleR5&#10;lktyfzlu2it4sosZzuY8tXceGUVND1a6jb7PMy/ZGUj5ZFbkge/H61wdrFuALOMkcAdRXT3epvbW&#10;NhplgpeQL5spPeQn+grCb7HdRV9Wb2mWdimyQ3Mkt2ABHbouFBr2nQPDMNvo63VyY0RY/Mnlfp9B&#10;XA/CPwhIYJNQ1JAPmwC4+aRvRKqfFz4ifa/M0PTi8enxNsn2nAcj+Ef1rzZpzlY9WMuWJX8c/Eqf&#10;xldPa6YTbaRaERRFBhn9T+lZf2OLakSkmV15wc5461meF7BWtXClUVGEjMT0HpXTwaXNey5skVEI&#10;5kk4CL6021DQ0jFyVyvZ6LJrV/bafbN/odupknY8ACt/U7PEMZiXbEG2RqBjPvW74d0FLfSpZo5P&#10;JtHGJJSPmlI70vki/nBjQ7cbVUdhWDldg1y7HPadpL3N4sKnLBDlT0BxXb+F9C+waS7MjJKzbnkY&#10;cj0FWNN0BbF43GHkYFmbGMe1b0KPPp/kKcKH3E/1p7s5KlWxn21qJjtwWAGct3PrW7awpbgKOSRy&#10;1LaWiQQAgcngk1MsW1skjHpW0YnkVq3Pp0EmfygD27e9KHMmD7cVHd4YKMHrx7VAxPmKEyePyNdt&#10;OOh5U5amlukfavUY6dzTZEZU3H5R3qmbp4pFyxA71LJI80IXBPOc+tbWMOYngHlTYJyWHGfSpo3d&#10;rkEn5OhyOKzbRy1z+8JG0HqavmTPK5A64rGSsarUk2lnIBxg8mrETKrkZz6YqqH3HIyO5p8YCyDn&#10;3pIVy+r5z6U9CQuD0zn6Gq0ThzxwDT2bGQrEg9TV9CfiCcgE4qo7mQrgcEY9qnZt/BOMdzUUMm+X&#10;IGAB0xUspMB8kXPDZqfT2PmBieeQBVfaGTcTk+gp9jlpSc44OahmiNTdz1q2CCB6YFUUOauJkpn8&#10;KYjkbu3gXUYra2IWCJREoXoAOP8AGuhgAI2N/CMfWsGOEG83YH3s7q22bbKSORjiuFLdn0E+hDCg&#10;a2ljY5GSMH0qOOENbMqjBXpzVgRYBB78moEJgupQRlSnHtzWbEtTPVmkVlK7Rkg570kSeXvjyAjA&#10;g55BHpVryt3zbSN3PPNVZtrxsynBBwRS3OhHO39lHbyBkbCnjZjgCl1iA/2baXS8qFKE9wKs6lgz&#10;bcEcAVTupzb2q20nzRq24NnpkVzvdnpQ1SKsERvrNGchJFOcdMVg+K4GXToyzA/OWYEcnA61s38B&#10;spkd2ZA4DBs8Y7VW8URJe2qKjEHGdzcZPFNb6m6et+hneEh9quVLrwBkEdMYo8Vbv7GtVJIdrksR&#10;n+ECpfCtuYEcYy+SMUnieMNEkR4IO4gngVD3OpavQydZsyLd2bkIyED6gViujQ3keRv8+BojjnHO&#10;f6V0OrRTR2qBh1UZx0wBWSzJ9ss5FHyuCpx1BHetYu42rEOkqA0yZzwCK6FpDNp9wAeEjyAOpxXO&#10;WW2O+iXkkswYYrftULLewjOfK3AjqODUz3KRh+JJBPoFtcDjoQDyeDVbUpvP1iGUgEyQKxcdDkdP&#10;0q3qaJceF45Ey2xCp9jmqUG250jTifvwqVJHBIz0rWD0MZozL+3MkTOxOQ2Bms+RCkke0/OpBGa2&#10;ZpkxPG+SCe1Yd+n2a9g3MeQSe+RXRE5mXdXkF1HBcAFZI/kwvcHuadatiYhVIR4yAemeKil/faPO&#10;wcq24EEc8CpY7hZLcEY3beWHGPetF2OaV0zENiw066iKEta5kAHOFNc4suIVlA7gY9q7VZNiXMjE&#10;GKWHyGGeSTXFSwtZFonOV5Az6V0Q1R59VWdy75gLjacgHg9jSucOGHT27VVtJt6LgYCkDPr71aII&#10;JB+maprUlO6KmqL5unyjGSDuB7mscbj5DgD5vlI9K6B8GJgRkY596xjBtjUA8A5HtWsDjqq7uNCl&#10;32j178VDgbiy4z3AqXLB0YEEZ60y5XyZzgEBxkEVqjBq6GkB8EjnofamvgADjPpipFTJAHpzSpZt&#10;fSLEjrG4G4M5wMelBna46GBio9T0q7CgRsHHbn0qNAD7lTjirSREAE45qW7o6qcfIswKCwz6cVqW&#10;W1GXrh2wSO1ZtsOeuB055rUslJJzwAcgVzz2Z6ELxZ1+nDaUGDtT8zXSWDAbj19q5fTvkI4JAHA7&#10;10dg5BHAwf0rzpnr0tjoLf0xx7VoRKDgE9DwaybeYlunPrWnE+B1+lcktGd8di+qntU6Owxnn61X&#10;hf5Rxz2q1Hzis2a3syYMCBkc1Oqq2D0qNVBAAqURdO9QF+hOsYOP0x3q1DEoH9aoBGGMcj61Onmj&#10;kelQ+xaaZpwpgdcYqwjFcVmo82eW4xnpVhWcY+apuM0o3J+lTLKoXkgYrNR3JHz8d6lRNxANAty4&#10;bwAZHJzwKrT3LSjk/hTf85qJ25xSC1iCQ9eKhY57cVOwPH/66YU/H2pomRVkGQaqzRblPt3rSaMA&#10;elVpgCCM8fyrVGdznb63wucgHriuL8TjZbvtGVzyB1rudQy/CDjGCT3rk/EGlvNblVGSxwcdRW9N&#10;2lqTOPMjw7VZp4bq58jJK87j6Vyd1qQvZW84hHzgkDr711vjGxvLG9nJ3JHkgP0Bx2rkrMwzuizq&#10;A55EgGTn0r3qeyZ8tiU+flIhAQcxkOOmQ1Sx2Ezo8jRkYOBznNakWiQTToGlaFvuhSvy5q3HYRRs&#10;8KK1wynAC8DNXz22OZUXfUi8OeHLvUb+GJYxjPmPu4AUdRXd6Rpen6Pqb6lKPtdzuMmzI2qfeqdv&#10;qv2bSEWR1ieU7RbRcOQO5NVLqW7vonWFRaW+ODwSfasJXbO2CjA6Pxh8SLhSY9LuEJlj2tJGOIx/&#10;dT39686ttOvNQiLMGJ3Z3P0q5pejsl6rShmXoW6KK6eHTFmnMaPI4I6g4AFZu0UdMI+0LHhnThZw&#10;k3IBBXBQHj612mh6VN4mcRHFppyDdIw+UEDtVDRNFsYoVWYyTuoyVDYU12V2kl5ElvagxQLGCUQY&#10;ANcMpXZ6GiViC5tjfyraWUxNhEuVCjGcevtXQ2GmxabZ5CKZXX5mGCDRp1lDbW8YiTLMMZXgn2rQ&#10;k092kWBSckZYf3RUp6nNV1WhFZq946ICu0cBugq2YxHGYkOMsCcVMtkLQEdBjHy9veo7YZdnPC54&#10;Hf611RSS0Pn60nexbCbY0HoKaZMoQB35NWHXEQY4yRkAVTV9wIz36VojglcgvZCuxR3PWqTytI55&#10;xjjjrV3UYjIsbg4CHkDvWVKWVyTnJP6V2QV1c4al1ImeUvgtzg5Bq0ssjx/KcDHBNUuqhsjg8L61&#10;O1ziME8MSBgdMVq9tzC+o+wPn3oV3wc8Z71rynypcYBwO9YNg5e6GV5B4Pp71sSHDDccnkZrCVje&#10;OxKp+YcHuSRQkoNwUJ5I49aYjkGmqVS5D9W9M1C3LL8PoevpUnQdMe1VfNziQdehqYOXBb26VqnY&#10;zCUYwc5PtUSsUDvj2pZZDvPGBgYx1JqHdu4z3yaiW5a1LEapHAWLHdngUtgxViDz3qHKiPnJHUd8&#10;mn2Z/eHoBWRstrGrDgnrVlSVBBOPSqCOFf0Iq0Zi2CDye1UhMxoIsToSThTkgd61G5IGOeoNVRGE&#10;kBXg561cT/aGCB161xrY9tu4EZxzzmq8i7ptxGeCpx6Vbx3H5VCVXzh2GQCc1ElYIjDF5YXJB4zx&#10;6VRuoAshwoG7n2rUuIjHnAyM1WniWQAnjHIxUM3hucxcxbrtdxB+Yg46UXOnLdbUBG3PJPpVmeAJ&#10;KjEk5LZFSKgDgjgfyrI9O7SRy2oQzxrIk6CVUO0bjnGD1qjq5E1/BKXDwvEFZegRq7a4tYriT/Vk&#10;HOCSPvCsHxJ4WFzGn2ZHSVSWAycN7UuWxcZ6pMztLtnjn+ZSq9Aw9KqeJ7fzbh3VtyquBjpW1olv&#10;PFaqtwrB84ZTVPU7cyXTxoABjO096wvqehTfUyNRJntrRduRLAykr2IrkXmKWS3CHmGTOCM8V3Mc&#10;TLa2rLg+XIw68YIrkZrNWjvLZAQq7i3tmtYO+hpaxBGxGpJJgDcdwbt0rodODx6qFyCJImOSM5xW&#10;AzbdMtZo/nHVy3YV0Y+WaylA2Agj6CqkUlcwltWi0i+gfmKVsgjgjmsa3DWk9vbsfkdcA9iK67UY&#10;gbNguXcBgRjg5rlF2eQkkjYaNtoJPQ1cHczqb7FPWYxbyyueC4BUCsbX1ke3ilHVVCg+tdJrkYmt&#10;4nkTLmMgHpWN5Bu7ZVPJVfu5rpi9LnFLYZptwPKjjkAYOuCPQ0+ylFvLJC4A3ghM98VSiwGKYxgb&#10;gc9OafrkTQjSp1JEgkCkHnJNX1OWVx19A0ekTpgs7tkbewA61zepD7VbxOcHYQD6muylfE6q3ylQ&#10;Q3pmuV1S1aDUZoAMDAIB6YNb0zjrXasZlkSLt4ycIQCoP86tDO715NUp0MU6dirDNXcbhwc55GK1&#10;ZzRXQjjDMpGQCDgis0ExvIrkkZwMVrxriQkdDjj3rLvYmgviTgqxzjtWkHrYirHS5UVfKYoc8cgn&#10;pinXX71B1BBBBqeSPLE4JJGcnimxRGXIzwozn1rS/U47borQHLHkggEZ6VJEu5skcAcjvUZBVsgH&#10;6Gm5KyB1JHbFNq6Gu5fhXCnAOM5BrRiQMqHBHODWfbMWiGeuefar8TbVIB6Vk2dUC3AnznH3fWtG&#10;2G8L1yDyQaoQj5wOuRkitW0G0jI+XOOKxkdsG7nQ6cgB+QnBx1NdHZgcHqRxXNaeuSNpwDjAzxXT&#10;WrgIuMZxkiuGep6tM2bdRn0B5rRhWs6ABgoBxgd607c7Vx1964pHdBl2PgVbixgZOKqRDkVcjBNZ&#10;s1ZYQHdkGrEfX06ZNV0GOM8Gp064pEE64Hv9KnV+naoI0JPvU4T9KloCZWqRH5I7VCiEdqnSM/0q&#10;HG5Vx6n3xVhBwOM0yOLH0/rVhIwV9KSiVzDCu7HcUx4ySO30qyI8UjLniqt0E5diqY8DI/EmmNwx&#10;xUspJOOgH61WcMWPpSSsSQyzY4Az61UlDPnJwD6VcZAtV5enWqQjMljUf1rK1K086FgDgZznvW1K&#10;mcnt61WmhDjBHBHNWB5d4v8ACh1qCGJELSSMRub7qDHevL9d8G3Oi3At40AlA++B2r6We0QDaBhe&#10;Tiuf8QaTbXjBgoMjEAsRyAK7aVaUNGzjrUoz3PAYBeWsxt7lPtKNhgxGCPaozqEskvkh9gPBIXGB&#10;XtUfhi3aI+Zg9QDt5rm9U+Hsck0/l8RuMjAwSa7FWi1qedKg1seaSNEJ2aENIxAywaordbkSfIzx&#10;E9AT1FdLfeEJ9HvwFTMUiYD9gazz4dvBcoiEsSMgg5NaqcWrmDpS6lKyu5xL5bJK6jrk4FdBpN6l&#10;rKDM7hTkAKecetVpNMnt4yYMu6DDqy5B5rb0nTDrEEcElsq3IGAQMEmsqklbQ6qMXHQ7nwzbRzzQ&#10;ZceRIuQ3Y+1d9Z25jRxjjGMgdvSvN/DQk0q4EdwSYgdgBGCpr1bSJAI4VkTjBw/UGvPbsdcl1JrW&#10;y8oo2Dx0HpWxHCqEYGSeSx5Jp0cQPHAHarcUIOM9O1Z3MZK5D9nzuyOCOlRtpKTJ8pMbDpjvWlHF&#10;kn6VKsYAraMrdTjqUlNamK8EkEe2UZKjhh0xVERDlwc5Oa6kxKTgrnjvVSfS0aI7PkJOT3zXRGpf&#10;c8yeEa1RyWsu0UCFSRl+R0qnJL5gDlMDO0DtW1rej3CxqBGZgDksnasaeF9iRNmMqwO0jGa9GlNW&#10;Vjxa9KSeqIyM54J74qKVjgAgjnNSy5V2APtUEzO0Dg8Ae3NavU40uhZ098zoM8g8/StZVKyljyD0&#10;H9ayNORMJgYYgZ9a2cnIOegxg1k9DqitBUOSO2TTFw07jBPpilBP5mooci6OeoyRj09KhA1oWkYS&#10;BcHA96sGQCPg5HqO/tVOP99M+B0GT7VOuEUDqAefrVq5kOkn3pwOelQxsXicHjaMg+tPR8OeAcjg&#10;VDESkrCQgj0qGaxZIvESnPBGAPSprFgJCpPPYnpVeF8xF2zjPanWmDKSQT3FZdTfoacYDEk8k1PG&#10;5Ujjj0qpESCKsLIVIyAfTFaGY2c7INxyD1+lXYV3RehwCCahuod0AXkAjBH4daNLcS2MbZJOdpzX&#10;Gey3pcsbSG68+1QyLtJ43etWCuT6elNdflHHepa0HHcYSzMNx4AxzUMi7YjuBHGAatmPcB6GoLgM&#10;2c5IHA9KxbOyGtjCnTKJnlhk5qUbGcFRgYGTVi6g+VW7Y5FSx2oaIEj0zis09bHb0G3lv8iPHMgf&#10;IIU9xSzsZwEaURheQSO9aC2tqypviYyAY3AGojDbPMBNCyqMjI6mrM1JM5+9iKyBiwfkjiuY11SL&#10;+GUcbMZIrtdStEjl2xZIIyCRjFc34gsVktUbgEdWHpXHLc9ShK61Mp4DPptzEiDKncuO5rk5oZYL&#10;l5SmIrqPOeuGHau20xiRPGeRs3DjvXNTATRrEeSjHAB6U4s60cvbxRpaXFsCfmJYLnjH0rfsWN9p&#10;Fs7H5l4x6CsVYFtNRRmP7sF0cHkgnpW/oLR/2dNF0dJCATW8tUUtHchu5BGwwOMA49a5DWbYwW84&#10;yCDJuVR2FdZd5SJnLAjIBHtmsDVYC88igMRt3BT/ADpxJqLyK94V1HRrOTdtkXAPpgVk28Xk6o0J&#10;JUFT1/pV/Syk2k30Qzvjyw56CsrUdzMl0hwVjVmGa6Y7aHBPQrS2LpebB0YFAwPYmtTW1M9i4cL5&#10;qAKhUcgjvUdhd7tQSZ0UrtyFPQHHWorfeLqdZH3clsnoc1onqYWTMuOZ8lZSWOMZPfjrUviWwMFm&#10;90ikskak55IFTahbKsq7Qd+M47YrRvJUOimJgWSUBJH64HpWqZz1IWRwlwPNiW42N5bAK3cA0ltN&#10;uTAONp4PqKtx27wx3didxB+dCevGay7FypORwema6Nzh2ZoKAGBJI56etU9ZjHnJgHDDr2FXCPlV&#10;uo9aZN+8iIPO08GhaO4qivFoznB4UnOOBTbd/LmwU49T0p/IkGRyBkY6UH5mLY5A5PbNbXsjkS2K&#10;95AUmcgYB6VABtx61qXMZmTzRjOADiqDxFWGfTpRclxZLalmJxyDWraxjbjILN1z2rGsmPmHkgZw&#10;RW1arls56nFRJm9NdC1BAZLtDnBB5xW3bJtYYOTnpWTaRZbg9DxW3BFwrfxA81hM9GktTYsI9oLD&#10;AJOCK37IAAHqSOf8KxbKMMM9Dnla2bVCMA5wOwrinsenTRtWnB5Bz1+lalu2Rism13ZGeB6VqwcH&#10;nt3rkkdcTQh5xzirsa471RhGB9KuQkY5yKxNWWkK/T0NWFYZGfTiqyY45qwibsYPNBJYjYZq1Gw7&#10;DHvVaKPBBzVqOIdjxUSAlUEgcVPGhB5pIoc461ZWHA4qbgCDdUoxgelKiY4qVF4BxxTuBGMsQAMm&#10;mtGSfT2q1wMdj7VE6ZJOeaLgVnQf/XqtJnJ7g9KtyJkZzxVSXv29KYFaUZ56e1VZOT6VcdTkc1Ay&#10;YOcc9KAKbKDnv7VFJGMcDjFXTHke1MkTj0pphuZzxdazbq13HkAj6YrddMnpwaqTwgY4zn9KpMze&#10;jMEWi7iMYGOKa9v8u3GATzWo9uA2f0qNoun1raLMZK5zV1pCvA8RQSoCTtPUD0rnNN0x/wDhKIra&#10;CIy7ckfLkAYNegvbDkAkAnJNZulGa08ROttkNKpEuBnCitE+hz2epTi8LKJhKoA3HJJANakngO3l&#10;aCSI+VLGckjjI9a6HS7XzJgSuADkA81vR2u4nAwKhtvqCbRzln4bE8ZW5SN93G4D5hWpY6W+nK8M&#10;g82E/wCrbuK1o7UKcYx6VM0T7k/u9x61kylK+4WMfygYzjoa0Ei65/Ci2thGOBjPPtVxYsKM8mmZ&#10;u19CFYwcU4Rc+tWRF8po2YHSncmxAE56c+tO8sN71YERx0qVbfpVKRLiUzB196a+mwXLAzRJJgYG&#10;5eRWl9mz26VIIMHpWinbZmEqae6OZufAen3zgwu9k56leRWdqPwv1KEK1pPFfoc5AO1hXdpCcHAy&#10;fer1lZSEbsba2jXkvM4KmDpyu7WPFxpU2mThbm0kt3B6upAq8sXm/dOcDcSK9wSx+0R7JohOo/hd&#10;cisi+8A2U4ZoE+zyMCDs6EVv7dPdHHLCNfCeSBQ2W6A9PeqSybZwxBPJ49a7rVfhxqtkoa1h+1wq&#10;eNvDVxl1bT2up+Vc272zg8LIuPxrSFRSe5w1KUo7onWULbKBwZCckDmnCMkAZPr71FNKkKJGOQuT&#10;nBIHvmlMrBw2MDHBHQ106HNyCEFAD0qHcxbnGM9zzUlwSAoc7VGSO9REZjiOcEngflUMtK2hNDzA&#10;QMgkkgVJYjOeeT3pmDCBwSQCCO1Fiy72POAM/jWXoa20NCPpkH2qZSWGcVVtXD9emeatBtqMuMhu&#10;9aLYhqxqBhLawy8Yxg+9ZmlSLZ3VzaZYAsGXcOuauI4SxdGK5ViQSeoqlPG9zBBcxI0joSpKKSa5&#10;rHqrsbOzk9x24yaQxbuCO9aGkaTquoxosOl3bvjkiEgH860V8DeITFv/ALJn2k4yRgCny6AnbqYq&#10;IGhGBgqe/emCLk5Hbv3rpU8A+IHBP9nOFAycnFSp4A1oMjSWjJuOF3HkmuWcZdjupzj3RwmpWw2I&#10;QMew6CnW8ZeAEHOCBiuwv/Al7DaubnEDoSGXqTiq9l4djWBvMLABsemRWKTTOtzXLoU4YruKABQv&#10;lsM5xnFQXtlNt5GSPmBHSumaBUtwqYwAc5rPumYRhmOF6Yq2cyeuhxmrQS3Stg4baORwetc1NHlZ&#10;YpCcrwe+K764tv3mRyBk4Nc3rFmoR9ozITkr05rlmtT1qMjkbcGzuTMckICCQPWsHWLUWWpS7GGH&#10;w4PTB9K6OHElxNbyZxIpKt6MKytcsS1kZxy8XYdSKzi7M9JHKazZlVeRVys2HLejDtVvw43+kSRy&#10;DmZfMiB6Yx1qYSo1sQ4JXcOozxWbaXL2F/EQPkt5/LCk8mM9v1roW1irMuX9vgvGwPAJwPWsRyXI&#10;Zhk4K++DXW62ilSwwjqQwz3Wubu1jiuYlZtqSDAPoc9KcWW9Uc3opjtNWeNwFRwY3BPXNUdVie3h&#10;vApw8LAY65SrGuRfZL+UgZIbOR/OrPiCJHsobzbg3EXlso7Y711QPOrIpNartzAdyNEGXJ6Eiq9q&#10;+5BE+RIOAxHWmQTmC0kboIwFx3NSXMRFp9qVs5Axit2c6a0L8sIkjC4DHGCx7VUa132LxEsByQOm&#10;a1AkckEUiDAkUFhnoarypJvKkE+/QVKbQpLSxk2cP9oXsDYCXaKwI7Pwa468tWsbwK4KISSpI4PN&#10;d3fRGxubO9B2iOQK5HUA8ZrE8R2zSwzOeRFKQWPTPY/jXVF3R59SNjLJzEFGAcdqELLOpAGG4Oen&#10;So7RS0YJOT79hVlV3qATgjnj0qzPdFGaBoG5GQx4IqFkKl8HIPb0rYmjaWNcgAqOMVReMocEZ75o&#10;uZOCEiHnW5TH3DuyKrSw7iWxkDqatJiOWMZO1ztOKsR6fJlwAQp6AjrTJcTOEUghLKmUU4OB0q/Z&#10;KPlxzjk05NOLMsbMYxIQN56CrGnwIpkCNvwdob196TkXGFi3YpgFscg10NgimMcZOQSe2azNOtD1&#10;xnuc1u2sGAo6AYJxXNOV0d9NF62jOBkYzyK1LcEHbgn3NVreLaAzdB0FaUKE4OOa5JM9GL7Fu1O7&#10;jqBWlCcEc5FUbZNrZIwMfWtCBfu4Nc8mdMS9EdxH15q8hA7ZqlbJ6g+3tV2MH86xNWTqM47VZi6j&#10;vUMYx1qzEMMKCS1AKuQJuPtVaGL06Gr8Kbam9xNE6DPFWEWo4xk1YQD6UEjgnvxTwMAccZ4pVHen&#10;7N2PXrSaGmRMPamnmrBTA96Zs4OakZUfkEcCq0sZNXzEKY8Y/DpRcZltE2fSmMg+v1q9LHkjjioT&#10;FT3AqGPAOelRPHx65q8Ys5GKjeEYP0pAZ8sXHv3qtJH2rQlXgdz3qB4+nFaIyl3M2WPLCoZYsA1p&#10;tBk5646VCYPmq07GDZSW13RAgZrM0nTpZPERePJgTmQ9MnsK6dUCpwM9eMVX0LT4/wC0ZJpZykqt&#10;iOAcBiR1q7md9GbFnbqD8oxzyK1IbfHuKbBEB0GMHn3q/EmR0pmL3IltQcHHSrMVsPTntxU8UORj&#10;GTVqOHB5FTYVyusWO1SrFU/l849uoqRYwc8UWC5AkRbp0p4g3fhVlUwMYp6pjj86lBcrCDjHepo4&#10;T6VPHDVmKEEmqC5XSH2qwlorA1bW34HFIyiPPOSaHpqTuRQWoDcD3ratbPKkkcDrVC2j3Nx1rft0&#10;IUD0FCkS0PtbcA4BxxjFa1vp6vgFQeOc1Ws490gG3dXVWVqCASOcelNNvYxlEo22jgEfLxWhpvw2&#10;sfHOtWtjcWkcsQPmSkqMhQelaUUC7QOBn1r0n4U6SsMN1fsAWc+WuPT1rpoQ5po4MRJQptkP/Cjv&#10;CErTINFt8SR+W3yda+eviP8AsYX9vfzXnhidJYGcutrKcGP6V9rWsAWPJ71HdxLjgkFjj8K9+yZ8&#10;9fU/NrU/2c/HlrdJbjSTLI4JDhvlWoZf2bvH1vavK2leayHJCtniv0MmQPOcHODt9cVetrJgvKg8&#10;Y5HP0qXTRalY/LnX/BmvaJcvBc6TdQyMowBGSDVHTtA1WWUxxaddSnGCVhJxX6kXug2N42ZLOJ3/&#10;ALzKDVNPClhbEutlCvf5UAz71n7EfOfmXLpt/YSbLiynhY8/NGRTkhmbP7mYnHAEbGv0pu/CGk3j&#10;DzdMt5D03MgNVl8CaPBymnWyDpjyxT9lbqPmPJNA/Zy8L6Sv7+0N9IepmbIrtbTwdo+kwrDa6TbK&#10;o4wIwDXfXWmpIMoCHHOBVKSyyux1OR3xzRyJdDVyucldQlYNkVrHEARjauMVkNb3Lg70I55XGAa7&#10;qXT2wMDIHrVKW2DuFbh+cA8UWGmcpHpzNEzLGGHOVH0rI1WxEln+8Qq0R4dR0rvILR4iRtwc5471&#10;Bd6eMSJsBVwcqe9ZyjoXGVrHinirSVJJDM4kjJBxnHFcBpSLqWnXMTsQ0OCSR1PpXtXifTpNPVG2&#10;BkVwAOuEPf8ASvNodHOm67q1uyL80hYBemD0/nXlVE+Y9inJOFjAutMddPimjKtg/Nt5I5rnLhZJ&#10;lkUITg8jtmu4a2S1u5bOR3jEg3KCMA1k3djEshi3MFBwSO9JxLT1OIlDqec45GKwr+IzZJQgjIOa&#10;7vU9MijkcIDgcj0rmNVg8sHAJXHJ965po7qc+p5/qNoVmBU7duTVGVg9qXxlHyjZ/nXTahb+ZJyB&#10;yuPYcVzW0i1mgfI3fdHoa57Weh60HdHKsp06UJIpeNgQG9M1najYmPy5vMLtkKQvUnsa3L6F2yGI&#10;LL2POaymmJOCP4SMHuK2R0X6l64Ju7MMx+Z48H2PpXO6irPpsZI+eNwTntWzpi7rLG8sgcnmoY44&#10;/ts9nMAIp1IDE9Cen61a0Yls0ch4oj8u8t5M5jlj5B6A1FCxv9Emt/vPCd4HcL61oalbNdaZEGBM&#10;tvJtYHvWdptwLOeQhARINvPQV1wehyVVdMxb1TBaedt3oWVWGe+KuWAUjyJSREwwRnOKuG0V7SeK&#10;bARuSfTHQ1ntELGeJZDlWXDH0Na3RwpWNmwh8l/KYl0fIBHarN3bnzV25wo6Hv71Us7aWaQKhJK/&#10;NgHke9dA1sssaEcPjP4+lQ9zZJdTMbThf20sOBvZcgHpWTHoUMxngu5GKTQED2ftXSxQuBuBwQcE&#10;VNHo6yTbWIKTkhSTja/NUpWM5wTWp4xZ+da6hcWEqYkQ4TI6+9X1T95z6jitnxvoMtvfQXioUmgG&#10;yYnqcd/xrOgAvlLhSD14HtXWpXPN5baD/IEnyDpjIJrPuAGkPZsYODxW2U2RIoGCvU+vvWTeQLBM&#10;xBJDDOewpitfczs/PszjByD6V22nRrdQr8mcgAcc1xaYa7XaMgnBB9a7nSYivzFuGUAkcAe1TJji&#10;rstTaIs0YV0y/wDCRxVex0qOW4eDZGgjH3V6knPNdDHGx2Lg8Dr6Vl63avpdzFqkYPUK6gcEVg5H&#10;RyE6+H5YWypwvT2q/BpzKqgenP1re09o9StEmQcNzgjGDjkVZW0XIyOAc1zSkbxRjQ2zqQCDx3q/&#10;DCQPStSOzDZ4yKsJYA8YA5zWTbOmPmZ9vHlv5ir8UWKmhsAJDx8xq7FZ8+1Yt3N4tbEcMfGfyq8i&#10;Yp8NuMjjFXIoFz71ma81yCNOnBq9DF07HFTRW44wKuR2vFR1uO4yJOBVmNM0JGcdOasxx7fb1NLz&#10;DyERQoqeME+lII+QcYqZFx24pDHIMn1qZF6U2MVKgwefpVEibfypDHxUw6GkAA7ZoEVWj2moXQmr&#10;pGf5VEyc4/I0WGmUXQHHY96Y0ORV1o+DgVGIyfc+lKw7lJojx2HU1C6DcfU1pvH0qq8OTx0osFyg&#10;8WO2ahMOT75rRMeDQtvnJxVIykZrQDt+NMFocg447VqraZOcVMbTMY4qjnbsZaWw2k4H1qvo3ljV&#10;rxTGDKV/dt3HrW19mB+X8/aqGjWEj6jf3Q4SPbGMDOc//q/WtOxmmmmacakAAjmtCCPAFVreFiMt&#10;n2rRhjyBRfUzZLCnSrQTimxJmrccXTile5JEsWD61Kkf6VMIe/WntHtFArkPlc08R496VVzT/UVP&#10;ULhHHk//AFqsIvoKSFc5qQgoMj8qa1GWB8o5JzVa4fdLnACjjjvUc10Y1wTzjiobclyOpBPWhvoU&#10;o3NbT3VMbhyehrbt5AQRjn1rDtImc7QM471uWsO1Rk5qRNWNrTVw49R3rqtPjLKK5/SYN+O46fSu&#10;u06Dauei9vrWkTCehJJZoU3scEDPXHFeveCbcWehWsYHKqCR9a8ra2N1dW8CjczsOAe2a9s0i18i&#10;zjwe2P0r1cHH3nI8PHS2jc04ZAEJNYWta2LOQxqTJdY/dxKM8n3reRV29OKyr+zQ3LMoAkb+IDJ6&#10;V6x5kOXm1Mexe4WLbIhgYnc5PLE10FlEwjAyx77m60traCG2VXy7DkkjJq8keFHamE5KT0K/ke+f&#10;rTJweP8ACrrLx9agnTANBmjOdMdTg96gf5jtH51akXd35pFg6880DLAgHPpTJLdTxgH6irarT/Ky&#10;D70rFcxiy2Kgn5eO4rK1TSf3RdO3NdS8ee2ahe3DjG0Y96lopSOPigkjUSIMnpg+lOItrkbbhWjf&#10;oRjH41rXFnJAS6DIByV9aguIk1GElAyMByO5rKSNL3ON8YeHo5bPdCTIIxuPckdxXiev3sWneKrW&#10;6TMkWF8wEdccf1r3PXNd/sy3MCRCWZcivDPFVgy/aHnQpkmRfTmvNxC2aPVwuujI/GFmdaBntYmB&#10;zkNjpWFY6JJqEckLnyruMAEHofevS/Btt/buhw+VtM5G1weg46VBqfh37PO10YykjJglexHUfpRy&#10;394rmcXynlNzpEtq8qkCQA4YntxXNavaIkMrbMjIBHfFer3+mTXWpusQEm5QxHTPFcH4ismW5kTa&#10;VP8Adx0rnnE6Kc7s8t1G1LsQoIGeCeprk9ThEczhPvpyfc16Lq1m5ORzt5A6Yrj9Xsg10jEbCwJP&#10;qa4pI9ujPQ4vUAJowyYGRvxWFeCK1CXKqSA2JF7Cuq1CERh4yPu5wfUelc8p4lgdP3cg2kEdRQmd&#10;6d0VNKYLevFGd9tN8y56Kaj1FSjllGSjYJx0FULe6l0i4Fs4BCPlX9VrU1Dc915ig+ROmQMYwcVr&#10;1HfUx55C11PFIeJYd64H8VcxKpichuCDkAd66Z5QoMjAHyj8x7gVla9Y+XcLMgBV13exzW0XZkzW&#10;g2RDc2UzPgBgAQO1YuqQlTEhOcjGfbNa2l3KT2k8BQhyOD15FVEiN0hDr844+lbp2OGxf0G+a1cM&#10;jATbdrgjPFdBawkAKASp6HrxXLaSDFemJ/vFcgH+Ku20txJZSIsTF4yHBHUetS2CLdrYbkwycgYZ&#10;vU1dttB8+GeNcNLHyA3QjHFX9HDSOgbGGAOSOCK0lsPK1OK/8zy7dQYZVHQk9DUg9rHLTeFLbWUl&#10;iviUupYvKMZP3ZB0P0rycaPNpeoSxt+6Me5ZEYdMGvoDWbWWzu4NRtQJ0hclwRnNc/4s0a01O8gv&#10;kQJegfNGBlZEPf8ACtoyRxzhc8qvNObygVU/OoO4dcY61zuoWxWFmGCEOGI6163J4bkYNDFhp4wZ&#10;EXOMrjpXA6xpAjmnQAiJvmPYn2rZT1MPZs46xjYzMCMHOR+fWu80hwLWNHG09Rnqa437K9vdiMBi&#10;c9OwHpXb6VAWWF2ww9ccAUTkaQjZHR6SVa3JIy+SAO+K1JbESw7CFYAghWGQT/kVm6T8hyBkbufU&#10;V0CpjBrjlLV2NbWI4LuSa/leRY4kZsCNQBjitaO2HOORWLeQ+W8TEF137iF4J61uadMLm0RgCpIz&#10;huvWszRK1mTRwbeD09anVCMcU9FJA7ip4ofWs5M1jpqNji/UfpU6pjoKcic+9WY4hxxzWTZdxsUZ&#10;GKuRR5YcU2OPHarcUfSoZpF6k1vGOR3q9DCDjvVaJckc1o26dMd+tSaX0HrADnjk96cLY5z6GrMc&#10;eAKnWId+lAXKHlnOO9PVPlq1Jbjgim+V17UDTI1XGaeBxShenFKy470BvqHJ4oC0oH40tAmNI9qa&#10;VzUhFJjpQCZCY89aDGAKn2e1GzimDdio6fjUPk8+2etXzHuprQ4J4pEuRR8gZqWK2LH7vGKtR2+8&#10;5rQitcKOKqxlKRn/AGMBemTTHtwRjpWyIcdqjeAEcDH1pmLdzGazwM9jxWfoVvC9/dgyMGU4jhB4&#10;Ydya6GWAqvI49BWT4cSJr6+bymDhvlkPIHtVXElZNl7ySCccD2qzbx5A7VZ+zBzkCp47QkDjGKT3&#10;M29BkURbHH1q9FB0wM0sFucAYx7Vft7Ug/5NNEECQ4HTJ7UNbEcmt2C0XYCFySabPpjdeMnoKdmI&#10;59ocE1GUIYeuetas1sU6jn0qBkVe3NSx6lZG2+1R3V8sURbPNTNCQC2cAdazZoldyCcg0XLikxsU&#10;jXbZA4J/Gtays5JmAXnHU1Fp1mchUjJAHocmuq03RLiQLtjKepNI0lZEFpYGMjnn0rdsdMeTtnpW&#10;jZaAwYE/Lx1Nb1ppSwdDmqsYORX02x2AY4HTBrordNiDjmoLe32YyMVfC7VJyAAOTVrQ55M0vBlh&#10;9v17eQT5SkgDsa9ltrfbboDwcc1wXwqsFa3ublh8zybQfYf/AK69IAxXvYWHLTufNYyd6liJY9ox&#10;61VC+bdnHr1q8x2oT6DNV7GMFSx6k8V2nDcl2kZqVV4FKFwacFNAr3I3GB/Kq044/pVtxhTVZlzy&#10;fpigqJV2DOaTHPSpSKbQWXetGKeBjHenhQRQTchpCM9s1Iy89KaVxn2oC5Tki4I65rmtfgns1M0H&#10;yDPOO4rrZEwpNUb+0F3bMjc9xWco3NIy1VzyydF1WbcFAIOTWN418Mx3+lykxAELjIH3Tium1qxf&#10;Tr8tEhVG+9g9anAi1SyeAAnIw27rXJKPMmmehCfK00eS+AEj0eOW0aUpcBgwXPzZruY9LGrSiFmZ&#10;d4JOR/FjpXF6/wCH/wCx9Vs9SgYlJG8uVu6uK9J8JXK6sIpRt81Rtz6sK56enuM66zT9+PU4Gy0d&#10;/wDhKLu3cLHNEoUDsRXn3xG0b7FfmYArvODgdDXsWtwr/wALEd1yrSQjcV7ED/61cr8UNPa6sElI&#10;HnI+MY6+9KUbomMrSTPn/UbM+TIzqOBkEenrXnni2KSO0M0a4lhYFT6rmvYtQ0qSFXDtkY4AHX2r&#10;y74hvHpwiifMCykLk85rz6kbI9nDzu0jjNbhiaJJY13iaIOCeMetcbdJJHMSeUAxn0NdlbRFtOnt&#10;yd8kLEhjzlDXPm0N1FfwuQs8cZzxwPesFuexB2T8jkNZzcAPtAK8nHU1aivGntIlbkx87vUVmX07&#10;LaJNjIjbGT1Pap9JuBd2xVSAEYjpyQa6LaFp9BdixvLvG+KUbWHrTJrHz9JjjlQmW3JQ/wC7VqVF&#10;MBQEk5yGpYZnlhzIPmxsYjvTVxtNnIQiTS9Xj3IwgkOVI5GK0b+08m5JQ4U857U7XtMkaNfKYhov&#10;mB7Ed6dpd9FqtmI2G10OD6itVJNHO42ZUvtPE9ib6EsLuAj5V4BWuu8B6qXuEaMb4ph5cisOVasv&#10;TC1rfCMrlJBs+YcGp4bd/DmtCTYRYTHZvXopz1ovfYhq2h6RoSRyXdxp0qqZIQZIXzjIPatuewW4&#10;gltWjACjcFH8dYD6JLqMcL2rLFqEY3xzLwsox0/GtnTtWe+s4lZPLljOGDfeBHWpuSlfYLHyrSAW&#10;z4USAqQ4zgVzUVgYLyWCVySAdsfr6iuvuEhuwZIwC5+Vz2BrHu3jl+aWPZcwnDE91rJzsawpc2py&#10;liZY1dUiIubVzLFMx+/GeNp+lQeJPDsV5pj3MUAco3mso54PUVa1NGkt5HgYqAxZRnj6fjU3h68W&#10;OyIdy1rMxCsw+57GqVTzLlh2uh43f6Ybe8ZNhwDuRvUGt3S8PawjGGxggDjr1rr/ABN4aW8Ja3jC&#10;SRBieeHFc9osACuCMNnGD2rZVOZGEqDjuizYMsd0VY4DdPY10Nq6TR7s9DzWONMZFaXGQDkmtCwi&#10;UqBySMHI6fSsmyXHSxo+WsgIIDDtTbKQWt0I5JHLvwM/dqeFMds96dqGnm7gyhxKvIPtipuNLQ2o&#10;FOB3yM/Wrar0GKzNAaa40+CW4wrNkDnk4rbihORuHHtWLYrWCKIDBI5qwkByDU0UGSKvR23T0qCr&#10;FRYSD1HSp0TA65q4ttnjFKLbkEfSgtDYI++PwrRgQccYwKgigKn19KvQRkEdqgttWsTxLn8KsqgY&#10;UyNelWolFBDZEIgQRimtASTgcCrqIM1IE4xQTexleWT7H3FN8sjHQ1qPbhvQVBLakHOenSmUpFEr&#10;gU0qattFUZj4zSKuiADJPenBORTz6dPelVCfxphdDduKdsyKlWE4GRU4i46cGjUlsp+VjFKIOfWr&#10;ghzipUtuM/lVENkFva4A475NXQntT0j4HapAvH40GL13IPL4NI0eQKvCLgUnkcigRkXg2Qk9lBzW&#10;Z4UhmmtZ2JHlNISqqOc5rpNRsHNjM0aFn2kADua1fBXhl7fRoGlGJcksoGBzTSux3SgylBp5yMr7&#10;cVZ/s8xHBHOMiuph0by4yQnJ560+TS9yklcv2qrdzK+py0dofTJ74rTs7YZUEZzWhFphVhkHk1qx&#10;aTsIIGe/FT1Bsq2tmqDAGeeM1aOmiQjcK1be0EYAwMDmrfkA47+9aJ6GZzcugQuCSOazLvw6OduF&#10;FdlLAR90Z9aiXSGuCCxwp7etS12Q16nBJ4Qub5gASsecFjW/p3w7t4GQuDK2B97pXa2mleSgXAI9&#10;DWnb2WAOB701HuDm7aMwLPwvbxrhY1BxzhelaMGj+TgKB9a24rYKOKmWLFbJWM22zKSywfmUHoCf&#10;UVMIMYwK0DDn+lRvGR0H41LXUkrLDu49ajvcxRqBxzyKuxoU+tQ3cazSImMsxCgdxUpXM29bnqXw&#10;4s/s3h+3bBBcbjn3rr1rK0C3FtYQRD+GNQa1V6V9LSXLBI+TrPmm2Q3J2xHuScU6JdsQ4ptydxRc&#10;8lqnI2jpnitTII+fen1FAcg/WpaAI5BwahHI6VO/SoRQVEhlGKbEoJyRmpWTJGTntT1UKOKCz//Z&#10;"/>
  <p:tag name="ISPRING_PRESENTER_PHOTO_1" val="png|iVBORw0KGgoAAAANSUhEUgAAALQAAACvCAYAAABU3PRqAAAACXBIWXMAABcSAAAXEgFnn9JSAAAA&#10;IGNIUk0AAHolAACAgwAA+f8AAIDpAAB1MAAA6mAAADqYAAAXb5JfxUYAANMpSURBVHja7P15lF3X&#10;dd6L/tZauztt9T0KfQ8QJEAS7ElRoqheohpKsmVbtmXH1suNk/eU3PHyMpKR4Yxx4/Fu4jd8fe+N&#10;EjeRG8mNJMtWQ0oUKZGSKDYAQRBE3xeA6vs67W7WWu+Pvc+pAqnWpBzb0caoUcBB1Tl7rz33XHN+&#10;85vfFNZafnr87Y+fO3bxwYYVXwtNRCNKWFhaYX5uGWslUnhoIUmsgUCglIIkxk0s0gi6ckWGBhWF&#10;QoHYeDiOw0BX98jvjhQmfrqyf7tD/NSgf/Tjlz731G3LjcbOehQONaKl3sSV+Rnr3BYr94AKHKTr&#10;kxiQwsNxfOLIYpVDYg2Jo7HWoqzB0yA0lL0cYfMqUkoqdYNSipxyDgexne31xOEBv/itIAlmf+9n&#10;73zpp6v/U4P+Wx//5OnnbpiaH7u7UptaT1TFRnOuKxrLJbVypZxrfKrTr5HLJQx1SPJuhQ6lcKSi&#10;4DsEgSRJmoQmJFfyCXUDAEc4aK1xHR9rLU0d4zgOOa2pVCqML3USmj4iPOarmmq9ynJT0BDy361E&#10;HfFic+BGG4yi/M6oWOwc27Bu9PPlfMe5/7x9V/2nd+ynBv1qI/6Tr9wwWV28e1lGO62SODn9G34u&#10;ob8zT8Fr0lVS9OSadJdiunMNHKdBb14jkhmCJEEJSc6VaN0AEhpJAyeQGJmQJAme8ojjGNfxMcYQ&#10;k3pkL4qw1qKDnTR1L5XQ0jA+sY6JZYGLU9NU4k4mFstUdTdTczXi2JKEESayX/RU31J/d88zf/3Q&#10;Gz7507v4P7FBf+jRpx8aHx9/kNzLSHU19hy73FVq/NuNpYhtRc22csLmIKRo53GCRdwgJEkSHJXD&#10;1Z2Ek4Ll5WV6NipiM0/ga1zpoisNlN8NjQ4wBqSFJILOFXSyAi5p6CEDRFyCcBhqNSg7WCfE+lPg&#10;KprVAsJzCGVE5Evqdj2h7qQSNWnW8sxeq7Mw7fOccZjXvR9dquldtWb3Rie/qzY8sPPxv3zgjX/+&#10;U4P+R378Pz/7aMeluZWH53Vyg/Ed1/O8j49sXaC3r8Zgfxd9nTF9LNKjZ+mKpuiL5+iQSyRMgqrS&#10;bDaRwsczXcyeqXD69CR77yjRPxRgTRVXg9CChat1pi7C7pvWMzN5Dek59G7zwYlAmdQjJ5L5iYjJ&#10;Y5DPQ3mkSPe6LtzSAvU4hKQHNx9Qtw103qWSjLBSz+EW88TNEoHoIa73ctQtMBt3s1TTjE9Jzl62&#10;LM7pb+VEYaLXLx7a2iP/5Hfe+97Z/1nusfOP/QJ/+dkXbpucnLx7du7YbZ57Znnb4Pyv3D6wzNbO&#10;DjaWFtlaGsPxIqyKsU1LsV5EhmWodEIcg6gi/CYM1vF8gRMJaOQYvlxk7MVJjPVx37AZimOpRxYF&#10;Ji5e4uxfwYZaD/PXqnT29sAoENTBhAjAGSsz+8xl6ksGVcpz8lyVG25YR9+tkkIcw1InY985xeBI&#10;P35fB3p2inX9fTj+88RRA9fJgfXZs3w3RBFReYnF3XB5Y8KF5cK95+c7ODtX/vDzi7kbb/uDk16h&#10;uGVi04adf/YHt990+KcG/Q8xJv7cX95wemr2V+pefsj3/Yc3bNjAzh3D7O5dYdC7TEcc0YNEJlcx&#10;xqBtghACgKReZ+XiAuPj04QC3D4Y9KCrq4DWGhVFNJuCWg3On5+jZ4tHfrsGpaDRpFxW+L7m+PHj&#10;+DkPay04LgBGa6RSEEVMThre/Ja7IJfj299+nEqlQl8zAa0hinj5ZYuXW6DLkTz77CR33edRLDbw&#10;fRcSTRKGnHr2WYrFIp27CrjlTsrlPJt7NtC3fTvragMMTatfGL8aMD6hOXbs2IY3Hz5xcmNH3+d/&#10;7+cffOmnBv33/Pinz76w/tylFz9aj8eG1qnLj+3vm/iNA6OSm9ZZestNur0FmuEk+dhBCQ8TxUij&#10;EcIg81XiCCQJMunk1DemGR7uZ2Sgl+efP0lnD3iqC5QEVWFmcorRQUklNJx8epFbtg6DtuBaVhLN&#10;wA6BlIYjx2vcsWWaXtfB8RKSJMRxHKTjklioVwVUmzRDF2N9ME3wPcKVEBtCt7+fpbElvGiSHr8H&#10;zFWoGahvwE76TB05zs6dHXTsnCJpnKSjw1KrQdEWkPSiu4usBEUmtgc8M+a8/+hU/v3nG8PxgU99&#10;8z/2ddz6zM7N937yd27snf2pQf89O979Z5//+LWpyQcLHfahDVs2cPNw/8d3D4RsLCyhFo9hTJ16&#10;vY7jSqyxNMMmS3MLhDUYHS2hFJgQMBp8n82b12OMoXvXLkpXL3HpUoMN21yo16AeMzOT0NMVMNCZ&#10;5+rSApfPXmDjlo3ge+Ry0Dk4yLrNm7Hqafr6+rB2AWMMQgiMMUjfZ/Nmxbe+9R1mZyEJ4K67hqGQ&#10;wOIi9boHgB8ETE5OUihIsDYNg4pFqKQ7gJSQJAkyn0eIRZpNi5TQrDURpo50ApRSlItlDhzYSXdz&#10;mM7p4m+emjSMX1p+21NPPXXv2072P/Hoz9zzWz9NCv8HH//i2IXeMy8981Fbv+LmSi9O7l9X+dTB&#10;zQW2F0PKKyGd/gqYSZx8DevU0i1/ooMXvzLDDr2D0vAwJ8dfZPd9W2HrBISL4KfrcelZwbFDDe66&#10;bQ9nzpyhY1vC3puHsW5EtVrl0omIDcPr8DxDGC3jli2FQgGEImwmNOol8vk81WYV6bk4pRUQIUoa&#10;lAVlPZrThvCaR7VaZT6qsGlrF50jKyAlKxc6eOY7c0gJjQbsus1j2+5hKNaxi8uc+PYeJs9eZH1e&#10;o4IKW9/VBb4DTg7igHOPL9Lf30/H1gFoXIX109Q9mHcUDUoYU+badA/fuaQ5O9f98QvVrvu6Cwdf&#10;2rntzZ/8/+3ftvRTg/47Pu7/k7/6j5VKZUuHrx/etbHIpm2T7B1YoJdp8ksXqJ25jAyvccOeXtyg&#10;gvEaNJsR/mI/3/6LGZJjsHPnIGfrU+x74wZ6DzZBV7BOgpCSlXO9HPrONZSF7u4udt7bAX4Vr8Oh&#10;trKCl2zC9XNg6iCaxHYJx3GwSKTysUkP1lpk4BDrhKaYABHiKIvQBmU93LAMi11QKICoAhUoXAHH&#10;gaXN2BWf8fF5lFL0bJI4Xh1ZajBxdoFv/41PWbjk61W6+mHfLw6DAkLDwlzIlz+5yPbtklsO7uLK&#10;+An67oC46FHJ51C5IZpxQC3ayoy7hbNz3Ry+CpdOK2or3Z/v7+//7lc+9I7f/mnI8XeCH//FQ5fH&#10;n3ko765M3nVT+PDPddXZuG4eUTqEFxnyVXASl8WpDZw+HWEZgfXDJD3P4itFkjN0bIeolmPa1ri8&#10;CLnxSXqbW9EdUHdW0g/aFrM1X6BDjtBRKCI8D7QmqbkoL0fdd1D0YaIRFGWcxIIuIClC4iLyZYQI&#10;oKZxXRfXmvR9ZQTEEFfTf/dY4maTqmgS6yVEcwblr6D8FXRphs79ZYSp4HU4kORoVg2ljjL3vylP&#10;Z2cnRy+dZqIC6+pLdHR0oFQPS6evMhhDcsnlspkmdiFvHFRQoCOOIL6Kmu8F/xhRx5Mc6DG8s9zP&#10;8cEhnrlSeP/h8a6XDvzpyUd6O7cffuyd7/l3PzXon9Bx3//xyf8Ueiu923dv/+jOLZ1sHpqnc/oI&#10;ME8cx8jEopQPxSKFQoG5OcMTTzzHfe+8G9Gp05i03MHgYJVpX3LT7bdjzzxPoTNdBmMMxqSGp6Rk&#10;eHgYN+4B5aT7fj6P47g4fgnHShQFEpXDdUsQGaozVUwzRMcOnt+g2bA0E43neThYtNYY28DzJfW4&#10;ihACP+/R3d9PV6lIs2EISoDrQVOCUKDnsLGmUV/BFRKAUkcHzkrA1NQUe/fuYWZxmlJJoZQirlS4&#10;eHGF/fv3ceHCBS5enOPuB3tRxRQ9aTabuK6LyueJl5epu3Vsycd1XUZGRrhtaAfORPdvPnu2wPjY&#10;ZOGu//rp379teOu//O133fYPIgz5ex9y/OqL5284e/bsR6PKMx07e6/80f1bV759+/Ac/f4pOiKB&#10;iAqYKCLprKGUQlcNXiMHl3p5/vHj+KrM/PwK+983SNcOl0TM4rguZ79TYevWTch+gYkjRNBDo1lE&#10;O724YhiSbny1DtEcAD0CYTcsdcCSgZkQalXC5Zi5b5/D1JrENkRXG9CICJeaBLHFFR6+n5a6m8qg&#10;STkc+VwJ0zB4nkfQZSFvqTjLyI48m/fdCV0l6MjD6BDkJmAkAXca1CSoJog5qssXiaIrFAo1vPwy&#10;IjdDtVpF1WH2wgLrO/bxpc+9iNsFb/1wH/WBBay1BLKIirtIXqxx/Pgce+7vwu3LA4sk0hIHHkuB&#10;w1Q4wunZUR49Krg8u/GTXu6epT179vz279y8Z/anBv23LYr8zbduOzI9/m+DIHjHTbs0t25aZGfh&#10;DOs5RlG/QKlpoeZx4cI0phvWr89R8DphWcGpIo9+/jT93Xkcx2GutMLd7+rCH/WJFxdxk50gBMbO&#10;IAMf3E6Q/ZAfBjOAreZJml2MHZ6lOemydLFBY8JlcbJGXFU0wiZEDsPLOWSYIFyLbwSBlQTWR9Uj&#10;HFyklIRhSOJLvFxAI4lwlE+4EuJ5HrGzQtVU0OWYpgsN1UHTgVJvB3VlKW9IyI0k5EYFPRsd1m8Z&#10;pNBjQC2BmoXwKshpauFZfN/HiV1oBLDcSfXaNapMM3hwHSvuBaQUFNwO9Lxi7PF5Gg3Y++Yh6HQh&#10;noGcR+Q5TJHQCHYzFd/ApeYujp7r5OjLPnEc/8HOjv5P/sGH33b4pwb9Yx73/PHv/05sJzoOdrzw&#10;0TftabJ/wxn6tCZpVChoSWOyiJ73KZcPcOq555iojfGmd20CpwmFApWxKk8+OcWdd3fRM9jDUjwB&#10;OQ+V68fKdUSmhG/2U4rvhPoQWAWLBRhroF9aYO7kOMl4yPipSxQi8DJjlUqgDFhpU7TCWCQSKR2E&#10;ECRGk9gEECipEMi0cINFCIEQanXxhSDQKVnOotAoNA4JFotFAxEhMYa6rGM6Xcobu+naPEjPxhHY&#10;3gd7HOiqQGER5EXq8gyJvIxxZ8GZRMo5csJioga+UdDsJxqzPP3Fy9xxx0H8B8ZphHP4eZcwqoG1&#10;5D0HGj0Q5sH1qQWjPD5v+PJxl0Nzux737PblW29+0yf+r33bxn4aQ/+Q45f+/LHbzs6Of7RjXelC&#10;7+D2//SGXSXW+ccR4mwa2yqFzIziG984z8GdeZrNJjMzcOHcJbYc3A5xTKFQ4NZbS/QMDoIylHNl&#10;ZClPqD1QPqV8D/GKj1mqUR27zNnjp7n8zFWWL1YprHTQGeUo1fMUPA8PcDUoDQgLWKy1WAue9NBG&#10;E5sYiQQhcISDFanBYtPvMqtCpr9nMyO2KNJrMUgM6c8IBFJIkJBXeWLHYDAsx02uXr3KyckL6Gc0&#10;zR4JuyTrD/Sy65ZBOtdH+F0+uaBEJKqEOn2YrATXdSGyICXXro1hLQS5HJVqlXzRJ45DXNelWolY&#10;mkwQy9OUC2XyfQM0Gg2GhjbypoEbca5seODlwxWef/55PnBt4oufe/t9f/xTD/19jnu/8OjvNCuP&#10;9u7qvvizb990lruGuiiTkFOaWq2KZ5vkgwjqEVDg/JMTnPwq3HbbThaKE1xcWeGWNxUYGBwE1yWs&#10;VLDBemK9ESE34dnteNF2WNgIL2vM155m4eVzNGYXWVoIcWOPktdJ3hawscHohBx+dnYm85ppYqaR&#10;WGya7KExgEQihMRa2/ay4CAQqMxY2wuffa9TSw1eyiwxTVh7TzQGRzkgFFK6CKWyUj04jsNsfQZ8&#10;gVfIURztpf+WzXh3bYAbcjA8CRynmRzD2nN4chblNFmYnOTchRkmJ+H+7dCxZQAKErTmhSdmWBgH&#10;Ycrkcjl2v7GLro0C7Az1OKSm9vHczABfPGk4vrT+j53y/fXbbrvtN/73jcPxTz30muPGT/35l4UQ&#10;7N2x/R137Rhid6eDU5mFJKHZbDIxMcHiVINbb8jheXkwkq37NlE5MY/v++y67TbU5e+mnshabBji&#10;FwpEVlIqlEF1MHN5iannn+TiVyYxpyVdCxHdDYvTTJAyRy6XQxhBs9FEIsjho9EIRNugVw039b4G&#10;nYYcGQJhrMVgkKj0Z7JQRBibekuudyAtY07DkdWQpPV6rFOOiTaWJEkwSWbwUmGtpVwqE4qIKI65&#10;dOkSz0+dJDkK5Vs66b4Zbry/j6C/E+gCG2IXlugeGeG29RuYuXyZDlNLcW+TsDg9w5UrcNeBG+np&#10;3MiRI0c4deo0t/SO4nU4+BIi4bJt2zbu7R0gPuP/wgunlnjmmWdcNr7/V37qoYEPfvvJhy9cOvbw&#10;5ua5zz54U+Uv790xxog8h5uM40eCeKwfMdONY4a4fPo0HZssXTcNstI9j9aa+ROLVJbq7D+4KzX+&#10;fC+1ZIhGvJPe0l0Ey9vgRReePMf0l08QTywShYLYV1ijKEYBvu+DFIRhSGQicCzChZgIPIMWEEtN&#10;qBNiC1a6WAsJFlLOEdbaDPKTOFYgpcIzAscqfCNwDKhII61MY3Ep8TQEpgOLJSQmxhASZqGIJUDi&#10;AxJwUQgcYgwRDqFMP7NgJQlJ+mC5Ek2DehwSC01UcGEoz6533o64uQcOAuXzNFaeIXEvke+cRdvL&#10;eFZAaLh2dpzDX9I89N73QcHlmce+yMDOOptv6QJZAdfBWEUkCiC7qJkdPDHWw1de0PedMwc/tmvn&#10;3t/9g/vuO/w/rYf+2S8+/o5zc5d+tqev66F7t9378A0brqD0NYw2qZGFIWfPTvPy49NsG7hIkiSc&#10;mdXc0m8oDJaI45itO3ei642UoQYE+TyB30cj7GHm2gwvfvY5lh9foeNCk02LnXTjEQQBwhUkMUgp&#10;iaIIkyVtgR9glCYyIXESEychwnXAl/i+T94P8HJFXNdDC7CObePXQgiUcpHa0myG6FqTsNpsBxhS&#10;SqSVKFLvmpiEJk0EApvlB76ThjhCa5S2CGtgjVe3rT8WEpsg8PHwiAiJ4ggrEjzPQ0pDaDXLS0t8&#10;7WtfY+GFKt3HHW57zyhdm8qQ6ybRMwA0m00C6dPX10dfn+bws89SbywTxXUGBjpSDy4donqTuWUo&#10;9rh4QYrbr1u3jrtzo08tnixz9uzZ+kcm5/s+/eH3Pfo/nYf+2Uf+5h0XLlx4+F2DRz76llsMff3X&#10;kPFzDHoRHhDXwVVdVCfLPPOVMXpmc5TLZc5cmGbnPih+ALr6itTqBQJuREQ7CDgAjT3wfMDMt84x&#10;9ugZOmdiSjVFmSIGwxINlOfSVBUqjqHm+1RFghGWOLBEvkZ3uJTX91De2IffXyYpK9xSAKUcua4y&#10;hc4yXr6AlBI3StoeWkqJUim1s1FrEi1XWZxZQIQJ8Uqd2vwS1dklanOLzM3NEc4vs67WTUdNYhJN&#10;IXQoaJdS4uFaia9dhAVtNFKaLMYO8YSD54CJYwQBCp+mFDRNTKiSNOwyFhPFBBSxWBKhmJcxjY11&#10;Nr9pI70PbIdbHBL/LA2eJcl9DaUU4vwCU1fHiWLDunUDiBuahGFIX30PZ568xrXvTvOmd9wLt15C&#10;xzWU30Pd9PO4Fnzu5TIvTb/p8a7yhlNPvuf9v/E/jYf+4O996uFr8fKD27dv/+hdN+QoOEeQUlIs&#10;FtGNBbQG1wViTbGzkxtuCJj51gRbtmxh600boG+FeukCcZw2mjo4uEGZ2QuznPjGF7n0SJVgLGKo&#10;1kU+gsDtwsSGhARPeGgsy41l/O5u8vk8Q+sGGB4dwRvtheFOGO2BwTx0AkWgkK2UWvNdZI4zWfN3&#10;u5rtFW0HxAOMmC1gsp+rZ18rESwuwvwynFjBXFtm4to4lbE5koV6yp5DYUzafNuKqVsISPr3NFZX&#10;QEKCNmkcL4QgiiKUkLiOg298IhOR2IRyucz4wjWuPjXG4vFH2PfeTWx95wa613cSu0Wq1SpdAwOU&#10;unrAkRDHLNsxXNfl2tgYzz8/x3oHEIJzz15laHeOvIhQvmK4f5B7uw6wcnjTA6eOj/e9+9Nf+Gdf&#10;/Mh7f/cfvYd+wx/+p/+Ef4H3bqp84oEtEXtIQy4TOkwvzNE7XEaqmEQv4TseNAUIl9MnZtAWNu/Z&#10;guuNEiUejt6DJ94DYxvhG+c49aeH4XSdDlVEEIPQrAQJVdfSVD4rPlQKAjlYom/fAN27hhi8cxN+&#10;IU+xXEAWAvBSozQOCJHaYutITSvJIgCdGbFc/QGZ3mybwXBrD4lsIX7pm7aWPQnRUURjoUbl8iIL&#10;ZyeYP3aVlZMT2Gs1SsuGrrpP2Xj41gOdhkZGpjTUQtTMzqqIwMURAdpqYhbxA0jiJsqCMDnAx+AS&#10;CdDS0HQg2FBh9L074T37YOMkofc4db5D0ZzEQYDIMT8ec+KrV+lX/ZiFiEKhwBVnnP3v2EJhZIaa&#10;jnADl0haLqt9fPHZgG9cu+G3Hb2z9tgvfPzf/aM16Df97u//ZhTMdxy8p+c33tw3yWZxmu3xMxCG&#10;NEKHp757hWI3HLi5h3xZEK1U8ciBl4coIUkUIt8BYhArCjjBQWafG+Cbf3Aee2SWrbVRhmc7IdZY&#10;E6JNxJIXERVcOkc2MHpgD96N22BTL6wHhoDyGo8rsy/AZPUPK37CBi2yR0ZLaAIhMA6cmYdLS+jD&#10;Z5h76QqLlyZxjUPg+KkXNhpjDEUb4isfdCdxBhMqoYjEArGp4in5Aw26WrjEWO8s6v6N3PTwOoZu&#10;nsbmXsBtvIiNExLtsjipCc87jATrefxz3yYI4Ib37KZrfxHyZ9CuJLEJ2pWcirax5D3Il89u4Zkn&#10;Z/+8J7fx0Fc+9qHf/kdn0Lf+9//r07L4QvzR7QsfvX/9OOvVWQrKZ26iwuyZJrtm7ydsNDj88nPs&#10;vnMXXW9agSAEXcX6DnPNTnx7gJw9gMudcPFmmn/5MnOfeQrT8Gg2I5JEYfI5FlTCQqGB2lIk2Fli&#10;6I7N7LpzF2rDIHiSWIEWLUML16DMFotE4CAy8xWZIas1todNUsYcAC7X2a6gjVNnZr/G2q//0dZz&#10;ZIxJUQopSbI3MFgSAzkUk0evcvXQWSqHx6i+dAXvYpVuHbBRFvEWa2mCGQQpChImONZQRpETHpFN&#10;AEUTiQZ0dhG+Ta97BUnselQTi7u+j+3v2456eydsmUS7h1gWX8cvrFBYXGD54lW++42E3bsDBu93&#10;8DwP0cxDkmNpLqKzqwuKsxDHjOV2880rw/zBmYFPNpdH+g792ic+8I/GoN/wX770n6r+2Ppb7+Ph&#10;9w5eZgvP0B8fI0igsmz4yp/U6XgR+vt9qnFIzYU3/FOPjpEieJpGWEfnNpGXtyLNfiaOBBz6vSWS&#10;51bYN6VwdBEpHZJYUVeCYLSfjffswr1vJ9xYgEEgB0gNCnSgiIEogcBZNegURZCZqUlAtP/1kzRo&#10;sogYoEmmsCQcQOJakA2gAlwEXroCz13i6gunWX75AgN4GAyx6yNwwAgK0iUXG5rU8Mn9QINuugEN&#10;KUkcnynRZKJ7gpEH8mz9yAYGbqqjvSepNi/REYWwVKN6xVAcGYH1YyTNJnpRcPj5JSbGYXAQbr49&#10;R763l5nCXk6G+/niwl6eeuzaFwf89c888ssf+q1/8AZ95x/99u8VSuLKBzef+M03b15gg3wc0YhB&#10;+ilFEsniWJXDj4d0loqM9PbSaFQp7JpjcPdWJkKf7sJBgupb4MpN8IV5Lnz2EMyEqRyAW2fF1rlQ&#10;NuRu2sCWd+9j+N5tlEYdRM7HCoHGR4ogMxyy4sYkDgLHDF2/9QvdtkxrVRpIWzDXF/qwJJnBOtdV&#10;/uSrYu6sWr76i9cf8eo2YFXrAUjQJBgMblYcFyhInDRcqVmunDvHuZfOs/DZ8+QuVnFXQgaSEr1V&#10;FxG7qe6HEDSIQCRIEeKaENcmuAZkdt4RTRSKilNEuD5hlLCia3Rt7WXje3bCh3tg5Dhz0WN4nccp&#10;M42OFlG+JanVOfXpgCRJ2HbjJl4+f4Z6ZLn9gTspbDhFPSe5EHXz3JXN/OWRe/+DjsruEx/7X/71&#10;T9Le1L//9//+J/bmb/+//49PNFzdu3vPtk8cXFenV01T1GdR2qa3XnhgIed1UhTrmZmeZs+tt9K9&#10;eRPF4Rhcid85gE26sBOdvPSnh3j284fxlwVu1CoxN1m/bSO3fuCd7Pz599B/20ZyPUVUKeVDSKFA&#10;uGitkHKtXVVS75sUMyvXr7DI64lEVrzy6swaj75q0AJe4ZNB/ECXkiWhNntHSTvIlsjsvy3CijRO&#10;0gIcQUd/D5s3b2NP/342iiKN+WWi+Rpu06Bw2wabCAPCIIRGWY0ibQET2dl5jktoQmLhIx0XY8F1&#10;fBaTZb51+mmi/CQ9my2ldQmJuIpnVhBExFGdJNKc+kbMzTffgJYxfjHP7PwyO2/ajfWu0JSWpteN&#10;33sLFfee+86fG7/4ly+dOvDzNx/45j84D/3GP/+D/9iIL/a+f/upX3nr7jn2eldgtoKdM1jtIzsH&#10;wXXAG4MggHqTxek5bJAn37uRmt1MYO+kUL8Tnulm7vePcunIaYpeQBRFXPNqLO/qpvSzd3LvO++j&#10;o09RsxGunxUxdIKjfJIEHCVTW8hEEl2ZwWikzanXe9QwLXO0OkyEm7rOlnmK60MEgbze+9rrDf5V&#10;5A1xvaOOSBAIPNKdAC1TfQ8r0qZY38GwdodIWX5CZE+AkWBh6cVLHP/C15l68jSla4aBSon+SoGC&#10;cbLfSkOkUEqwCmPLAOSZx8UlBjQaJRXWiYjECokjuVozdB7cy46P3wP3VmkEnyZxj2C5iooNV/9y&#10;Ec/zmJiZROQVd35oAzV7nuKwQ2M5IlfMUY9LnPP28djxDr768uBvdeZvOfX5D/3iH/+D8dAf/suv&#10;PDS+eO2BLdv6f/Yt+3N0MEa3nkXWI156bplvPVVjcXkaKRqUOjXCWmwzJNfZQa67jziReIVR8vmd&#10;XHlmmq//12+weGSKopMjrDfI5XLc+IbbufmXHmbHu3cRdMi00uYrLIbYxgTSTbGFzC1bAVKm8Gob&#10;PzbpLp7ivLSjXoHIPOda6EO8wt3aNi78vQ/7Aw16LfmoHU+3UBMhQKr0hGX2nIjVErsS2UVo0zbo&#10;oNzF+u372D2yg+4VS+3qEm4dgnapIf0cnV2TzUhXAREaDaQVzMQmJDrEqpjYGvxiL1ebyxy7/DzF&#10;wQo9N8S4wRzGLkGiGRZbmZ6cpFKrMrR+mJ7tedygTtRoEJQVSWyIjc+KP0Ku/2YW4vV3Xzy3NP3Y&#10;ufngA/t2nPp776Hf+1df+uj09PTdt+948lc+sL/GdvUovbEHkQ8r3Vx55hqXX66TswVmZmokd8HN&#10;dw0wsqlAtdnAtfsJ7Ftg/q3U/+gKF//weaIoouFbljtcoluG2f6hu9j9xg1Q9NEyvdMquwwt0jg0&#10;c8B4gGPX5HCZbTazaCKIV0tMVkCMyVK6rDKHyV5Jf8gBfNSanFC+xhVrZIadsjaEzR4s+33iFQta&#10;G4SSZPWV9LtI0RJpJXZqgaNPHOL8F46gX15ieL7IpkonXVoRIImJmWSRQqGArIVI4WLoJMESyxRt&#10;yZsVfG1x0Pj4nGeBuXUFdv7CTjo/uB7dt0hFP0VBPYlrr6ArC6gOjSk2kAriZg6blPGSXLrjBIZF&#10;J+Y8d/GF53M8df6+PxgeHn78sw+943XV4JOv9xOysLBww8DAwK/s3r0b3/cJggDCEJIEgoD1Gzbg&#10;ZE7jjjv2sXfvFoIgTSwAgu5ukjDk2F//NY899hhxHCOEwPM83vjGN/LQx3+Z3W/YkcluCf6xHe1L&#10;MhmYQhp5GG0x2oIA5aTGnCTpMrQ8d/s9urvZf//9PPzxj/PGN76RXC6H1pqEhBo1FArP8wjDsF2B&#10;XPse1tr2z7u4VKhQzpdJkoS/+Zu/4bknnkBKSalUyph/ElUqgdYIkUqXuMUijuNQmZzkwstXSBoN&#10;XNdFCMH+/fsZHh7+2Ozs7J1/bz30r798ZuehQ4d+c0vh81/5pTfmPrXXe5xR35KszON4HnHDw5Ud&#10;4Hby9FPHaZyCBx7cjRluIAsB9cX7yAcPwMVbWfzkIc586ShxHDM9FOLc0M/W993G3ve8Mb3LJYdI&#10;JBkfOaPI2+ufzShDLWSrvq/XPMMCQpm+1Lr6AFBmzc99nxChVYAJs3/6r3HdolfGgGt2m7SI03pw&#10;TRZbWxAOqDShboUiwmQPgQAhV1+Pp+pcfOQoxz/zBO7pChuaZQarBYLExeoIJ7uSaE1yK4Uklmnh&#10;RqlcVoqPkViWnVnm+hpsfut++n71VsKtY9R5EuF/hcDOEHgRLEZQv5nwZcnLz81Qr9cpbZ1n70Nb&#10;aPSFTAQJL1+7ka8cLv7MlbF33/qNf/Fzn/h7F0P/uy8/+ntKqfc/cHvuoa19TYa8MWxlEeIEJQVK&#10;5rHGwVoX3wvIhTV61q9HFCKMAM+/kcZcnjN//AIvPXacfMMjl8ux6/793PrLH6T/7t0pluxIUFCJ&#10;q3jKQ7bTsustTwu71v7WhLRpfKzF9VGuQ6p8+6qtXnxvVEK/TmSY5DosOjVK2fbUJv1PrVPDVllc&#10;bQWxNmAVQq6BBjNjxqaoibXgei69XaPsXr+X4kyT+bPjFCMXZQQeKkOn08qmbTclACodoZEkFsdx&#10;EMbgKgdZskzEc1xamWQlukLpQBd+cQ7hnMMVdcJ6HdcRLByvcfS7F5mfanLrrbeynIwRFqq4vR41&#10;D3Kdt1FhwwcuX+5//LPHzu/92Zt3Pf/3xqDf9odf/ERRPnLlbftffPD9ux9n/dxJepd7iV/QHPmS&#10;w8LZXgZ6BpBegmCCYrfG25kjygusuA1d/QDO2HuZ/88Rpz47S2B6mN4B/b92C33/8kHknhK6CIlj&#10;cWwIwuI6eYyWSJlk9b0MmbDpHq1kq3CRQmBC2FQWQKwapQJcDH7r94VIAQ2V5VprvqRY+3Skcbnz&#10;QzG5H4EdFsUoK1CmiWMSlG0iZEQiJKFwqAtFXTpUpEtdOGjhYCX4qomUEQKDsJZIChIhSAQk2bkK&#10;YanbKm6fRGx1ULcMUOtzeHHuEiuJxrVQSlKXYLL3kmgsMcYojHVIpMQIQWBAWUGu6TMaDdI330t4&#10;SOHND9K9/c3gDrNUsxQ7LLaW51uPz+A5JbbuvIVnnz+EFiH7tyUUeqoUkiobxSwb9Dz1nsp9Y9PL&#10;j//lqejGD9+w7fD/cIP+tceP7rx27drbdu3i39x9ax+98gSdsSR56SIvv7TExg27OXfhPBcmJlle&#10;WWJ4RxGaDWpC4MgSeX8LTrCbw7/7FCeeGKNIFx0dHTz4q+9m4B23EAy5qVFlhuOI1GCtbOHKrdDi&#10;FS5VvhKNuD5lMG3Qwq55VXzf+ofkB3js13LY1pvo1KUqAVJgcUgQLIVNEpn+PbYgjMaTFtdG6CRG&#10;KheEyppsVwl/ArDG4DoqxbGNxSt2MbBpO3vEAAsnJnAXmxSMzTpxdMrnFjLrxFHpyqg0e3ZM0sZ7&#10;NJqmNSSBw7NzL1PNTbDuYJFST4WFhaMU/TxDxRFmr1QIawrf9Th4dwFvxIOOCC0t9ZokKG6lNnCQ&#10;6cWet1y+oqefXgon3rN15DUNTHrN9NGTp7/88ZFd5z7+4U2T3LByjnwwi9dscrZhWKiCemmSG4f2&#10;sWzPsTRWgaku6Bih5G5FNu6EE+/mwp8fZfzbluWoQu7Nfaz7yI3UHuzHUgfyKbKQgJACKyKElKh6&#10;6kkTv4UXZ9xOu2oodg1bToqUwymy2+K0Q4vGGpN10gIGDlKsTTTWhiIJFoizkMZrtaz8rbMYlVmh&#10;AKVYFh4TwIkGnFqC4+OCmeUqC5U6juOwpdvnwLoiN6wvs8eF9aaKlAaBxssiemVaqI5Kn1wXQjcE&#10;t4Edsjg/t4nhPQ/w3P/5COMnYGhR40UOpUQSWAcF2AzuTHQ2MqPoEmlNtVEnLzoYEJ0U6zUGLm/j&#10;2r+/xuLYdnp/42P0brqFxZUv4W2bYsCHC0dPsmkY8lvXQb4HFvsJjCFw5yA+xO2955C3Si7X3/ax&#10;i9Ozy3Dw8P8wD/3u3//Sx/1Cc/mGm0tvu6V7mU4m0ckCvvLpKe5ANR2mzizj+z6JWmbzzl7yAznw&#10;FKo0iHS3c+rzEzz119+BpuCmm27irl99mNKtW6gGNRwcBG4KG9cipBIsLc/iui4y9iG2mEC32Wxt&#10;0HZNrGvbHnotbrzWWuPrs73Wd/F9nLAw15VNFOp18NCZFQpBiOL8UsQ3Dp/hkW8d5tr8CnOLVaLE&#10;EIYhU5fOcvX0cUQcsb6vh3Wezc5HpFyOLAEWulVSFyAsWmYdPU6AdD1KnX3s6tjK/POXKYcpscXR&#10;FpUyrjGtLvXseiObrpPvBgjrII1BIrHSYnOWb8+8TFyeZPD2TjxvEiuW6Cj67Ng5RE9XKb1Qz4Na&#10;yNTVq0xOVujp8Vl0FaZjmHrHezl3ev7kl49e7vvw/n0v/p0b9Du/9IXfmKiM3/fu3d/4xHs3HqXH&#10;G8eLr1KSIYgYXaxT3uKxcaPL0StXKW2K2XT7VubLw1j1JryJj7PyxwWO/PeXcBoOvW/fwq3/61uQ&#10;d3Si/ZC8KBPXNfGVScpugXjqEL6a4eLJpxgcCZicuwJBTM6XLMzNk88XIJMP0Cb9SvOnVvFYZ9ux&#10;TY3aZFmhyHCQxIHEppVBmfLws9oLRoBKMpQBibCCWKb8CvUaYw6tE6QjCYXiGoqTwG99/SyPzjmM&#10;lzczU+hjOehhyelgMehiuXOYGbeb01HAmZlZbtg8QBGXIHGQWiOtQVhN6Ct02iyOFKmpO8h0u3EF&#10;lAXsLlC8dQuHxs+wWF9ChYbOOMBVHk1Tx7MOxiZpY7B1sCiMkRgMDRETElOyLiqG9fUijReXsHIP&#10;pa334lAnkZeRjCH8CJzNLCw2OfGdcxw7qum5AToHXfK6xmgyx0bvAsI0Dzwxtb7vCxOTG35hx/a/&#10;VXn8b41DT0xM3D8yMvLwhg0bsNa2McY4AgK33Wfn9vTwlnduZd+BHekW7aXoRf3sWR555BEqlQr3&#10;3HMPD/zcz+FsGM0SbMXKSpV8PqDRaLB89SpRFFFbXKS3t5faygpKKaIo4uLli5TLZRrNBvV6PQ1D&#10;VdoGlyQ/CsyQpLFrCwS2re7sV65UFk9m4K/MUIHXnMSoNOTQ2c341qGLLC4uXo8tS5lekBAYncJp&#10;jUaD6elpnnnpGFFkViubWrfB7B/l7MrbO3nXr/4qGzZsSKXU0DR0g7zIExOv6ZB5JV6evh4R4eGl&#10;0J6UPPbYY1w9fBjK5VRDJSs6XL58mUcfPUWjAe94xwi7d3en9uG6RFGEEIItW7awYcOGOxYXF2/8&#10;O/XQD3zqa79ZVl8794G9Jx98aOgpRuI6ZnoJFhW5XIBdjlGuiyOaUKpQyc/iDPVSaWygHL0Xcfwg&#10;j/3mGebHa2x4/93c8E8fgH0F8DVIBxBEszPUr47R37tMsPIiQXQa7+rLFFcmsBeOkRfTFP0qbqVB&#10;IF3iqEJkEmSuBEISxuB4KRohxRrP3GpJFSaDMBywiroraSpJKAWRsORNhJ9YnDhGxXE6vUoqjKOw&#10;SuImAsfI116aEhprE2pCcQn45DdPcFZ0s1DoxyhFTs/jUcUXNVxTJxYuxvMJHYep2GN5aYnt+0bp&#10;lhBIC2IFnKTdO94q48sslNJCZpQTkaI3OUMyUKf/9m0cmznHmdkxclbRlVh8mUpCOLgIfBzj4BuB&#10;Z9PQzEpD3QmJPEMp8SnVcnSMCZKLJXqGb0IN38JyTZM4GlW5RG+HZtetAwT9HdDI4URDiPl1OI11&#10;dHkVtvunqQTLXJ2e/fR/Odr4hY/duOuLP3GD/sijRx+cm5s7sHeX/je3bssxoF9ChgnjVye4fK7K&#10;6KifQmSeIokjwOLmAlZq0NmzDz3Xx5f/+HmmDlXTmPljH4CtbioHoKDeqGFMQsHzaSwvIZJ5rp07&#10;zvTJQ1y5dJm52VlmZmYYW5hjfG6JoaHtzCw2EJ5HuWeQyDipMAttKkQWBJtXx8RWtl8OVRpiaDQK&#10;QU6INKsMQ1AKLSxWpDyLRIMT6hQTf8211rRbPEZyZjHiGycvs+x1UFc5kBLPNrDWIkSaI8R44Di4&#10;jkDqmK76FLdt3sCoK8kLCyIt1cQiDTJUOw22r2ANZl5cJziOhwjybC5vITk9iTcb4YUR2tqs0UFm&#10;3Yur76NFGl9LN+1hLNkg1SMpBJxeuco55xzbbukg6F9BM0HZM3T3deH4PmiLboaszCxz7NmT1JYW&#10;CKNpQgdW1r2RmUb//ReuqOpTtbjygY0jPxbf48dGOc5f+9LPdg+HH337hie5z2ngxhGi2WRbfIDZ&#10;s4eY8z16D6yDxgmcvEcj6CCu99BZfxhW3sn0f2ty9SuXGD64nhv/+QNwELSCpgapLKrgMX3tJLXL&#10;x9m1LmD62c/jXTmHXZmlW3nI2MeVivDyBbyJU8zOLrD+LR+kurjItcVrFDftJe9uRCgnjSSyL9Ei&#10;KbEKKqCgrlYXwiPGCxswtQAvn4dTZ5k9eZpcLofZNkp551bYtQ01OJAOAYqiVDH/NRyxddAi7b5a&#10;aFgaqoOq0w2yA6TEEqdSwdZJkz5RACOJSZBOg9jNM1UPCct5IsATqbEGmRmrNlfFpM9n9s98ItsF&#10;FLCEHU30W4uMdL6Zx//DZ+g7EbJluUip7mYPQpwVggzSQs46oB3qcQXXxDREB74VFGoL3FPr4fAj&#10;CVfLXYx+/KPkTB90fwZMSDWqpWqs3yrx3e9eoWsQouUm4/Mx24sLvGnoS+S3Cq6Nf+Te8fNfP8kb&#10;bv38T8ygf+GvPn+/4zj1jRuH6O3tJQovENVrzJ5eonJqiUoFjh+f4eBATH7EgjHU63U68qMIk2P8&#10;8ed47GtTDA4O8t4Pfxi292KT1FG6TpqpLy0t0dnZyfrdu5k++jhXrlyhp9mkXCrhG4HRCqtTKVrP&#10;81hZWeHsoUOM7N3PhvUbWFKKMApRjpPi1PaH+UdINAQqRUSunDzJ5UefoPr0EepXxunNFVhaWmLh&#10;pRIM9eFu2cDBB9/MjtvvTnWcXyuZRqSSc0ZALucTRRGJm2QnZNt61emOI1MWnjHtBKEVZ6eXmpUH&#10;s5jXWIP6YVuITqd3WWvxvYD89m188EMf4tjvfBmzaH74/mIMvudjI0tIhJ+x9rQOefrpp7n77hXW&#10;3d8PtRBUGjM/++xVnHMzDA4KCt0lOgb7WLAX6O7uptFs0ts7yubNmzl54uzSr/3lp3b/1w/+4snX&#10;PeT4xPkr+edOnPn/3rz5yM+/b8cpbs19C1mfBhvjehpbGmRwc4nllSrTM03kFgenow+z8gEKyS/C&#10;iZ/lkf/7MVbEPD/3r34G+cB6klKI9WpoUSOJBZ5ycEzMwtlzlGpXWDlziK7qNbqaS5SjCtSWcGWE&#10;UiFaNqmJGn4iUI0GfRsHmF5YZHJlmZ7uYRzpp0UCs7Z4IdAijaZNVkN0gbwMceYbON94mqX/9idE&#10;n/8SvZNXuckaRmfn2FivccNykx3nZ7FnL6CuTTJQELBhBPz8azNok+AlEZ5yMGaZIxeuUUkMVb8H&#10;jEZrhREBmjyJyCOkAmMJkknWN6fY7sW8e9cWblDg6Ax8tw4VGZAIgZIgM960sDGujHHRGQSU5RBG&#10;oh1LTIRTVLCxh6TQwzMnz+HGCleDaypI2ST0msSqSWJ8DBbfCgJ8hE2osYJT9FmKqgzVLBvHNeOn&#10;lhnZ8zbq64Zp5DQFd4b6lQXsSgc33XIrK+EYw5st+Y0NysMBOqpSlIohPUZtceXuZ1Zu6Dlb6vvi&#10;g90F8yOt54+68MeOHfuE7/sPDQ0NUS6XMcbgOA75fJ6urg427d7Nup07ueet+zh4sJf+/n6iKKJY&#10;LBJFEc/8xV+wtLTEhz/8YdTOneCtxroCge/6NMIGSil6e3uJ45hGo0EYppukVCqdYZJ5JCFEqsnh&#10;OMRxTNJsMjA6yq5du9KxafLHDG4vXODQI4/w/PPP4/upilC1WsVaSz6fGq3ruhQKBc6ePcvXvvpV&#10;aqdeXzqv4zgMDQ2lyIfWbTUoIVcnYFlj2p5Ra01/fz/9HS1SiGh75+RH/MwMXs5QbIcwChEFybrb&#10;d/LOd77zOrXU637PrvI+Yp2+SUmVqFQreJ6XEscch+XlZY5+6Uup+A0Q1uvsPriJQqFApVJh58GD&#10;5AYH6Rkok0QRrusSxzEDAwNs2rSJJEk+fPz48U+87iGHnLkYb10/yT/p/ya90xpHbIe4AX4ETgV4&#10;CkSCHskhh3yaKwVK4X0o7yNceXqe5458lvvuu4/On9+PLWRjsI2Lkp2YWCMVeIkmqs6xeO0UowUH&#10;pCLxOmiYOi5NPMfgKANxA09KoshhwakRljqxuYCFepW62yBwa3QGDo4KspKhAiFTnkM7JYpTCQ7r&#10;QuRTPfUCy4cf4764htNIyNWKJEmJhbzCUQ5usEIcL9MfhnSjWPjGS9D1JOHNe3FVJ1JnZUmT1XdE&#10;Axy1WoHU1xd8IlHL8lIP4wlyccIeLXnflj4W5s6yUD+J8IZIEg8pXSIVoW2IrwxKrzBcqXIgMPy/&#10;bl3H5iSj/SUSbA4E9GgDSpLYGOuqtNppFFa7CCkJRbosQcaptrGLcAHPpYqheKOk8L/0IhaLnP3C&#10;CQ7WuxA2RzMKsRSxsoOmSRBiMXMwTbBQpAhRJuOQwKbJEvVHOnA33oj7ni3UO3uZE0+w4W1zRHaC&#10;ZDArkja24iQKx0LP3BQDo88jhzRf33cP5452vgnu/63XzUN/+E+//lAcxx27du1CKcX4+DiN+XnO&#10;nDjB7NQUUb2eYrR+yrENw5BCsYjq7ITZWf7mb/6G/fv3s/+hh1C+n8lmrbIhXVchpcTP58nlcgwM&#10;DCBcl1wu11ZH8rwU6zRRhM6msbqui+d5bSwzl8uRz+fpLHbiOO6PCERDfXqWU6dOpTNQMvzc2oxl&#10;ls0VTJKkvUMkSYIxhsuXL7O4uJhyue31lT8h5Q/oZllbhUzLM4QhuC67NnTzhjfcTm9vL41GA611&#10;qoSkFK7nETabNJtNRkdHefDBOygW8y26xaqCk1klViupVvFyKTNvv4Y620qKnbQYRVaAicIY+nu5&#10;8UMfYvfu3URxRC2p4ft+ei9MgiOdV3GpgevweWsti4uLfPPrX4dqtX2/giCgczA9d+VCGIbMXLnC&#10;iafP4Ph+qh7r+2zatIlCoTD20F984ddflxj6V0+cvOHYtTP/69u2HPnld/a/wOLVZ1i5ukDgFFie&#10;THjpWyvYlTx+Ryee241nO3FFJ8sr7yXggxz544tMXbjKvl9/Bz0HN0KiEChCN8FIgyMkURyhlMBg&#10;OXP2NFbHlIo5rDVMTE0iXY+mUVTwkJ2DVFWRRe2zIsosNnvJD+yl76Y3M3a5SsN0Uy72o6SHFQ6i&#10;1bktUnqok21LjlUIkzL0aovTTH/+C/RenqS3XsVzBHHOo6YbuAKUTciHdYrKIUnSLkBf+ohIEbzl&#10;Dsqd/WlJrqV3IFtc1FYIL7Ayw30zmEVZjbKChlUo6SCFh5CSkoC9Rbgnt8w+fxJ/8jSlxixONE9n&#10;OMfmYsi9m/t425713NqXQY4ZHVYqcJw4QzQMGkGSzsZFGoG0q7xXV4RZLB2Co9E2wkiHZQRNoOEo&#10;Kh6U1vuEHSW+9tIxpC6Rrzm4WmAZwxcrSNuPwKfpVkikpmxCXCJioQk9iXJzaGNhssagXYe7ZzOB&#10;dakVThKZHP5KHwtHPaaeKPHCV6YYuwL7bt2LyF2l4CzT4VkWG4sHDo919BzPBU+9o39g4TWFHJcu&#10;XXo4iqJ3DA4O0tkZk3PXIdQSti7Yu3cv6/qrHDt2nPFnF7jv/nUEDgjPo6OriysnLvHCCy/w9re/&#10;nfX79kGsV13CmqfZcz0SHeEohz379kFthqULL1IsFBgZGWHl8jFEHFLMBaysrGCtxQtyhAmpYub+&#10;/SSzs2zdvotmaR2e56zy4n+Ew/O8duWr5YXXdm+88nXHTWmVjuOk3nltvC5WvbRdK3b3/T5bOUQx&#10;eK8QYNo2sh53ZJTeHYJrEUxKqFbB0qAr57CwsMLXz8/Q5Rm6nYQtvf1s7unEzTgbQqnr3k/KtDdC&#10;tEqSIivlO+n5OdIhxjK1sszExDTz8/Pcf9cdkEDPwe289a1vZezPDuEph0RHdJQ6iJth2jjE964k&#10;AsRxjMql+c83vvEN7nhoJ+VbyvjKp1arsbTU4Pz5BYKGT2dngX0H1rG4uEggFlC9ZbySx8aNGylc&#10;Ktxx9uzZj7F3379+TQY9v3Tkhg07E942/CVGZQIsc7k2zZkT0FNYZN/wLWwf3cuJuePopoft34yw&#10;22Dsn3Doc39Keccu1j/wJpLuNClw2klIE43GEiBIlekjk6CEoJZ4LHv9FHv66S50I3o2MH7+FNNh&#10;HVlqbZ+KQrkPdeAulga2cG2qxnq/H6tKqxQN0sJjWzbGrsHqMG2ys7ZFHL+bKPGxylKv19EyJigE&#10;RGETzwh8aUjiCMcVRF7EYrOO27meLutnsXMMrouWa204019a2xqTKde0OkQ808BTYMllHergxRbj&#10;CkYQJB1weRYuj0dcm1tgdmmBKDSYKMYaifYDwjDh4HCNh27t5ZZuh4GsA6dIiI/FR6QEb6myIFNi&#10;VQ6tIDQahOIMcBn43NEZXn75OB/ZfwOLDSjkDV3DFu//sZvxqRcZe3SC2+IObCXCQxFllydegY9q&#10;fKQBz4b0NRXxSg+98x1Uf3+Actdd6B1TxO5JejrnOXBzidqRUVaml1mYvsr5mTr774H+DRF76k9S&#10;KFzjqVGfqbGO4deUFP7yX/7ZbVrr/LZt25BSUl9eJq8EGzb0Ig2cPTbH3xz6JsUibL5DUigUqDca&#10;FHqLzF2+zJUrV/iVX/t16M3zyrb+tCKnkEgazQZ+kMORDtZGdHR00uFtYOHyy3hJwtCmTQz1d1Gf&#10;m8ZV6VSpYkcnDG+ioj2m5+bYe9MdxDqHdtZ+xo+WJBQKBTZs2MA1vkOz2UTKtI+jJZGLsW1BcyEc&#10;tNZorenr7KSjs3OVB/IqIt0P99BEEXhem4OS5hSCxUaTS5UKXz4xwbMTS1yMPBLHw6gUlpNSohyP&#10;urUUi0UmJib4zGeOcnK4yLtv3cW+0SFsq9yvNWjb5jajbcqmk+BKRdXEXJ6u8Offeo4zCyGFQoHB&#10;wUG6cxmLUUFxtIt3vu99fPv5P0POmKz9zSF6Rcx8fUwt2nmIlJJABhx+4QWCo1W6b8pRjbJd0fM4&#10;ceIE1WqV3lIv2/d20LFuElOpoWVAuaPM0NAQs9fC+j/59KM3/rePvO2lv5VBH19IfmPf5vMPvrc8&#10;RknOk2cJkjrCNazft4W+4YD4tgaVSoWRLX2Qb1IIPkL16m6e/NLTvPHgAzj3DaEdg9KSJIHET7tI&#10;lPHSbS4MyQc+ut3vFxADsSiTW3cTOZFw9cIpBro30vSqyEJAVK9juno4f/4yfTdtoRRKVubqlLv7&#10;cKPMGyqTxpLtZimJFSqV6FJr5AOsxCn69L7xHo4dP0LlpeNssj5+GJPULdLx0NbQSDykktSsYFp5&#10;xHuGKT7wJugfSHv8sidIybRjpJo9rIIEpQz5tWwhCzYTsTGuj5QKQ4MaME+Oq8BXrwR87dgcF2oe&#10;DbERr1hA46O1AVcR08i8vQtCMOV2kS/s4ES1yteerLJ/4wq3b+/ghgEYUFBSq0rA6Q4BVWAZ+Opp&#10;l0cvRszURpCqyi0bhrljY4lewNchRifIvEf9rXl6T23m6f/6Ld7c2M4KEZBO3s3HAQJBHYlF4VkX&#10;EjDJdBqzE5AYw8YLORb/rET3He+nt9xL3PV71P06hQcW2dvXQ3loAXI5IpUmn16zwWDzGB/q6odu&#10;59ePXO7OAx/9sQ36Y08fPSCEiEdHR/G8BeJGjI0ihMpol80muXIHOVWgPDSUXlgcg28ZHx9Ha82N&#10;99xD4rhoq1O9YjeTGFiTIXt+SkqPkgjPCdphqO/7qEBCNWXYeXmXcH6e7s0bWDpzBq01W7ZsYTYM&#10;GezbBDbA1JtIP5P80hrh/PAguk1o27yZXbt2MX72AqJhieOYvBegbdIWVPR9nyRuYozDtm3bKN1+&#10;e+r1WiGFXG0Z+VGZeHJNrBsSMl+1fOlbJ3ny4gqV/BBBPsiaxFIkwFpwHLnKrmtVBrXGWkEQBOh6&#10;jZMnTzJ7JuRoyXLzpn62DHeTEw7FfJ7OzgJL1ZDLV2d57twSR2fqTMvUgFwnYM+ejagWtVxKpOel&#10;497yeXbt309t/WWi6SitCK5Ba/gef3ekk421MyihyOVynD9/nuTlWXY8kKPRaOD7Pjfetj8dBqVq&#10;EMcIR6C1RnkezZUVevp7GB4ucGLSX/6lx4/c8d8fOPDM90SNvl/X9+2f/u+f8jzvo//nGz5Fv3sW&#10;322SE3MEUSt08DJwPUYICJ3NOM034Ez/Jn/0X/4Le994Jze/66003XQOn2uL6Vi0TIm+1REh2sh+&#10;2vKjXwnD2HTGXhylJB2VFVhaQ3PqTogrXXxK7c7nlNjeohq1ztdvtwGsJSjVW9wGqjA9xZVvPMGL&#10;n/sqzVOXGXIKyDBBSo+ajqkoQX2gm+3veAs3/MIHcQcGCDMb9rKvtoiHAp2AzV5Mb6nJutSd9PNt&#10;6s1XgCvAt2rwu18/xVI9wDp54jimu3mJdV7IDtfS2dmJUxjkylKTI4tLrORKLHkezcgDApTMY3Sa&#10;q6gkxBERyq6gRB1PNQkcF1c5EAusFujYYcqkxaJiZZIN4QLv3bOOD+3fzEhWK9AmhfQia1FC4Mxp&#10;lj57lGf+3VfY1vDINxJcY3HpyCYFZAOPjMTBwchlYhuCEumsGlug6loaB30O/PbbaGz5fSp8joJz&#10;jTxNREY2qTrdaQJuV1KKg+7nQm0n//y79yApffLb7/uNj/9YHrperw8NDAyknNZsSpO19lVd0S0H&#10;IYTAyeVYHB+nr6+P3bt3p7Hba+1QEgLluii5hhssZdarb3GFWWOmazxlxmVYG8JaVnUsZFZU02s9&#10;aVcX6++9l/XFQRaf+C5jh1+msbBMLpenmA/YvWUTI/fdCXfcCj09hFaTCIGTtZZmrjldE9IR4TGr&#10;smESSZiE5DOOcBZm0mjEnFpe5IvfPErsDBLHCmNSjvDmzZt5w+4RDvam9I4ImAPKV+AL3z2BblUT&#10;W/dnDVc5nY+4OqErDEO0THDxSCKDjg1+oUgcpwSo7du3c9/dg5SBWq1BoZBb7Spv5Qh5Refmzeze&#10;vZvK08cpSg9pbbrW0B5r18qPkhQGyeYlinaVs1KpYE6cILc3Rz1SbVqJI7OOmyzudlitDgdBQGdn&#10;JxPXljf8WCHHR/7smQdHkupjb9j4+INbOIQUVQwRBmi46S+5JkIYRSQdEtmLrr8HR7yLFw+tsG/3&#10;e3F39hERITNeqGp1OJnMM8vkVQ1OwrbJX+0m1nTbcxHCvY7+aLJfDZJU1b59JYp257fVAqXkqqTX&#10;WpQjM+xSxhe2TpHIKxKOBKiRYbreepCuiSnMkXM0p6Zx4gSvuxv68nD5NIydxe8Ywt+0HkpOiofl&#10;FInyQCmklkgLbpKxn/yUaipx04/X6bWMA19fdPnfnlykGm/AagchDDczxrv3jnLf9m725Or4upF6&#10;/kiQBN3sXw/l6T5+7/wKkZVID0LdQEiTJrVKkwgH43cRxQFGFkEkICAnHJIkpjvwKUYT9Neu8bY9&#10;PXzoljw3hWG6XrkcUQzSJZu7RYpjey4c7KL5c/0cnapw29ggOZWSkTwjKAlBbGIMglRKM4cUBTCL&#10;OEJiVRNlYoYvOMSfNvh3PkCPH6Pz/43EWGwxpaO6toYUEiNDYgFCTzHqXuSWrYd5Zqzz8Ic++8j7&#10;/+Lht3/+RzLo2dnZ24ZG+n9zZMRBhnJ1vkcm+bbWqSmlCBNNqVTi0suXqFQ6Wbd7PQkNZFtQ6zWw&#10;hc2az10T99rr3fiq9bdlCgTKcTDZnL8WPixeqbthV43bthU/Rcqky7zEiy++yOyVq6kSkExrxg4C&#10;3+2gtH8fgwd2Mbp7O8UNQxjZmlG4Zp1cF5IQHInjuCRrTv7SVc0jX/s2DdFJqaufxUqVgYEB3n3n&#10;Nm4vQz9gqKb5ieuC72MM+Ap27OjHu9IkClse2rQn1ra8ahg2sToGz4LrIo3GaEMcx7iFIn19g7xr&#10;737uGYLuVgePMUShwc3JDJLLomKtQbvgw449e1jZcZro3CyBG6T8k6zCakgLZkkm/SSlXN0Zs0lg&#10;SZJw+vRphi7V6D+QX2Nj6c5iTare1Kpmaq1xHcG6devo7Q3+7dzk4n8AfrhB/7MTF4emnPm73zz8&#10;HW6W00i5hJNo3GydwozmaawEfJp6GFG9GyU/wNnnD9N/+yhsBMfmMMKuJgg29Q46226Vla9w0LKl&#10;AZNqZtgfIhfQ+tmsOtcU0IwtgRS4WqOSEOK0sTa90gQrHZqIDM6KUn1oXUy3uAiCOBN0qTTh8GFW&#10;Hv06808+Q/fUBNsKeaSUzMSVdrtZkiSYl86z9BeC/N7t5N54K95dB2HzZpJcGSNFJq6ocBI3qy1L&#10;GjqNrZ9fgH91osJV20N/OcBdPMt9QY1fu7mLW3KLuHhofBKKNINiuu2atAiziZif8Rt8XlkO61TF&#10;v6IEiV9IH/DIUI41XVGNXtkkWF4gHy/R4Wq2DvbQO9zJnhGXrX19dLqaEun0MS0tyvHwjMQkZLJt&#10;2dQjqVOXrRTs6cB8eDdXnv0uoyuGDq+BShK0zaXqHk5CHBsUAmUtgiJCaxyVULRAVKQxFuF8IYBt&#10;dyLlVeLcEzTNDMaJ6GqGqzup9UBHNPUY95vvMt+7jj++svFt/+z01Cd/d+fgxA806AsXLvys4zgP&#10;dnd3Y+1UFjfbthFJmW2X1maiPpquzk4aUzNIKbnpppte39la4nvF1asvt3rs8FwCN+3OGB8fJ5y5&#10;StlzKeTTwZq23IEolRDSa7diGcwqQqE1TE1x5fxJll4+wdyRI1RefJmdsaRcLoNOUr5IPofruiRJ&#10;glKKmjFEkebkyZM8dvllRi6f4+YPfYieG29JGYnSWUU8MvF014WlEL7znVNcnU7I5XI0mw1G+vt5&#10;+C27GfFA6uU2+qMyJ6DXbHc66+EbHByEypUUI5dO2hScJTbWWm68cQO3boFuB3JR+kCMdqQJbA+p&#10;V/ZQmQJpOv02feBXb/t1fZWtmC/nsHfvXi6NXoUT167jcrQm7bacmTFpT7rJRHFSL5z+zPnz5zk4&#10;L2DYzXb7pNWFd929V9lIaCklvb29uK57y6lTp/4ZOwf/9Q806KXqyzt710WMDB6i045hpYJYpluN&#10;lLjUMVgMCo2PE+0Dfw8XT9TYsnEAu7FGhINKCmlHdAZbhL6TPW61zEMXUprjGpXa1hj3tibW92j3&#10;F+L60Q7CiQCDZ02a/CxWmPqTP+fyY19nY0OwrbsXr1DA6xuEvk7oLKQWJZopd9K1UK1SmV1m4fI4&#10;1XNjiOkltmtDMecRRtU0JtUaV3lgJUuRZT6fnm1gZxloWgYXfPQsrPzpN5n/5kXEw++h/9d+DvJJ&#10;RrQArMOyShGNz80t84fVS4i+IepmmbuY5//zrjezE8hZi5IdWANBdocaWcdYrVUMctJdbneXz1cx&#10;NIiwngdOOoS0aKpsaIzzzuBGHi6U6DcRwpNZSKHQMs1JRB2kB4h0B9CqgSVBEaFcSUQObXyk9BGA&#10;F4WppQcKtc2l9417mLh2jeJ8PW3eVQNpyKHBReBRR1tNKPMkRtEdO6lQDT5R4CHOLBM9Cfz8/USE&#10;aPVfCbQE66ad+HG6zn6hinAr5MMj3NqxzPDAbSwunt0I9//gkENr7XZ3d1MoFLBRVilrWeUafkPr&#10;yOfz0GyytLTEzp07M8HZ1Qz+J320MW2R0feUwvd9jDEsLVU4O7eQ9ux5OZqeoO5lsZqKgIRGUk8x&#10;b62Q1ZCeCHryebwwotls4riqDRdi06mrvetG2H7jNpIkYerSaYJKRDy+gjECo1zm5uY49e1vs2fH&#10;Oja+4TaCfLmNJwpgMYbDhw9jso6ewcFBHn7jzRRa3kgIdJLu7CZDkYxt0y7a0GbUbNLRkW97wdVc&#10;wrZRj3w+FeqJ4xjP81MvqzVGuEiRGfOa3jSrsjCxxcEWr8hh4rjdvxbkcgzu2sVC8NSr0BZtDG46&#10;BZ2YOEXKjEBJhTYajUZKh2q1ypkzZ9gpdqc7n0plImhFBipjIqY6PESJIQgCurq6mJ+fd39gDP0r&#10;jxw+0Genjtw1fOqju+Ln6YpXUHEELsQ5lQLdKh1pQCxxkk7i+JeYq3nEPRfo2b8NdC4Tg+M67Ra/&#10;7XFz7f7U752VtkRe5I8UiYSyREg69CcnLU5RMnrwANdOn2V67hBlfDY0NaVKBW3raMcQO5pFP8Za&#10;y8BKF74vmAnmUiKNULh4FGOBMZZmEhJ1+Cw3PSY7uhj6l/8U/8a9LK/rw3Pz2IklpqbnqB79Lte+&#10;+gibLl2m02ngHH0W+2/G4J/9Kjz8MBQ0k8phDPjikXFOLW+FMORXy5f5mS0BN5IgrcXN0Jw4290d&#10;U4PYUMxyAS2K+EBsc2iR48Jig4aMaOa2QRjjRsv4VtJowGx+Oys6Zc/1+F4Ws2Rt8K1Nz3mlQeSv&#10;W2TvlWFfsXh90v7mJisnBvB++wIO3TiOIbaa/sQiiVNEDJ96AgKHZWPQwsXIFQpJyOaGwny5iXn/&#10;dvK7i5B7ikSdwfgR0k1A+1hHYW1A1DT4vkOvnODOjZ9n+Wzuu7/6lSM3/t47Drz0PQ16bm7ugLX2&#10;d0qlUpaZGlRLzXJNb9uqjEWqULm0tJTGckK8RrWP13aEcYijHLpvuol3LNW54uRZ+O4RGotzyHqD&#10;IJ9yC+JshFqrsyWKIhInST21UJjQtuM1x3FYqNVAedx7772499wDg30QpMT90tYSDI/C3s2wbQvR&#10;n/wpF06fRamI5eVlnnrqKd5y++2wZ5SQlHB46tQpVqoDjI6O8tY3bGdbR9pXLcSr1/iV252UqbNv&#10;NacsLy+nHO41HlIK2U5cr9PUaMXXr+MhO/Ps2rWLsHicJPKItc7i8B8N3zLGEEUJV65cYdtO2UZC&#10;tM7CaGNSDne2NlprkJDL5QiC4D/PzMx8HPjeBj1Tnb5t2/pJtni5tGZnsgqBAStS+EvpVERGmx4U&#10;e9GiwOLSHPtu3JNmwKwmkGv6NV8RE79+WWOhkQXfjgDXp6lD3LKHevdd9OwdZfzJLUycOkf9whju&#10;3DK2ukxQz6GUpBBBsyDojCWDpompG2q2gSTVrJM4NIRiUThUdg2z+6H7YKQf66pMd9+AisiXnDQT&#10;f9NdeHffiv/Nb7Hwmc+zcuEa4shL8KVHYOhjzHe7/N6py5xL5rgr1+Bndm1mT0daexKmgbQgVNph&#10;Y1UGmckCVoJDI7PmJMX+gWUHLlZraFnKqhEWjUNsBFJaTJTgS41qrbcg09Jzrhsp95oOHzoObOb4&#10;7k7sqSoqVHSYtCSeghSrLWGtx9KxYK1BaxdwCOuW6OlxuH0/brAP7c8CU1nlNwTHQdgED0OS1PEc&#10;xQ5vmSPdFY5eXLjle4Yc//SZY+sB1q1bh+MsZ+GFyiCNNdWizFunLCmfxnLaTZHv7b0OHDbmeprw&#10;T+xQQJS2G7XOsaWtUVi3jjs++EEYn4aLV+DiVRrXxhCLNSqVFapXpzEzCzRWKjgi5RS02GE2sil3&#10;wlXk8jlGd++G0VTZKU5irONk+KwgTmJckblNx2Hz/fezuXeEy5/5PMefP8TXv/IVbv/QB5iIQg4f&#10;PkyhUODuA3ezb3sB1eraknK1Q9vaVLh8DbjQznFMS4wHKhXD8vIySvW0u2SssW0nrLXGdR2+V1Ij&#10;XuVw/rZJDNBbYOPGjZw//hJuhjML3VKX0q/qYnllJVjrhLGxMfZUtuJuyK3SH9byVbDIjGBijCGX&#10;y9HXV0ZelvG/OnLZ/d8PbIyvM+hLcxcepmR+5cbuFQb0s3giRtik7VgdaZBCIYyEpAMrd4G6jUrD&#10;o7N3PYhcJkOSFhX0dQWRhO8/NOS1dpZmdzw2EJOOCTYCpMEoDUUQO8qwYysmSZD1Gr5wcJsNnIkZ&#10;uqYXOfep/07tqe8SOhrlpHpznhD4hQKRjlA6T/XgHhgeAOGmvI0IsBGhbzAOhLHCcwMqLjSNpXTb&#10;Ljbu/ucs/8UX+drXvoZ36Bh1v8jOmVkeeOABHtwR0J+dfq61KtakyIsxuLKMJtXrEAryxgFjMdKQ&#10;EFPB5bk44XKzSOIFYOO07Cw8IkeQT0LKMqLsxPikCkhIQWIdhASV1fJ4rWKTAdAH9i27GDv6Ijum&#10;NdQMRqg19QqIMw5PvjUJ2nhpwplIPCMpnW/CSw7supUkPIvwZrPWnjgTKkwRLk/EaBuyThxmd+d+&#10;nsjrX780ff4Z2PjH1xl0pVJZHwQBhULhOtxPtUYKCq7Xh1AKlCIMQwYHN72qaPd3dZhYIx2VkgBs&#10;lupkivfSVWibpPoUUqIcB5XPp6X4wKer2An+ZMqiy6pcUqos9kz7CIVKewo7OjpW+cRr6cw2whNe&#10;1tGSleOlwMODIODGd7yDvr4+LuHQ3d3NXXfdxe0HtlFgVWEhScBtyYW2lPpb19eiA6yppAE0bMLV&#10;q1fbu2Xr9RYCpbXOtEvcV88der0RKAOlTZvo6ekhGa+jtcRY0eaQfK8+ylQzb7XbPY5jZsbG6M9s&#10;b23BwZpMLdlahEyl3IwxdHZ24vs+c3NztwDXG3RkFjvKpV62yEP06lkE9WwbT2MHicHaGPCRtpOm&#10;3kUS7yDSJfIdAxn7LjV+Y9JdMa2LJT9R9K7mq7ajDgBh0uY6bQQSiRYeWqzOMnEcN70kmzVlD3VT&#10;6+nBK3RAc56kVidwPWIv1YWTjpu25+cLDPh5tEw5+TmrQTiUklQq1kiFVZDPuHXgkgQd2JFuut41&#10;Sr8LzXqNNwaCJFrB88pt/goqAeGv2cPT6zE64whKIInTJlcUizg814QnpjWLucG0nEyYFS9cEBKR&#10;LNEfxPTKkGDNJJhItOLYOIs5XpuHthJCxxBsD+CWERrHDtGpOrGJxlqVVg3FKjdHZsK/FoU16Z5e&#10;dAOGF/M4RxJY2kiQu52GOQu5FSwVjATlKIg0eCktphBeYotzilL3biauzfe9qutba53P5/P4vp9l&#10;/mklLGW2CYzhunp8ywvIzPN9r0Mb+3fipS2vEOzPJkWtKXBeNxNTtYTpZeoeK5UKYRjieR5BELQR&#10;HmvTOFprzcrKSruLXKk1sV2SZJyPtoxGW6ui5YVa59HS9/A9fxVsWIs6tLBXY9oQbDt+XoMyNYhY&#10;XKwxMTHR7khvdauTIU9CiBSDdpyf+NbpeRJKsGXLlrR73/evZ0D+gENnkwOSJGF+fp6w0UA4ThvX&#10;budijoPJqrqpeFSKQhWLRbTW+VcZtBdFy4M90wwkF3CTRUquQJs4tYZEtxc4TgD6kP5Wlpd7KJT7&#10;SYyk1VDcGu+bbvPiFcjx67+oRaDU4iKTak1Y2RITbM1RST1nwaYcHdUSBDekk1vzBWLXwyQCp2mQ&#10;ocHkXBrS4HkuuTCh7+oK6HTCd2sOCwoIvHZC6gmDQwPPhATWRcUSJ4K8SHVAEpok0hASI02mtS5a&#10;071dEuGhhQfSR4gkbbqxWR+m64CAJRwu4/FHh6a5nNuBkR4mKOJg8aRACksSh/TqGlvzEcO+RNis&#10;Gc2uwZ+FaXemvzZvko30cIH9/egej0pzOWN8awwy1egQCYgkY4Zr4nRIc+qzmw26nAL6zBKzRwPQ&#10;2/D8LVSNTO+nApqpjrY16WaVlyG9nKOv7xQ5wol//vVn+9oG/S/+6uu9Sql6EASv4NVm+51YdUjG&#10;GHQ2OzCOY/L5/PcKLf/hHJnuxtoq19rvWmviOGZpaQmazdT47N9xwtDy4nFMaA1Hjl5jaWkpa3SQ&#10;2XzAjDcRx+1SfU9PT8od/Ame59qqcalUolwur+GDiB/5PVqzEefm5iDbcV7VfPI9rsPzPIBfr9fr&#10;w22DvhwnD5VF9BvbvNPkqCNNNu86K6pYKdtAvpQlYjmA529DqhLFYvF73tfVgcKZEobNvl5X5lL7&#10;wSeb0Z4C8cagdOsrQekk7YwRMYmIqauYZRWz7MUgNDLSJErhCAep00phuntbAmHxRQN16DicuYpv&#10;SEvUChJlqQmoibSBKnW5Don0qTmSmguJF4Ibogx42sc3RTxbRKuUHoNImxXaxDIcbGtWTOviXGhI&#10;nwt+kedCyWdfnmO8sJmacdNkJTFttT4RR/hGM6LnOTDkU0Djtqc1Oq2m8zV36DUWVmwWi0pQQ0XM&#10;rj6qXpjlTyklQSHbG1rrOo2QGCHxpMAV4BhwjIKTMdS2YRjCyEJ75LoR6ZgMncWPkgTfLrPdO0fR&#10;n2E6Mve2Dbperw95npfGeK98KtrsqNX42XEchBvgeR5OlpS9Lpjm/zAnLa6fxJp57ZZn8zyP8fFx&#10;4qtX23F0kiQ/sgd6TR4wi9HDOOXDfec7J9LKZpK8CnVpqT3FcUxnZycDvblXxbLiJ7DDtd44l1es&#10;X7/+x177tX+fmZlpIx8/6OPahbVCIWMrNvvaKMeME992e2GcjSYiFBKlVumDWmQwlk1JOrEughjG&#10;0X1I4axOUWsP6TFZO468jiX3aqQnS7Beq8d2rifs6PYNbEVocg3Gu6qctIaNRYeUiGaMawQySSE4&#10;N4nwPEsjruP7CUOLkpWXjtBz793QX2DFMThIyi1RGZFWx8Lr3t1kMSNY6acQaDY8QGWuRztZ/P1K&#10;Q84gr5obsAxccRV/dSbmc+MwX1xPU8c4+TyJjlLM3Vo8DZ5riJar7N1mWZ9iT+lua1NY01OvSp9e&#10;o0FbsBpcDwM4O/u42g3D9WxCZOYo3CRL8rIStrUZ8qIVAoPWCbFv8a/GMN2H0zeASbwUgBDXqfdk&#10;Sb4B2WRUTNJX8LlaZzeA/MTEbN5aS6FQwHVddKsWb6+Pkdb2q/m+D1qTy+VelalbbDv+/AdxZDOr&#10;27zdV3jrlqaeEIJTp07B0lLKc8bJ4Lmf8OllW/Sxy1W++93vtnMXv1AgiVPoraWS1NaKlpJ169at&#10;qias5bT/JHaRNQhM0N1NPp/PoDn7Y3nqtMMmhGq1jdT8sNhbKUU+n28jHc5kY75Wc2N6iiv0sUws&#10;BIF0sDZOUSkE0jooCwKXRHcRuH1EzYBCUAKbsqPXNrGnuOhq0+ir97zX3xBU9vSudrpc3xFjvwfI&#10;LyxQtsxvKRH7CiU1ru9SsCBihTQG37PUwgYdzRrJy5eIHvsOXumdlPvKaKmJMol8r+mn3t/JAIWs&#10;MibC7KF3U0ClmbU1F0zKqWifrglXz9umOnlVJHPAs1XDJ7/9MpeKG1l2OsFx8O0ykhhLB8IahJU4&#10;0mDjiL5ygRv6cuTSaDxbghSAbvGfrJCvi9OxAowj0x3agbjbxQyWic9HGCPbOHd7R8rufatK6SIQ&#10;uISiTqQM+aqEcQUmjyNzKK1SJEimMa1Zg84iErrEDP1BgVDIzl89PX+jrNXS9p0gCFYrNGuc7tqO&#10;75YmMdZSq9WuY+CtfWpasaW1/wA8tFIUCoX2zX2lrnQYhqsTn6KI73znOzA3B2F43Xr9pI6VSpVH&#10;H320jYeTy0EYpo2kmeZya0dsoRudnZ10F8q43y9itnxf3ee/1S4iZDu+lTJV0GrpR7c70NvVQXHd&#10;a63KYSsvieMYvbzcxt1/2Dk6joPv+2it76hWq0edijJUlEHklsC7gluZQScK1++FZoTyVyCCahni&#10;pkvQ3Aisw+sdxbi5jHyi2h0nKovV2j1/WXe3vS7GlTiJbE3pabO2bNb2v9brXqdJt9bQRPvXfiSo&#10;W3y/F02BUmGARqEDEU7i6iqRMTg5l4ZOcHQOoVwCY1kfV6kdPgyf+gzJf/glHPqzGN0lks22UI6J&#10;QfiSyKwWAFvoQgE3vWipAY2j/dX6sZREJqapXJaBk8B/fnaKI85u5jtcCAKESTtKRFgC4yJlnBGy&#10;8lQjzQZ7nvf1GHYwjIfAsek5JS3Z3LiRxea5duzutdZ4rQafk3YTrbk91/1/S3JNkUKZTXwQLkFf&#10;GdmhuBRMsb3RQ4dJAIcmeWIENmucRaSk/eVMyskxXQzWCix0zBLpBXKsRyX9VN1TqZ6ITh2KLXiE&#10;YURRJUiWKUYT5E0viS9Y0Q1k60ltxSy5XC6tlMUpAb6lEC6lwPO8NH5WKtWA+x9FfH6ds/Risdj2&#10;zK21eOVskyiK2vH0sRde4MiRI1hr2t7F8zI5BZuxaGnXW34kLgQybY9yVepXF6KErzxxhMuXLxPH&#10;MQRBWkEM0/kxuVwOx3FQ2XyUJI7b5zE6Otr2iH8nfBrWTNf1XUqlEq7r4nv+KzaGV+8K7Q4XrVOq&#10;gtYsLy/DGk/eqoYqpUiSBM9zsTZrZBGpWlRLCdapnPPoibezLX+IYm2BuoVCnIOVTMujlIBcwpub&#10;wKoasbyKL2skCzmU764KybRqy6+MQoTTJjdZ8Qr3q67vKWwVnF61SGKN528la6/XvXJdljdtZHn9&#10;AKXKIvmwiRCKuo1wHIeicKhVa5QLOYzRlKIQ99RZ8r/9Jwh6UHfdTRJmrdgyrfmlo7YTFGoVvUiy&#10;IFNKrJSZIhwEIsJ3BY1mg1yQYwmXC8CfHbd89Vo/E/ltWCMJmhZLgibE2oiaG2RYqYNMmrjCUAwr&#10;3NQVsLfLI2WvpLitsmnFEdsK8ldRlVYnUdQ6vezWCJ0hQlk4YWU6rcy8Km/JIwFfpF3iuOAWC0zZ&#10;iLKu0NOiYYm1I6pXQYMcMUYnFDNEqmcpoXEZEB1I240ri5haE392HeSGKNQj8F0oncDxITEulBxq&#10;rsN4rYpsNBpt7kIb/5OSmRMneP4rx7hy5gwIgeOnvaVpx0BaQ//H4KB1ktDV1cXo6Oh1HJW17LVW&#10;jJr25aXTt86dO8eJxx9neaGC48vUO2eoiTHmR54B3tL4ywVpCLBQC/nq4yc4dOgQYRjiZLyGONsx&#10;HcdJY2fPS+PpDJlpVXl37dqV0VH/7lEmm2mi9fT0tPHh71VRXLuucbazSCQOLo7jUKulrcBRFFGt&#10;VgmCAKRk7sUXeeGbh1m8cqXd1Q6pohKk3TvOsqqn5BBCuuO74MIonJ5i8UvHWb5Sp/qkZuhdO3C3&#10;l2BjP1YNYkQZ1ZNydQN7Paig1avyj+ueaCd7xlvxWbLGM3trtmC1FqUQoIW5DjRxeH3w1FB6iI5u&#10;vF07mHvyOwwteAgZ4QUKHWtMI6G3UGC2UUMpRVE5yGaNm1Yclj/3BWZ7NtHxkYcg76ViMvlc5gSv&#10;F4SOnNV/ORY6olXYMI4kVwtwAfjM5CxfqUQs925DiTy6HuH7Pr67SBRFNDXgFFL+t45BCaznkIsm&#10;2e0s8rb+7awD3DUPlBYpfwUgyuIhv739mXZ41LofCeAqmSJGr0j8Lau4eRp3p4w9ITMZLw9muhJO&#10;DFS4phYodAS4iULaFlCRleilRQtIRNoqVq6sIKRhvFMzWOpjrx7CMzdSDJtwdgEORVx+vMH4BBRv&#10;iOl6y3a8bSPIUQ+/eBXh5IiiVOGJQqGA4zhMjo1x6PNfQhyDYBG6u2EmhK997Rvkz8JtHzC4G0fb&#10;+GJLy+Ef8pHVNegdHMR10/Yy15EY0cKlZVvBv+U1UnBEUa/XOfLkkyx2utz6jrdAZx5tNEqqdtHm&#10;hwbSGtwglbY9dvkaL7xwHOv2Y4whjpv40kt3DJkyG4WrUmkJvZoDWGNpNBqs37KeYq5VYjZ/NznO&#10;K9uSNAwPD3P77bfTMReTtz6edtoG3a7EZgYdk/Z1lisRiQ4Z7rYE23ohm2WzMDbGS399Dv9o2mU3&#10;MuJx+fIMV/9qhu6bjtP9kQeIvNXcx5FmBRNFhHGT6XmDf8YnXAi55d6tdO3aS+PlizzxxDGuATfU&#10;+umLt0LShZJ1IM9aTe+1k0rX1u5T9CPLkltqKb5GAT4KjPNqpMJwHedTupJojUd3Xics22uphe5Y&#10;T7RlmObkHNYJiZMmjpSQc6nEMaKQSxNhnY6zi+t1tgYB3YdeoDk5A9UleNeDqOEuIEi185Xf3sG8&#10;667PgJuef1M6XAAev5Lwh89cYkbnIW6yTl+iYBQ9zgpxM2ZOWuZdlzqbAZdinIaKdZokeokb5Apv&#10;37CZjaEm8DKMu8W1brlgK9fg3uZ6Sbck5VtYJ42+w+xc/cxTC9OKqV+x9WYjMJIkDX1Ul6T49g3c&#10;/MAIwvFSDrNdAwerFI8Ps5f82gKO65LkS2gMvbKGtosgT5CvJay8nBCeT2P8e+4+SOe2LZw7fJgz&#10;T50jXG5S/IDAaVRRkcYRAkdliEUul2PduiLBhg2cnz6b8jryeYIgoFSCgV0eXV1dxM0mbkZGyQZs&#10;/IM+2gKlvb0MDQ0h5fF2bJfLF9ChxnUClqrV9jSuMMOgkySlQy4vL/PlL36RfSWP9Q+/Ey1dtNA/&#10;Ulm/XodDp67x1MkzVJsRXkcX69ZtZKTYxc4Rn143zV0uVODpCxdZmHHBKBzrtCuYGMPIyAhbRrtx&#10;1oyPE4D9ia+fuW4HS3nGEhF4qVPy1XVOrx2atGBEVQZr0wYoJAEBVuSBJkjJ4LZtDBy9xMoEdHZ1&#10;QT6PUopSCW677TbqQYDjNNv1EmdJJhTLRZbdWURfDzsPjHDx5Fm+88wxNpxfYmWqjo081g8P4eQC&#10;4qLJAqVcOu965foFzLdKU/GaJ1mvgTGkAzlwBp00PBNr8M3EYPOSZRuRKA+DoQwEViJii28MfkZG&#10;iCOD6zmv+YESwkBioLuA8757OPbMM6yrCpxGOgpAuAJXxAQqhxIeVatoKpeokBp0DstguIw6Ocfc&#10;H36e9XWJesubyA/1gqfQmbq/ilaB9VBIatIyTsiTdo6/Ov44+VqJXxzewp2jm9m/qUzOg2IeDE2U&#10;VEznXP7G9DJ5fprlIMeSjNLujeY028wUD++4he0aHJJUK8Hx16AKGfYiJF5LsDLzrBh3VdNapv/n&#10;ZTLD1lqUSR1XolJmfR2NQFAUEmMNcVYg8bIdU2fa3Cb7XK+V+LR33HS6r5M9aVUnbYQoJC55m52P&#10;E4CKsLkQsc5n084uTp5Y5OhjT1Du6+Ty1By6H8LbJcV8gCssvpMm7U6rAtZml7kuQQBhBVZWVlhe&#10;TmfTuW469y9JEtzFRb795S9z6sQV+qJcpu6ZbaFOigjk4qwKJFNPUgz8tApkmkhl6f7QXdx++wFs&#10;YhCtjCQLaB3hMLY4Tk9XD5JgzZOvMBma4HoOvB69cda2VYI2btxIbXiY5OQpyvk8ph6ipMTodKCi&#10;lBIdp4iDUqnge9Ro4jgOpVKJ85OTfPpP/oRbdcj2n/kAeD6mpeuiro+qYmLOXT3Ho88dYdu27bz1&#10;5rvY5sOAgQ6baltqDY7bFkhjdLAMTKeIlFzV7d66dSuDgx1pS5nO4tofxzWvnYluLYnRCKXSCmDW&#10;MqIkhCYhsjErKyuoXJlckEN8j9Dvx+FwyFeS2NasU6PRIC9lG32qVhO0s0izCUFnGjcnUYR2dHvG&#10;pLNed5OECUEskP4xwoNnGc2nqENnR42rszGeF1PccQlKc/j2TRDvJ3g6ofvRSTYuFvCNyOYhQSxT&#10;g+4JU2AzRlIlxAkCVkyEyCVMqzobR+9G7IV6OT3ZfJgG2hUsh5bP8ztPfZ7BwUE+dvv7GRaKUceD&#10;xKQMPwvNWBMEr0NCqjQ4GmMkYtNmxMEDXDx/gV4tEM0GJU+hNTQiTWgtl/vL5A7spXDbHpRSzE1P&#10;MHHmInZiAdGMsUtVTv7RF2CxwvZ3vRV3+2bwVNpZqXxAUGtaxq7OUj87x3+45R7WDQ7R44Nphng0&#10;wHVp+gUSoKUAEhCxiwIdYQi6QdFL5b1GGeehdXs5oFod1ZnyVLu7toXnZ1PI9BrKSIZWK5nGxknW&#10;5K+Ug9ImbWpUQBIxoRRTssnnD3+F48eP8//+4C+ymyGKFNL3tKuhuparOWvSeoLV9axIkeUV+djP&#10;Ko8RVlg0CRHLlLCEXpX8+tMU3hwyugkC38fz8xRXlhGBIbf7FCsdgqixl1im3fdOOrfDtp8Cv1xm&#10;281FsAHg0rk5Y2oVliFJkFaCSb26lDKdy6FBter2skUXTKc1CaXIo9BK4CoXL+/ho1M+bxMor02W&#10;BJqEM2fO8OKLL9LZ2UmxmvBzd7yZUX/ousc3CFQqmey99kohtK7fsvuGG5jvfoLw2hT5DANuccAb&#10;SUKxWOTGd74T7roRHIetzRrMLsGpSyRXJ5i6OsHLx07x5JNPcr62xC3vfw/9N92Ao1ziDM8Ow5CO&#10;jg4efPBN5NyWRrvNuBkJWEuoNW7GFdFoXAKqGbqilCLO8PL1m9azft3Q6kalddaM+KNtXWtBGMcB&#10;vZaw1MqRpGQ2muUvvvEI33zxGer1OocPH2bnve/4/hvfj7p5Zkzjlp4KQK1Ro5TLtMdrNXLd3WzZ&#10;NwwE4Pj0GQ3iEgR+myXZyiccp9OlVqvRSNZRzY1RNLM4ZQ+iClGzicpncJFJrz5KPDxH0hXUiBOP&#10;rmoOD5DpsGnCjGXWYVLl/shICjiEcYyvNFFcp+BAZWoZUwXdn3Gjg1QV6ALTfGPiCNdGYhYKdf7g&#10;4te5kFzjl+9/Hzf7W3BwyeMirCD/OpQLmxkO4+MjmsAtt9N9/4Nc+8xfsF1Z7Moi0nXxPJ+6yTG9&#10;qR/edJBKZyruUrIGhjbCjXtx6iHrmk2GF5e5dOw4L7/8Mk8/8jUekB6lXTtwfQ+LpKcQ0KmCdM52&#10;owmeoq4MsUrIUcdiKZNqyIk4FVt0XIexJsyVixijadauMtyt+MiuPHeSKQZaUtVOm3ItjDVt4M5b&#10;YzxrPeUqc211PeqECAVSSSo0uZhM81vf+RxPnz8Kg4ooinhy4WX2hTu5w7+pPUaixWB09Coc2oal&#10;1PVcG6cl1ZKkrxnXBUIkFtmIIQAdCYynwa9AaRYbx2D9VBpMWiCm6UY0dIC1llKphDM4OMjFixep&#10;1+uIclZ9SRJwArxyGWwlU4CMV/u8fJ+hoSEWnHpG/n81t/V6aFKTkKBU6vGssqysrCCdVviWCRHG&#10;MdNL01y5cgW37LWB8rNnz/LpiU9j73k7t247SIIgL7zXJUtPSLI5HpmzLpfZc8stHPnrL9FcWKKQ&#10;ccRjG2NlQE9PD/g+IWEa/wknE9YA/FTdU+aLbBkYYsvdd7Ny4TylcjklHjgKIx0cB9xcZmCel5Eq&#10;zZqBRq0prODZVdpkpVIhjuN2h/fWrTvYOphPY/LWNNofE3rOZtxn/aIWFPj4WAw1apy6fIo/euRz&#10;nDRT+L5PLWnieR5Xr15N56T4r4BSflwfs2ZWjxIp0Nvqjm/xaOI4xnUtwkmlH5NmE6XSabnW2na0&#10;0Nvbi4MIaDQt83WHMBfgJiHEsOSl22NHnCqp1wqAEYilBsQNSoUOmo0Krs1lSWxKnatmwKtXTyNA&#10;qfIkOkZi8GyCq6CgBdNLC7AUUxhy0dJglWDFC7nQmGLCXSYuGIgiVjxJzbOcb5zkhe/M8xY7xXu2&#10;38MO08WwzL/mso7FJUEQhNni5n2W7toHDx7k0iNfRBuLiiw6aoL2KGwYhf8/e/8dL9d13fmC371P&#10;rFw3R1zkDIIEcwCzKFKioq0cbLdlt+XXdnc/aWbabz4znn7WTE9rPq/V79ltv5bdlloSZZuWZCVS&#10;EsVMMAEUCILIOdwcq27lk/aeP86pwgUlWVSypbY3PvgAJM6tW7fOOmuvvdYvRA69YQqdYFEix0p0&#10;6EAkKDZN/HC4AwM0dNjBRBjaJ/ACbMtOsowNkUQYiV6zsiEMY2ctC7QQ+MAp4Oh8gG6BFAZ3F0x+&#10;o9fgGuoIBD4plEjmqzppMglQCZ8vljNtu3JdiiRLJMZkkcKIIoQhWCZgf/MsL44f5RtPPsKFaJFG&#10;t4wFMYImnoY55XDOn6ZJFSFtnDZsoAMJlZe5MGgZ1+t+UtPnTB0/0KYPWuOLLIIUBi1SsgXBBF3y&#10;PIhFEB6+AYHWmHYLT8S8TsOMBYIa1RDdCMgaLrKNsgvD8JLLleywaeNuetiWXo4ldWk2MZMeNSuy&#10;ymv5YQJBEAWxALZh4gVeR0Oi2Wy2zasvwxXPzc3F0zjfjzOeEFiWRSqVolKp8M1vfpP//vn/zpEj&#10;R6i3mj/9oAtJSHipfSigWCxy9c03UywWabVaWJYVnxUsi/7+/vi9cUmHQ/yAeWk7WcZ+I7GKf1uD&#10;ou3NGPumXWp5BtGKYvY1K9CxM0F7SrllyxbGBlOdjoJlGa/ZFfXrP0KEKt5lDIOqV2Xv0b187Wtf&#10;42tf+xqe58UIy2w2vsZxIJWiXC4zPj4eI+iSXz/NOabdM681a3Fs1OtopdC+D4aRsKlIfBpj9KfX&#10;8jpa4B212HXZFJOhR6suaIYDLKddsk1FuhI3tkuuQ2RF9Ko02gesw+COwvpdLOU9WjNLZM0eUA6B&#10;Cii2RAI8yWNhEdBCGk0iWUKpkMhOsSgF4VwTSrFPWWTFzOeyDnl++gSVQqLqpiPyXlzmVIs21ZxB&#10;qqF4uPkyTx48yrbFjXxox2529q6niz7SWGRxyJIQsA1AquQ032ZKxMqbRuy3RsZKWIbGip54ZKF2&#10;38z49Dvhvz3ISEOTRaOkj25V6U5aBaZ4fY/M5bPTlRFvEbWdWP34dOzbcaaWdr1T/ZraYqoCpVKJ&#10;tf4p1gyv4eMbV5HS0BL5Dm48MQlACGJ/bwSa2KajI0DaduGQZlL2lmnZAQdp8UL5PM8eO8j+k0dY&#10;XJ7BGDRpZjyIvFgQ05LYDZuUSqN7BnmyUuPftSSG6xKgk49QdNhDcfSJTm3tJKi8zg4moZHQENLJ&#10;g50yLMKUDapMqMpYqhf0Ejr0yVogW7FQR4RGSpPxaDULrTxD2v3qaiv/UdO2bVtK+XdBELwliqJL&#10;qJ/XaKnF7G8ZZ9MoAseJsdMi0VBQSe23Utcj+RUj+dRlTkee53WU2YMgdvi1hMXMzAzaSoxIktdJ&#10;pVJURewC2WagV6tVDh8+zJ8/f5RbN1/NFdt2saVvPauLY6SEfdmMTsfU3csmz0ZyDFdRdMnNtQ1N&#10;0SC7urjjjjs4+90XCI6ew7Js6vU68/PzrDLNn/8IbsXOVypFlKsGpVKJru4u3vjGq0m/pn28QkLl&#10;+75ea3XJCoBY5clX0AgCaq05Dh07yjemTvDCzHnGG2UCN3Z8DWUU32sVBzNS4jeb2KZDFGrKCb/y&#10;p8nOr51m+r6P4YhOX/kyJN8POKdFUUSr1UII4f/pjsKc+b+vLgQ3KTk55xcoBy5CWqD8uL7TClMo&#10;Yr2gVoy0MpuglqC7Stgn8WwwgogOSkCGaBRR1CQgQEiFUiL27UMgAoucMqnNeTBTBtVHZIdEQAWF&#10;XfXoSrtUDY0nFDVXUvEUBS8Tt2dUBLZFIwNNKVkuag5VXiLc8xJ9uR6u3nwlV41tYXWuh34zwwAZ&#10;CpjkcMhiYhCANFG2TDbKGFjuSGeF/BIEtgWbNzH6wfex708+j3mhjGH1YI9XoVSjOpJCI8n/lFW8&#10;TPrD2oofNDvZOdqSuS1T0uyWHD30Ct2Gz52bNnAvkGm2ZWGTEA6S/VhGaBOalqaJpEwTIUxCw6dC&#10;jVJYZzH0ODk/yavjZ3juwisx7NIwMNIG1UKEdGRiqKQoqjz1ep3IiCGqDbOFytjYNZ/uSq2jnLRS&#10;VmYlDe9HYmlWgJqQ4Dcq5FJ1Al1B6QYY3vehNiHW9WgZNhUGmGlJUnhznY3Isqx6vV6n1QovcZoS&#10;jECbraIjnaC+kv+fSpHNZlFqIb4mcRCN2ipExH1FpeIfrv3vbVSU53nMTU7S39qImTMJCWnQIJ/P&#10;MxstEkUhwkoek4Sf1sZYmKaJ7Tj4tRp+BI7pIEXsJLBnzx5eCV5k0M4ymu2i13IZzXSxbmiUdf3D&#10;DPT0Usx04VopDIxLyMFIxZDVZO+WSFJWiux113Hzzae5OPFIrJm9onj+h8Ace8pj2ZPMzMywa9cu&#10;brlyVWJ99xrzkzbqzRAIqWiGNUr4nJ4d5/SFc0xPT9LwW8w3lrlQWWTWr1E1FeVs0OHlBUEQ+68E&#10;QOSDEFQbzc68IQxDpGHEk1KlsGzrB3L+Oqz/n4CE22q1yLS5q6/FWq/4S5vNEgQBjUaEaZqNTkAP&#10;GOaT1eUNHzsWVbg1KoJeTEbZAVZCxtA6TKaqVbQxgyicornKoGJE2ICpJVEYoqJGbPVg1AmjeEJl&#10;GRamThPqEFOZpDyLHs+kdXgamiUcncUholANaKYtSp6JZ8dyvWtT/dx35XVsrlmcOnWKx5unuVhd&#10;RhkCKQwsR+LpCISHzEuUEDRVixlV4ZBcxKu1sCsG1pQgZzp0F3Ks7h9iaLSfgUI3GzIjrEoP0W11&#10;0U+BLCZ24mcilY0xOEz+t3+NVivk2WefZbPvsyPS2NEytpGCjtXPT7rlOvxAaLe0YqYOIBbn+ZdX&#10;7mDz5lHcpHVbcRtEQBPFDFXGKTHdrDCxtMTE7DQTExeZLy2y1KxQMXwqZoKhs4FVFm4UE4A1NoEl&#10;aKoyEOKmsphAcV4x6Ke4pX8n69dtZiIP3zq8j1PM4/tNRNjCFfW2TWnnrUsSpVHxAwDxP2iw01YM&#10;EBI8HxWWUXoSxRyG6aNkE4TmkluHAhERSYuWLHJU9NFYNulLRc92AjqXy50rV/0/qNfr/5FCwi5I&#10;pkTt/uxKnY5YN1ozPDxMJGdQgeowfElA3IY0iCL1A7OYUgrLsZiammKw1cImiwrDTv9Rt/EVYewN&#10;uHvbbnaQ5uqrr8Y4+xKff/LrRIYB6pJKaHswFkXxXF9r0CqM+W2hRAQRkRcyNzdHeXqOV48oXAwK&#10;DZvNvevZsWU7V6/ZztrcEKOFgU4PFNuGgQGufeMbWVhYYHpmBmZnYWztPwxeG0lPTw+DIyaGAC8E&#10;x4x36IXmAkcvnuHYzEUOXDjFmcUZFsMmUdsO3TJQhoodXW0JTioGifg+fpR0l+wUoR+3zoRl0Wq1&#10;oFZnJDPAbTfu5ld33sGIu5qnozM8cmw/URDFTgdR7JMopfyhO9WPU3oAtGq1zi7c2Q0vP9Kt6FvH&#10;O3a1WiWK8n+Yz+dPdgL6M2+98cgNf/7Ux8brV1LlAAVRw2Q5bt8lYmQ6dltAa4+AOQx3nPSuVSz1&#10;uYTTJqFvY2MgRBUiUIaXKMWnUUoTC2eZ2MTlRRGXxsUa4kQFVg/F+kaOomtkFPPUPNqPA7PRKPGl&#10;b3+RbW/6TTaYw/zehjt4oxrmk4/8NecizXR3iCZIGggRgfQRhkAbJhGaSq2KiY0rTGTaRBuSmgho&#10;mj7ogIHA5WzjFF97+RC5ozlGCj3s3nQ1N67fxs78evrMNF15C+uOa9iUFow/8h0mPZ8BI41qn+h/&#10;qkb45fohbZywQGIDbksxaJkoEbFMyLhZ5bCa4Lkj+3j60F7KzQrLkUfd0NDnxtGuDfAVVhhhNTwy&#10;tkUBSVhvsSwCSEkCWxE26xDa0IqDNBPZuPWQTc4q3rXtZt50/b3Y2EwvT/D4wWc4tTxLaLQIXRfh&#10;WDijI9gr9KV1MvD+gXof4u/pAikNUlGplDHcZTTnQc6ArqEMP2a6kPTLNckgyqDCIFOlq6lai5v+&#10;4i23nrycyZScMC/pNejOm1DJyNQ0DaJQJPVNRH9/P352EinbPVazow3R3lAMw8APfDQRFkbHt840&#10;XXzf5+zZs2wONkByEFm3bh0vnn0VT8W6E8pXHD16lMczj/OO2+6lIAtcueVKPtgr+fPv/B0z0TRt&#10;cRsh1OWaE2FAOpODQKC9GCWnoghtqmSiIPFqHqZhY4sYPTc1NcUTE2VOv/Ay16zawv033EGudy2W&#10;bbPuxhtRvhcLVCbOqD93vo4Z8xWbQZMLy1N86eXHePbiYS5WpvGzEmUl/iy20bGdjhu2McjItm2a&#10;zQZGIEil4vKv7jfijJxKoQMwTBOtNY1Gg9HeYd5x9zt4c8+1WBi0aPH888+z5+U9mENpyGQhbBGG&#10;IWvWrPk+HZOf5GyhVOxR3mg0yKZlssPqy7ocQlzeEmnX7o1G4zU7WvsvqWJ9ejrPxPYdpJx5DK8c&#10;E5kT+GOoIQpBE2HKOlVxjNzYRuRWm+q5GnnSoC1MnSWigaRNT1cYMh4tBzr2rrOwaNab5FImrSN1&#10;mARGJQWrwC1hH8+3JFM5qHs1VMbhgunz/zv5bZZW53n/6usYpof39l7HPfev539+7gvsO38ETzcI&#10;UwYim/j8tQI29K/m/bfcT6/nUDp5kRMnTnCxPMO0rLGclZRcKGcVWBEiiIAaoqCZUU2OhUvsmTnP&#10;N75zgPuvupO37byLVXYPQ/fdQQYT1fKx7NQPHDX/OFJol7PeQ2w0kY4QwqYZ+nimYNKs8/lXHuIr&#10;Bx/nTLQIjsAeMVEqhJRB6AVx4KsQxzfIVTRuRTFmpdjYu5qd1+4kO9BF3Y744jPf4sjSBVoiQFsp&#10;TCGxm5rVSwZv33IX77jpXkZ7RgmxuEiVL514nAcnn2B6bQRGAxlp0sqhL3DZqkZIO+4PDeW/7zMQ&#10;K0bvwjBAK1rBHGNDy9SWz2Myg2H5qOTc26Zv6SC28/GiLHPBRkqLqwj1TOb7A9o0G61Wi2azSWQl&#10;rOdI/8AbtrI3PTY2xilxDCkkgQ5whcDERIi4Zxzp72f8rvyxz507x+Z6HdfPY2QEvb295HI5ms0S&#10;lmMTBAGum8Gv+Hz5y19m850GxV23kMaip6uH33jLb1A8+SgvHXyRi6VpWo1WrKiP0Znxr+9fz1j/&#10;tTR3N3l59jBfefG7vDR1JBYSzeegWk304QQq8BGJE5ZlWSwuLvL4449zYd8RfvvNH+Tq4Y0xtsC2&#10;LwvgH3UD//7xezv5xMFsCINAR9imzdELx/nLR7/CM7OHqRVDrKIT73peM/58G41Lh5wowvNDikaK&#10;K67Yztuvv42rejeSIsUiFQ6VT7V7tvHZIAwJGyH9xSHeffd9vGPjbQxRxMRkkRJPvfIMz7z0DI1m&#10;A7IGBAHCsGg2m2Sz/QwPD//MKImN5UpnYh0EAZYjL+9wtMWLEl6fYRj4rZgVnslkznUOmf/+3/97&#10;AL55drKnulR/19hoRC5v0WNcxNSXfChicokR95t1SOAoLKMfq55l/75xLC+NFQRY2kyycwz6icED&#10;gkAGaKERWsde4QIMJVhueGzZsB1W5bGz0C9cpsrT7Fk8gUrbeEZEaEY0TVi0I56bPktgm+wYWE8a&#10;m82kuKe4kV3OMJmZFmKyST5Ik5ZZ/EWf8ZMXkJFgrK+XXqOL4Ww3t66/is3pUeaPXGShVKbbLSAb&#10;Pg4SM2Pj6wCV0jTtgIoTMWO0OCHK7F+6QGM0T29qgH7PgnobJXj5g75SMP31oCejKGaJSDRCaFpE&#10;TAufv5p4gT964a/5VusEs30BzZxJpENCHaGlQqdsLCeNFVh0eRZ9c4rrdR//6ur7+egNb2ZnYS0u&#10;aSZp8NUz+/jbxx7l/OQMPale+qoWY7MG7+i9kv/19vfx/uEbGDW6kRhMqhrfPL2PP3/67zjfmiLq&#10;cwhFC1IWVlMwsmzzO8O7edeWO3Cl1QHR/USPcyLZMXnxGJY1Q65wmCh4lpx1AaFCpIh3d0MlvXmh&#10;iASM27s5OrOZfcf7Gekb/Q/v2rj65GUB/XyjeXJ8fHxkNHdy16aBFr2cwdSJb4OIQTIk0rRaGXii&#10;BxluwqxuY+n5CsacpKAthA6SQUxIbDVkxeClxHrB1Mn0UGoiqZlPR4RdBr23bIICmLZJrQeenDlM&#10;uV5NtMAEtp0migSp0GTx+AXW5Ius6h/AxsCSFl09fWy6cju5VX1MLS8y36igFTTKFWbOjGPUPEbX&#10;DNNlFkgbaQYHRlh73RamVY2ZuRlIrBLqYQNsM9bzsmPgUMZME3ghfqnJ9NkJNnUPst0ciJ3lzcsD&#10;eWVwv56gDpOGjqETWVoJLR2w98IhvvDQVzldnkJ2p/FUK1H5TNCQrgNao2p1VAhZw2HXuq286577&#10;ecPm3fRYOQQGc2GZBx/7Jl/b8yiLy2XSuQxRFLGqv5/3vOltvHv3W1ibG6JguPi+ohJ6PHtwP3/1&#10;2NeZ9ctYOYvAhtCIk5vwJb0qxe/d914GMz3Y4qeTQxZA0Io4c/oQw0MpDPsMKjqDLaYTJ4D4kCnb&#10;CqoJMWFRrufAKcGx+XWf2bJly/9x31CPuiyg3zQ0qB588fBW39Rv6N3RxWr/JcywfdY24imhUBhE&#10;SB0SGgGWCDFyq5iaaLBwcpEuYaN9HSsGCRJbAjvpTQaJ91E82BfaxFQGXb6BuVSh+IYboT8e0GTT&#10;abylZc6dOUu9K400LMJqA8dw8IRH0w155OLL1Lokm7pWk8LG0tArsuzsWsdNa65gbe8oViPCChVe&#10;q8niuXGsVsDOwVWMukUGdYqdxiB3d41xQ+8GaucXqMw3yFldmDJF5GaIGj62gpbfxEobeG7EeGOB&#10;7y1fZPsVG+izCzjIv7fc+FEBHTuNxDeq0WxSti1eENP8L9/9C14Mx6nnPTwn7sPaWmA1JZnAoltk&#10;sBY9RhjkJmcd/3bnm/iDa36FW9x1dKkUKcNksl7i0w99hReff5GsJ9laHOGO/Dp+64q7+ejNb+We&#10;vh2MkcYOFPOG4rwR8sfnHuY/7f0bzqdKBNkQT3pIrYgChYWDvRTx/ivfwPvW3kbWdH96BVOlaM7P&#10;MT39KpvWtUA/iiOPYERNhAmBtpGGhcYgVILIStFyMryq3sKzh/oIql0PfOFtdz73fTU0QDabPb+8&#10;vEyz+RpVe/GDDz5hGGLZNps3b+Z75v4Ev2xhShMpQsIo/JHw3CiKqJTLpI+dou/Kjck41OaGG27g&#10;haXTTFXOge/jpHMQxO+r1WxhKnj44YfpWrXMm665je2jmzoVaXeum1u33MqOLddysnIq5sBNL7O+&#10;ZxDXdfFDH1NbWJZBX76Pa/I9DG7cxpdOPMnXnn2UanWRIIrANSBhqXieh2O7eLrB0tISjz32GNvu&#10;ej9Zq3jZTV2ZlV/vzVZBgLQtXNdlWld5/KnHGR8fxxlI49mxj5zWkihSpN0MVhj3X3sLBd546xu5&#10;b+0N7KKXPInapSb+7KXktttuY8OWTWQKefr7+xm2MozKLmzA1x4OsdDLsr/Mg3u+zcOHnsGzPEIr&#10;xLVMtLoUB4Hvs2H1Wt54+xsxA/NnpgE+OzsbqyzpAM/3cEx1GfT0suSQuHzVyjVqtQjXdecuSxDt&#10;DA3wzEx1/mJlVrkj5u6b06/gapDqkteEILwkpq6bSCPEMNbiZQZZfHESPe1hCxtHa1Bh4itrIdGE&#10;iV+hBAxtILGRSFqyQTWjIfTp2bQDigIckyGjC9e2OXj0BLblEtQ83KxNXTdRGTDTimUqPFua5aRs&#10;EaVN8tku+nHJYNKDZAiDHU431+RHuHl4DRu6BshoE0ukwZL4AaRQFKRNFxl29aznhtQY+Qsec8s1&#10;GmFEmLLwGssIQ9OqljBHu2mGyxxdukD/UC+73DUdsupPdDBUISIMCC2HOSn5/Pnn+T/3PUSzW6Bl&#10;k66mj+0F+CkXJSxavqZZb3Ffeoz/cMt7+K3Vb2a77CIfmRCJ2NDItoikSdpyWOd2cePgBq7KDrDF&#10;6qZfpLDQSDRKmCwIyePNcT6x56/4/JknKPW18HojtFEjEE20axLUPXqtbjYuZ/lf7vwgbyhuIRta&#10;cb1kiNfZb/4hJdfSIucO7WfNmgxp+yRaPIrNXFxYRxCJTIKuM5CmgycdlmWGb83ew5mz5h+MDa79&#10;yv2bNtR/0LCVP3vTDXPtJ6aNj26rv1/WqRAr0E6tFoXeXoaHhzvcO63jvrSJ+QN7kivRWaZpopTi&#10;5MmTMDVFDE2Of1299mruueeejvddo9GI/ayTaVJbD2Lfvn186Utf4vm9z1NerqE0hCpWDooS2j1t&#10;wXPT7PgAWhZgGOgwrvfTIs1VW6/iPe95D7t37yafz6MSXLZlWbEFRK2WsEzgW9/6Vmeq9ROvKALb&#10;xg99Sn6JJ554osPCaO+ShmEk9CONbdvccsstfOQ3P8KOjTsu0+AzEt2QSMUMGBMTx4g9Azu6fcnn&#10;odEsNhbZ8709/Pmf/zmHDh3CTZwM8P1OEot8HzebJQgC7rrrLq5YfUV82P8ZmbmXy2Xm5+djF9rE&#10;wSuGncaAJZnc7/bktu0dWS6XCYIg86f33/fDMzTAZ16eeVNzedtNq0d6cJ1FimIcHQQETkxhNBN7&#10;6AZgmhkidR4zYyLFDl7afwy7FtBjpjHDAI1FA4cAiUkLC008s7KpmjUCGZIJMgw08tT9ZfI9GZyr&#10;1mO5grSy6DMy3FbchrUQMn3xIp4KSInYs6RlGfhOCs8JaWUVF+0KL04f4fnyUcJ+h3Qqn3iWWhiY&#10;sZ29cBHCRAmBTlS6QiHR0sJGYKkIG81Iupvrh9Zzfc86OFdBzHqEZR/bzGAqiYgifEdzWi7R07Oa&#10;Lb1jmGgMEjUirYiEJNIKQ1/uYhCJGCYg434mERZN02Bc+nz1/FN849i3CV0PNy1QvofQFsaSYFWj&#10;wO3OOv7ojg/x+xvu4npjhHRooQ2rrTQeq7sqMJXEikTsLKUFUglCQ1MGFpCcI+BbpSP8yXMP89nj&#10;n+Nsdo5KpklgJAdh5YKfJusV6FtIs2E5z+9e9RZ+59q3MkoGQ4Fhx65UDQmBAFvXYzEWFT/sfqJd&#10;aITxe6pIhYfGoI7UHngO+DD+7MusGg1ID52jIp4ha+2N0Y4mCBdM4aPDFob0MIWiEgxy3nsznzv8&#10;Jsp0q9+9cuvnfuBgpb3y+fzJSqXyqYWFhY/ZXTY0LgG7tL6cXRmGIY5lQbNJYc0a1q1bB9MzsU5v&#10;TML5kU+ohUWdeMd46aWXuHthFwz0doQZDWnwznveib8uxV8+9WVmq9PoYvqSNm8yHRMqnnS9+uqr&#10;NE7PcnrDFdy5/QauXL01JsAmzH4Z3/sO9qPDqtFgmRYgiICckePKVVdS/I1Rnji9lz3H93F8cZyG&#10;3wI70WcLQx5//HHuKqxhW+8YQRhgGTHLRmkV61r8KHBOPKVm2ptm//798XTUElQatY5P4lXbr+Cu&#10;q25j99BO1tMbE+WjCGGaHV2LIIyzm93W1VNc0r6NFNKM+TPH547z2MF97D97jDNLM8heiZQilh+4&#10;ZEYZ0+ekpFDI8s7b38K9G24hFVNxMaSB1tHrB9N5HtqMd2tPeZjSAQn1qYDFxUXGNvYgZTW2tY7i&#10;qEw2UqKwjaPXHfXXpdklqtUq2Wz23PdjX16zHn73vZ++5U//8o+PL/Rw1aYbybqHSHk+dhTDRpum&#10;xjQNcp4AVScwFgnVyzhbrsO9K8XSc5K6FggSepCsdJrjShv4SfBaUbvmqWPj0R+mmT40T/Xx8+R6&#10;e9FjJI7Zil4ifnf9G7jZHOMvnvo6+6ZPEORsyk6TurmENAyUlHg9Fgy4vFpb4pWzj/PQ3KtcObaF&#10;O3beyA29OygKF4uIAg6WSDJYoOMt1Ig/TDMC05A4WtIdGayxhrlp9M1Mdt/IvvNHePTIixxdmGBa&#10;NvH9NAvNKU6WZljXO0bKNF5Dpf7+mlLz/YIqeWB+fILzx04hXEW2ZjKWGmFL/wbu23YT14/sYHWh&#10;DyuEwIu1z9tycUYQF46GvKSs7UtFJDV1FE0Uc1adQ82zfOflZ9hz7AAzqoJKJ8bk0qEtYZXWaayW&#10;xFn06Q4N1jhFfvu+d3PnhusoYhLUWtip2M2chFDbGdGJzArRGoWdqByGZgptOhSS+9000nhInACO&#10;73sSZc+SGm4Q6sewzJcJtcSUJr4QhDrE0ip+SEMH/AIThRt5sZLBbjW/umPb1k/+yIBOOGtBuVym&#10;UvEx8sYKjQZxqWwyDNDxZEdoDUHAxo0bOdlVQU0HSGHFKK8fsQKCWM9Mx2zivXv3csdt6zHGujqs&#10;bBsbhWbj6o385q//JgNHnuWRl55loVVFOkbHa6RVbxEQkFExJLNarbJ//37GD57i4PB6bt95A1dt&#10;2IIrIFKSrGnHW08UxQbSIsFOtCdTyYHHdhwG3AFu7+5l89XXclLP8PTpgxw5cgR9cp6TJ09y/cgG&#10;VqW7L03AhCSMQgxp/kgcQyvwOXHiBD09PQxt3MS6deu4cuN2trCBPmx6SHWsqc3Uax4MrePdSlw+&#10;ia21qsz4y5yYOc8Th/ey//xxFo0mZOLPywt9DNcl0iGYJoYQBF6A3wrpyXZx9zW7ecdVb2AzA8k8&#10;QWGnE3HOtvH76wCyXKaCqum8FpUGJ0+e5Lbb14JRolqtYuUvnamipH6WMtlaY+A+1WqV2dka6XR6&#10;4i+u23rydQX06oL74NnKuvPfKmf+eKDrAkPiIKZfAlMTyJg5YnmxFqhyFdI5io7+Bvvat5J66yDH&#10;v3SKXeU8hnZQxmyij5aNd0EZE1uNJOg8GdIyFVZNsMvvo/R0BXPbBdjQhVOAyIrfYi60KGDRbWbZ&#10;vP293JvaxpNHnuep8T2c95fBMHFyGZopg5ptoIKQSuhBJDkTzLN/foavPfES6w6NsnPtRjZv3szm&#10;/BpGpEvWymBhYCUy5TZmHDyJd4xQYEfQJ0wGZJGrRJFf3bAJb9XbePn2SYIgoDeVw1AavPjwZqRd&#10;MMyOLIX6ITNvKRQZU3Lfhqt4965byRXy5HN50jgYQUIQDJPSNHFBCCNiwUxDMWdHibaSYo4K0/4C&#10;Z5dmOTh5huNz5zg8fY4GHrpboKMWacOgYDrQElgVjyhM4ygL4fkMyjw3b76Ce668mZ1DaxhQOQxt&#10;gKeSE3T8wIeGwMckIiKXgFHCRIhDAIZQHRMWbcSqsWYYHyKdlgAlmD12kGJaMrJjGm2/SCr9KJYw&#10;CRwL348QKo00DMyoig4jQpnHN3bxlYWbODlf/ZOxLvnVHwy3/QHrC+9/3743/LdP3Ds5OYk3nLg9&#10;rXCSbTthtX0wwiDE8z3cVIr111/P+a9fwI98XGG9DsKvwPN9bDNHqBS+7/Pi889z43s2Q1eqk6Vj&#10;1e44JTgYXLHuCobXrWVztI3Hj73MidNnOFueI1heBteKhSS1xkilMJQf6zhowfT0NDOnzvHkk08y&#10;mu7jmr41XLFxB6tWjZAzMuTTGfrd3pgvqzWGiOvLSx4ssXQsUpNyU4y6o7HqUdtMI7nxnudhOs7r&#10;w3Ioxc6tO5Mda8WuZoiE6n9pIxHtj0EJmtUq54M5loImU1MTvHruJGdmLjLn11mSPiXRQGcMpCGx&#10;XIcg1Igoih21Gg3ydqxLmM/n2bZuPXdfcRPXFDfRS2wJZ5DoUFtWUtBGYNiXHMMuYzX+fcOjFZQT&#10;06Q0Pc0zzzzDtddeCzLWhEm79mVOBTI5P7QLddM0qTY9JicnUSprf/Gdb3/ydQc0QK1/3ZpDiwGv&#10;lDWZri7WWN8CBWndIGjrpkmJEh6RbJDjYEykvD3FzK/kyXwhZKgaUAjaQdnWpZCXdQwjJbGEQ167&#10;eJGH1Uiz8OI81c+/SO5f3kl6gwnCRFmKKArIKYscoJTBmFFgl97Nb6+9jqnRCvsvnuL5069yaOYC&#10;07V56nZErdVAZk20gLpuUU0JooKBZ/icUOM8unQed/9e0ocdBtLdrOodYF3XCNvH1rGzaxM5LPI4&#10;uEjSSEwhMcxLAjprYsPuTgtOW/HpX5kOYcKZE2rFYVpKMGIVNAS4oUQFAiyDKHaFRKMJUEQyQEto&#10;aI+KCAlMhwvMcGr5IufOn+R8ZYEXlqdoNBo0KzUiz0cIAzNjgpYoZWBEFqmWJBXYGI2Ys5gXNvns&#10;anaNrmf32BVcu247fZleLDRGqLClBUrGARxFMV7FkkSxtikesbqohdVxOTNWOPhqJFGiMSZ9sEzA&#10;CWKo3KxF6anDlIISw9skfvQYwnoiVhtNqicNpEKVqKhGCEsykV/DnvJmJqZ3YxWN8g8nRPyQ1dvb&#10;u+/MmTObSqXSblVQCUMadBQhhNF5cjqOn56AVgssi+uvv57W3x2Eav11ZWjLsqh5NRycTo3+5JNP&#10;8rb7txOu6UcadNgRhAnnz0i0nbUG26Yn08P1xS427tzFaTXH6dnzVM2AC5MTTJVnmJmbotSq0yKg&#10;ErTwQw+Z6D0IBLVajbDUpDQ1y2nvCC8Ki2G3m/UDI2wdXMfG0dWsKvZRzOdJt3u7Ccs9xkDGqTMI&#10;Agw7HveHWmEL+SOhdoZj0CIkJIhVnBKWeqQjJqenqHstjs6e59jsOHtPv0LdDmk0l1lQLeZ6U0RR&#10;hKkFtmVB4iRlJU5Ztu3iGhajQ8Os7u5n/eAqRvI92KbJZoYYIk0WI9HPk3GnJ5HQjUWbY5a/wgAZ&#10;75YGBsbrdIq1rKTekoka5MwiBw4c4KqbrsIpFql7AaZj4PtxZ8OyEvWwREVVhxphx/3n+fl5PM97&#10;YGRk5PCPHdAP3Xzvp6999c/vfOzUZnJrNjAiT+O4FyH0QUS0TDBlGhqKTCoDchHYQ724meE33c6B&#10;J1qc/8Ys95RGadHCEHHw10KDjJVJzGIUvapAzashhEsNL35YIoOxM5Ly51+m2HcfrIeGGwtOp0Us&#10;4BApG0MKEBYqijNhD1DAZY3McdfQ6lhEpq+F1ppSbYl65DO9vMCZqXEqzRoNqThVmoplWAPFwsIC&#10;tVoDrTVLkcdJf4YDrRmC0y/iOClGRkbYNbaO7WPr2TI0xojsoSgLSBmQxUm4lQYyOS85r2GjrGyn&#10;mVabJS9QAYSGSQ3JLDVmKHF8+iQnLp7j8MmjTC7NU65VyWQySKExG4piOs+In+XK5RSDPYNks1ks&#10;JGnHpTuVpbfQw1DXAL2FLgp2ilw2S9bI0Qp8XMNKFEpe03BRKyoIK86W0WtaMhltXtL8RqAtgyAM&#10;sGUiEydUouSUHAVFEmSeA1WHs88+iajU2XGLpGV9ESvag4zKKDvhIgZJB8yrgTARboYlM8M35M08&#10;Nm6QroSTf/drtzzwYwc0wJo1ax4sz79wZHa28kd+0ce2dDxwW8EciBkRTVJJndVoNCjaNjfeeCMv&#10;PPMErVILCwtP+wRhnIHCMN6mbGkTqBjwHyQ6zKaIp12V1jKvvvoq1x/biLtm/SVf7c7OIPA9jW2J&#10;OFsnh+H2gb99spZIDGHQm+ulAHQXB1i9eiMgaaBYoJmM5QOW68vJAExyvjTPdGmR47PjzM/Ps7RU&#10;ZmJigsWTZ3lRP8W6nkHW9Q9z3w33snFwFNsSRH5Ezs7ErJkgQrxGzQgviN+/HfdklY7bZVGkqQYN&#10;js2e44nDe/nemUNMl2cJTIGnA6x8hjVr1jA4OEh/dw+r+4dYNzJGDot0S5N38xgYmAiypMkk3CAb&#10;E4EihYFK9PNcy+5YhYSRwjR+ummf0qpzvhDiEoi0jZjoPMshVM5OsGfPHt75K28mlaqyVK+TN2Ns&#10;RqSDS8Kp8pLoiA4CTNdkam6KZrP3D0dGRp79+zmYf8/68n1v/Oq2zx362BMXt3F7KmSL/TQZcTDu&#10;2EUmgRakQhurGRL2NIgiSDUexhIBvP3tLFyE8f88Tzd5RKjQoYFl5tGRxpQhSoUoXASCJg1CItBx&#10;nWy10uj9Psf+7Gl2rVmPe5WDYSpUVENaFs16AzeTppXAVA3AUFFc/61QiqctmB5YYENBQt8Kz0TD&#10;U51PQqcUQXJ//XRAo6uBtTVuFU1XljixNM2B8ZMcmDjD3vo8L56b4xszJ9m0ag03XXENt66/ktVY&#10;pERA2jEwE5/dSEe4lkRYIlFx8mihqQiDA8YCz828xIFDB5mcnKS5vEROWGzsHmbHwBjXbtzGquIQ&#10;3YVusk4Wabo4MhbSMRP55nYZFqmOnEcn2IQWiXB5Ij8hiZV9klKtg53Xl4Oatfghh7tOrZgo9msD&#10;Q8bDKKUVVgITzgo/eTEL5ZnI0/Ds5/eQGsmRv6NKZH8GQ76I4S93XAaUSjpMyoTEgXbJXM2R8FZe&#10;OnITM3r+zkffefsnfuKABujq6jowNTVVL/WX7iXXaUcjpSQM4pOvadu0wjigTdOkVa3iWga33XYb&#10;rc/toTVVI+ukkNqOdTu0RkhBmIi8aHTiPmXFB6Ig6GiWnT59GvOh7zC28W7cdBRPJrUmlUp9XwVn&#10;GMYlCSolLm2hMt5CV2797YGY0cZhmEaME4nNGLCERSFTQKNxuhzcrgI9q9eyY9cN3Khneer4Kxw5&#10;coSp8QmOHTvGqQNHeHV4HW+9/nbu2H41eTuX1Js2UkiUDpLa1sbAYKEyw4GZ83z+4DOcHD/Pcr1K&#10;sVhk+/bt7FizgatXrWNX93oyCHKkEh+/eMDe3iClfI26mLzkwhZPQ+UlMFkU0TnNWhY/q2UkI9f2&#10;PfxBvekggIlnXubYsWP83v/z3RCeoVKpYOUTh6IV7z8+J6nO+7Vtm4nxCWZmZp4sFnsO/8gz2esx&#10;ML/mj//r39ywjfe+87o5rrY/j+MtYVkBhh8hhUaaJi1dQylIEzsfVex7yRv3c/yTCxz/3DRrKr0M&#10;615aFQ+DiKyMNX093Ta5VLFApB+gdICFTUTEnBMyOai58//x6/C2VfFYLWkM+76HdJxYTy2KPURi&#10;zeEQbJNIxHpPIQIvafL7KGzsRIMyxE8ON7ozAIgdW+NuWVxnGjFKg4CAMGlnhUTUafGVmRd57thB&#10;jl04z/LyMlJpbtl5Ne+44z42GsNkMSlikUvu9AINXlo8xRdOPMcrr7yCCmr0pHPsWLuF3Zuu5vqx&#10;baylH5MQgYXAwkNRSapZG4sUgiwCA4N5FCFhrOaLGePVk0OlTGgLVqKeYSdMooywMbQmCgIM6/Xp&#10;irQzdtQROoqfHFvLdqu8U4hLQmQQxIRJP010ZIq/+P/8f9l1zSZu+LcOIU8RGH+NaxiI0Ey4lV4s&#10;f2EIwkDRjIp49tUcMO/ib54MOHxq6IG9/+Z3PvyjZR9ex+rr69t34cL3npxbXf2vjK7Q1pASdEQU&#10;BLHeYVs4woqdogLTZ8udd+I98wLNvfO0dAtTWljK6CCo9AoRqSAIkDrCwuxwFNvM3se/+13uvuaD&#10;kHIhJSHysR2nI9+qVeLVsqLOjnREKBSvnDjCxNJ8cmPirowM4xvSsKLErTVWgJeI2MbMNNB+iCHi&#10;HSPUKvHXi6ejXuDjq4jqaonruqRSKTzPw5YGr776KnMnL3LX1TewqtiHUW2RUzED/vT8FM+ePsxL&#10;0SyWZXWEulOpFLOzs7wws8zhpsRoBrhOFunaeEIRpGNWuqkNMtrArcUyD+Vi4n+tRIxtjIIYkCQl&#10;OoyQpsCWBn19fWxbu5GMuORZY9j2z1yjT6HiEqIttDfX4Atf+AK5XI4b7r2XqPEtlKsQZoIdN4xE&#10;3DD5+kgRW/1YeMDExARzc+Kjvb1XvC5B8NeVoQG2fP7/3Lt69cj1n9rwx6xOnyFDBS2XqTsRUQTF&#10;pgtC0JJNHAeCVg7ZugEz+1u88rBN8O9PkDtTp99IY2qLMFTxoUjGMFARWYkZlkCaFpERi/V1BQY+&#10;Pgu2wH7jDkb/32+BjdBM15FIbJ1CRHRALaAIjYgqcDyc5BsvP813Xn2Ok5UpVNZAOzKxMPBwTQuj&#10;4WLJOMhzbpow8qlWq0jDQJsS003hRSGRjk/xKowQkcIyHTKOS70+j+u6ZHu7qFar6FaEbduUqjWk&#10;Y9Ey4200FQmsMKZZSSkpZWWy+zcJw5AoMMA3MHFIBS62pym6GfLZNIuLc9SMJr4M8WWAZce515YG&#10;ePHRz0pgCFJK8rkuAltSrcQzRL/uM5zp5t6tN/Kh3W9iI30UgvZYL5YSjmirgq6Y+LVn7CtDJFFz&#10;bZuc2WqFFzixA4CJxPWBs1Uu/tULfP3rX+f+/9edrLu9hBL/DWWdgqiUlEUpwiDATAzhA+GhHajo&#10;jRys3cOf7n8js7Ozn37uN/7lR18X6fb1Pnm5XO7k5OTkk4uLi/EPbBiJc1YCeOt0H9o2H3GQBIuL&#10;XHXzzWzdurXj7ecHfjINuuStbUgDW9qYiWtW02t2MrgkVj3dv38/zz7+DH6DDta5I91gXCqO25oZ&#10;MzMz7Nmzh6WlJfL5PLZtd7TxHMdBa92p1S3LYmRkhLGxMTKZTGc61Wq1Og5hUsbZOJvNIqWkUqng&#10;ui7FYpE1a9ZQLBY72iaWZXU+gzauueOAsEKByms2icIQM8Fbt3Ep+Xye9evXMzAw0NHPTqfTpNPp&#10;y/W8V2pbSEmxWGR4eJhCoUCrFetn2LZNpVJh3759TM1MxZNXySUT1J9aLEdfpvQEEFaanDp4kIce&#10;eogbb7yRdTt2QLUaTymjCLM9fGz/HIaRKNe2RbNClpaWmJ2d/fRrWSk/dckB8NI7P/ThO//kwT/6&#10;9OnfvfP+rR7XqT+mN1BkmgphNvCyzdjJQou4I9usgHiKSu8EGU6h/tdtPCeW2P1EiNVYjYgGSAmT&#10;jJohoElLNMAyUMpBRTa2cjFCQZ0aaRy6mzY3NQWL//EgRrkH4/+6OR5vW+CHHqZtoaXER3WyzfLC&#10;EmeyPq2WJC0szHrEqO7CbJoxISKKp1Cum2V7vp/WeJ3e3l56jEGmZInFcpVCysHTmsiV1Ot1spk0&#10;2vPpq0WYps1caDHUs5aRsIvS+dN0eRmkJ5nKWDSVxpLxoCJfbpFyszEWw4N8MzHFQaIdk7IOsG1J&#10;ZjkkG0SsT7msdzM8N34CdEQmNDAqkDdsLCvDhZRPPQjoVS5pT9Lj2aANBrdeSSqVYvqlF+gLHJp4&#10;mCYEts95OQf1JRxaILNgaFoizrWuShSXkk5HmNTFJkGCtW2XiAZKSeyVNldSoAxFpEJcYaNKAfLp&#10;Bo9+6ptk1phc95s5KH6OSHwHYR8iFKDIok1NuhlhSIvQDGkamlAPUfI28z3u4eunHJplRp77t7/2&#10;0Z95QAP09/c/Nz9/+g+OH5/6j9dvFomyUTMe+SbDQ600Oqk3kXFGjkREfnSUt71tLdU93yQIA1wj&#10;nmgJIbCFTVO3EsaCjWmaCCWJAh+HuPNhYJAiRbW6zFNPPUX39TPsuvdu8H3slEMYhSDjg1KQdE/a&#10;mTGVSjE4OMitt96KWm4RtSLSbopTp06hjbiX/s7rdrM4M9fxZPzemSOUvQaejkj3FDELKR577DEC&#10;r8Vb3/IW8tWQYrHIV7+3j+7ubvq7+ujt7eX6bduIoojaUIZHnnuacqPGjTfeiDg/j22l8MOAbVt3&#10;cvjYUfr7+zk7eYp8fw97Xn2ZHTt20B86ZAOBLjfZuHEjF2mwevVqPK8Z4xkqZa666iq+cfIlZmZm&#10;uOuWu9jQM4qYrlFZrqPH+lm1ahVpS2A7ksWgxMzMDGfOniaKopgJcwmY8zqK0stbQ2ql81B7j/cA&#10;J8ZJqzBifHycAw98EyEE73znO6Fbx7xI+3L9kjAM485L4mIlLYtWvYWbcZk6O8XMTOoT69dfdeDH&#10;Epr6cS5+8L13PvKG/7Lv+uPHxnhu6O1clT3OlfJbECoashDb45qLRH6AacfPczEaJwq+jbIW6H7T&#10;fZwfv5kLX3yV6+bO01wWNHWWolWk4FfjQjhSBCzjOQYYIaEUBEGIRYBlWPRrQfPFKbo/YcHCFvjA&#10;CKoZlwd4MaDHNqEc1nCEQTqI6+qeyOH6/AZCv0S37ZKracKRES74FTzPY2DBZbWzniD08Bs+Y0M3&#10;0wp9FspLZHp6CbrT+IVZpibGeePgdRSiKquHVjMTTbMqWsVgI4ulRvjg5nsplUo0h3OU9HlmW4t8&#10;cMMbGJ9+hVwuR6FQpJgqsr4vzeqx1RysuOTTXcwvn+bu7BUUlEmfU8CTSww1egjkBkZHR2lUlllY&#10;WEB0CTZlt6JHDb5z+DusdrvZ3ruGYOIMhZFRuvsHOXvsLPdkVzM42Mtxf4pn6z6nFZiGRdWSNDAI&#10;RYAlLNIJ1sa3Lu83G50EHIeIGQWgBEbiPtXoDI0aSEcjEdhhGh6sMvnAt5m/cIzb330T+ftPElqP&#10;U4m+jWHXKdSSXrhbI2XFPT0VKlzbwK95zLn38erCFTxyZANVvbjp8bfe/Yc/lnDNj1subd269VOL&#10;i4t/eP78+ViFP3na2jpkl6lERgrLtpFSxr4ZUnL1nXeyadMmlpeXcRwHQ17y4ksk0QkJO/6A7Syu&#10;0TGCz3XJZDKcPn2ax7/0JU4eP0ObpNEZCiiFa7qXPP2CgAsXLrD/2H6effZZZmZmaDabMVcvYa+H&#10;YcjU1BTj4+Ox5XEqhWVZ5HI5KpUKBw8epFQqXZb121w9z/OoVCqxqX2CFlMogiCg2WziGA49PT3Y&#10;dtypOHz4cGxO2t1DLpcjShBwQgi6urowDINsNsvU1FSnEzIyMtKpy7/3ve8xOzuL53k8/fTTXJy7&#10;yPLyMlaCF3788cdjJzHL6vjgtGvpld0l+TrL48v0qH8AN7R972bOn+fYww9z/Phxdu3axbZ77wWl&#10;qNfrl/zATYPOqHJlwCTxYxgGJ06cYGZm5qEdO3Z88seWAvxxv+BP7n5b/Z2nFk7uOd7zh3qk74/G&#10;0mXS1gy+qmOFdezAis/AbjzbkLqCaVYIUhVqjTrZ7cco/t8HeaUUUj3VpL/uIDwPn9hBSYmASMvE&#10;LS0gpzIxFEYKqqqBajZZY9u0ahnEtyp4+lH4N31wXR4cCC1omiaSEFcIJkUdt8slijROxkX6MVwy&#10;O7SKfXtfpjuTw/A1lu3SUoqGUuSkxFCSgp2lUWlQtNNYhkXoh0QRtJoBBbeIoSR96SI9qQJ516We&#10;KVOtVsnlckAaU5hk7DSB77Nu1WpmZmZo1ZukjDQ5M4UZwlj/Ksq1KrZ2KLhZ1g5tZmlhEr8eD+RN&#10;JVGtkNE1Q4xb56m0agz1DXNm+iTasInyNnOmR0E1CFXAgFPk7htupuk10PUWxa4ijplGRCAi8MNY&#10;YDKFwFlxJgyTvoXdFqD0YuirFUNraEgTLSNi/jVYSKQyMEQ23hmf1njfOMGeF/axdu0G1v2eBVs+&#10;C5W/pSDOUk/56FaLVhoMQ2KVErpXKiJ0oeHlqKdu42/m7mf/TPDxVW5P/TM3v/HAjxufP9Eg/6sf&#10;/c0HS6XS9iNHjlCr1TBNs8P2pu2kJS6ZAEhLdDocoe8zsnkz93/gA6TTaar1Ks2wiYMT4zx0uAJ7&#10;rDsuVVprHOHEXRLfxzEcTGFy6NAhvvvZz7L06iRYiUNSkjWiKOooz8dK7w18349r3FqNvr6+Dsa7&#10;2WxiWVYny5VKJVzXRSlFLpdj69atnezpeR71ep1yuUytVmNwcJC+vj58P9ZaC4KApcZSZ9dqZ882&#10;slAphWmaTE1NkcvlOl58nucxVZnC932CIOh0WEzTpOnFO4plWQwPD7NmzRqMpNPUvkYIQb1eZ3Jy&#10;klarlXiSG50uSbutt9K54HVJG63oMbe7ToJL7KXKZJkjf/u3PP300xQKBe657z66N2wgKJXiC1y3&#10;s1NEEQTBJXQiCbTedV1KpVLsblavr/nGR9716Z8kNn9iHadV6+596PzZyeC/5EY/dH9+lp3uF8hW&#10;sp2xZZjYcDmNPlTVRLeg2B3Rcr8D5mOYH/jXWIHLhc9NUTvh0GMP0uNLdMNBKBO8Oo40CLDx8ZFa&#10;4tppHKUI/RBpZdE64qq5Acpfn2Rh4RG6P/YBuNrFykOYdpg2IBMY+IFHwbBJScFUHiqqwfzF02xc&#10;u47xiyUs1yByW4R+k0gGZAtpTk+cwUv7BG6LmrdAqynxWiU0TVqqylLoo3xFOh3iuj5KBOQGUzSM&#10;GqVQUG55SMfD18tEskZTOzgFiWoGaLdJS5eQ2kOHLYKUj+0qQlXj9JlDDHf1gtkiO+CwXK9Q9uHI&#10;+DK+69GI6pyaOI5Ma6ywjuvlyAQmilhbOqDFselzrNm0jiO1BfC7aGiFFDY6snFNB4nA9Y0YwGHF&#10;0Lm0aq5IcQZhQk4wY+ogNi00mli5UMVbYQnYD3MP7OHIMy+RTwWM/V+K8N5nwf8rgswUVhRAxcCo&#10;9pE1BvELS3jhPDjxbLGhDJbNdbxiv5dvn+5ieXzkk2PDw4/8pHH5E0Otvnb/nQ9kMpnJw4cP/+HC&#10;wgK+71/S812p49FqsWfPYb797cMsz8zE2hpCwOIiW++/nxtvvJF0Ok29Xo8zSsI2jnQywSPCTqxl&#10;2rrBHYyAiocyjuNw5MgRHv70p5ndfxrTBJ948tfuMfu+TzqdxvM8fN/Htm2Wl5fp6+tj9erVnD59&#10;mnw+T3d3NwsLCx29ZM/zOv3ffD4fZ8tm7DuilGJ4eJjz588zOTnJ2rVrO1/jurH+teM4tFotLly4&#10;QLVapVarcfXVVydQ1Rrj4+OxI0JSzxuGQbPZpFwus379+k6/enl5uVNn79y5k/7+/ktKolxyLigU&#10;CrzjHe9g69atnV2p3VNv66y8Frn4+hK1WGkLFOuTLNR55LMPsG/fPqSU3HnnnVx9zz2wtITXamGa&#10;JnPnzvHSvmkO7j9FdWHhEubGiuWZhRDYts2FCxc4f/78Rx3HmXvg/luf/Im18l7vpPCHrSv+/HPf&#10;6enpufd/uukpdqb2MmxPYtd8HDvP/LElTnynRLPqs3r1GpaXl9n6AYfMQA/LXkBX9zBMvJ9H/3SJ&#10;pYdOMDazji2lHkwUZszpYMlJREa8iJzlIkKFpyNqTne81dJABTWyhk0Y1alvL7L2Y++A+9bwQvUE&#10;/+rRP+VMbZJUX4ahoSFqtRrpdJpuLx6yZLuLpFIpJk6eobe3l1Qxz4WJccyUgxACV5pks1kaoc/U&#10;3CzN0Ke7u5tBMxVbkBkGy8vLGK4dD2laPqZpUknpuNvhewwMDJCpRDGRIWixefNmju8/SD6fp+bE&#10;QTIxNcnQ0BBGS5GzXJr1Ops2beLQxTPxgCqKMAyD7nwO13WZKy9xYWoCK5vFdTMMydgI1XZiWlWr&#10;1aJer4MTe7lPnT3PumwvH3/zB3jLxptiX0At8ZI92gkTdoqMhxxamnixn1nS+Yi9dETDgSlg3wIH&#10;PvdVjh09jeM4DL2vwM0fsGDDg7GVyNQ8rVbII9+ap1AokJqYBQOuun8H5nADO3+Wpgtno/s4Wr2J&#10;//LkZsrl8rOH/+Xv3PrTxONPJx0JbN++/T8fOXKEY8eO3Xv9zW7Hg2NxYZGXX54jb6TIZNI0m02W&#10;lkoo1U+j0SBCUimXyQvBPb/6q1xcfJKZbyx0MMymiOvpMAw7mboRNLAxMLE7dachNa7rIiPQkWZy&#10;cpLDDzxAX3ADA++9jltuuYXGq3uYby5y8uTJDqu4JfJxnTlxMVZlWigxPz+PnctQrlZQRnwqt5Mp&#10;ZWQIvCgkQFGr1Sj7ujMRbDabSMeKX7sVB3ktE9ez0jKp1+t0e7HPOY5JqVSiMj1PV1cX86rV2aHG&#10;x8exfEhLi3q1ysLCAiUVu6VGWseZXsWfrzIlXhTgAdVqg2Y9ihn40uzU61EU0dLxrjY0MMDt1+5m&#10;48aNbVEVMJKdr2OSaXZgoUorhIjdFtp8yXqzTrYlaB45zbN/8iBzExWkcLj77rsp/soYdD9HuLxM&#10;FEU4mQxnzhwllSpw8803k6157HvqW5w7d46d2zbTbEFgxHX5kSNHaDbHvrphw4aHftp4/KkzNMCb&#10;//yLvz+Xnr7lqhtT7/3A0AXWB8+xOtrP4imPnnyOxamQg8812bAhx9j1/ZBpQMGiUSlhpK7AMW+B&#10;+c3s/bPjjD9YZ311PaPlDAKNxCdlSUJVScyKogQ1lyVAEhHLj9lhbHQfOTAbLJIayTBw75W4H7qJ&#10;U9ky4yxQSoXIghMLsixWcRyHJnErLBvFD0jkJj4sUZxpHV91xsyWZeEb8fYuI40lJJaO7e4COzHQ&#10;8eJSx3fjA5tt23j1JnlhxS29tE2tVsOK4vH2YtSKH8hQoRseKRGXXEFio1fVAXYmhbTjkkSGCqk0&#10;IozbgtqOHzhTxv+uRXyY9sIA3/cp5IuEYUhvoYe1fSPksHFX9JnbU9U20taIgoStHZcZEjOO8Rmg&#10;AY3PvsQzf/0dZD1+f6mP9nLHu3IwepxW62Gc7OFYe93Ic/qYx9w3PHbs2EHP+kFeefYxrA0wdN16&#10;Ku4gS4Ub+dyhDRx5uf6JbNhz/mu//Ruf+YUIaIBrH/jf/sYpnH/vb62f541jM4w0no+Jf2oYlh3w&#10;++KWR2YenAr11hJmLk0zWov0riLv3A0nR5n59CTT355mpJzGRKJoENv/1BNhr1j40SODNFP4SiOl&#10;JBNqECGeEVK1mtTsBhe6PKy3bmPdr9/N8DXrKROxTAMHB5c6Dg6NhMNXTA6fTRQGNo3E5iifZCeV&#10;6EcHxA4FsR2xRibXeZeYS2g0LURHg8JE4iTw1FrSHnMTv5l6R3tEYhAl7BKVyBjHZNoA1WGDuyu+&#10;dxj3fxKOn+w4bsceke1aWSSfm5mINAbkiVkrURiSTMCSK8FM6uso4TRawiHygKNlnv7LbzH9+CG6&#10;Gg5uYLF7926cj43BulP4y1+BzIvYXccgDKk2LWS0mvlv+hw7doFUBrp7YfubV+P35yjb/Tx2xuaz&#10;B9d90ow21L/76//zJ34WcfgzC+jfO3Ck+MILL/zXdb3N9777ZpMbM18nJfeCWSYHiGULxxmFJR/K&#10;Ns/tOce2ndvo2hWADqlRJJu+C+bWsecvzzDx11XGSiOMeD2kWgoZ1dAEGGYMwhGJ07sWOSIFKWGh&#10;tcGM8GIJKyGIVIMlWUdu62PTb9wLt2+G7UbbVT5Wz8zEgJj2eaexolNlAI4f/0UbMWyhzcNIJ7rj&#10;QmoMQ9BMMlw66Vz6xNp5QahxTQE+CBOqIsISRhL47behYoLqyhnDa5gjQVIGxJ0HgZ0A673OMS1C&#10;aIVUEaaQCGleMtReyRXskLOjGIghw3gErp0EMrfiw/CAaVBfOcril/cxOTlJTcxTyc4j33clb3j/&#10;WozRh6iHr5IN5uOvryvIZEDMxrDQUBAs1VnwIDO0Fiffy4xew4PiGl541KC1OPjxb//uhz71MyMc&#10;vFas8ScuO4b6W89UGzOzFw9PBouv3n7NqjLd+QrSrMYseHJQ1wTjszz6cAknDRs3b8RvnkbrCJ3q&#10;Iqp3YdrrWD14I0OVQWqnKxgVjREp0nY8XopUjJYzELHKprYQGETEmlgim4r72L6HEAqdMpj0Srxy&#10;7hDT5QnE2gGK+VhrGid2tow1LzRSCkKIjdGTM725oh+kV2zNlm7z30QH+N6+XohL5pOGFAidmN5I&#10;0DJ2xzVWUDOlELEqBLHmh2GIjkdktEJvWgqRXBu/JkCQkFJjgReJKcUlbp/Wl0gPSre/2WU9LhX5&#10;ib+MSeQnvucG4GkaF0sc+vJTvPD1JwlOzdFqtbCzgpvvvZ4tv/5mZLFGYByg4U+S1k3OHJ5kcbZK&#10;2ggxzRbCcSCIMAoFcsUChpPHTmW5uKj42uk60xesP7li862fvG/tSPALF9AAv7p27OLDc4XMK+P9&#10;qaPBrq2tnh30MYVZd7BSLnPjUzz7dShaaVJRGrPlsH98ku6ePHlzHNM9TUPvxRqukL5zA2ecOuPV&#10;eeYaDUSokaQJIgup00SGi5RplKrjuia+kjR1iOWbGKGBi0Fa54hwyFYEw3OCoVeXKT16iH7RBaP9&#10;MVU8sYGQRhzIYcJeSQF2EMVpOVIIqQhk4g9DhNP25CaOVoWOHQqSlGokZCmpQYSqE73KiPu+hlYx&#10;Ez6Mxb2lTvr3IkoGSxFCKEw0UimMSGFEUSfwhYix1bG2KkkZImJsuG6zTGUnpuNvJvBlrNkTySCB&#10;cTqAJNAmChlr5Z0H/vYkzf/8NNXPHGBDNcesWWdmxGP4472MfATU4N/SSv03QvMpcsYCcnaEU98u&#10;s/BCN7Xj3ZTOdGEba2huPEsj6+FlUiypAi/W/g2fP7CFl8dXPdK/Zuczn3/D7S/8LAkGP9OABnjP&#10;pqGTXzu/2L8wd+TVjHF699UD4xSEotWskJEGBbWd7Tt2srywwCuvnKVns8uadf3ITKxJrI0s9QUX&#10;J1jH6i1vYYsawZ/0EAsNUjgxmwWIVJTcshj3oTAwiLO1FCZuUr82CTFMcBwD328wYzR4+vCLHJ+Z&#10;IFvIU+x1YwN4UxLFG3diEZo4yiQSViQCMjqpjS2VSBkZsT94x5mxPU6WYgUYQnawEIGMEk2PWB2o&#10;U1MkkrgymerpRAxYtOsPkdjDtmsHIS5jWbdx15cNALVGGIIoTGppEWf0djllSiOB3EQIaRKFcPHV&#10;Kb73xUd49WuPUDpykSGrj0ajgbuqi7s/+n4G7lsF9iT16Ay+uoA0yzgChDeKWU5RmY0nrwvVOUrh&#10;AulNHqmcTasl0HTx2PcyHDzX+HhqeN3Mt9/81k/xM14/sxr6tetN//3rv1+r1dZcf9XEx952pcda&#10;+2EGyrM4luDCofM8/yTs2pVhy3VjNIIF3EIMuDeqJqHv4PmaTPeVkL6a+Vcc9v/vp1HfS7Fu3iUT&#10;9iHDVCwQYzYxLUFG+ZiBQqqYBR5Ju1MIx4KSNaSU+AYx7tbIUMuZ9L9vC6N3XwFXroJcQhJ3FV5C&#10;+zfajHIEWsWqQFJKvM6BT102dJA/5qyqzc3riA/rH8ASYQUjO9HH1isA9e3uRrvoFgk/2A9CbOsS&#10;lEihEErGSqUq8eAJgCpwBPjGYRa/8gLT09NoQ4BpcKxvCeMqwc3/t1UMbV8G+1mWl6YoBCZEdZZ6&#10;YsBWV8uGqTrf+u9l+vvh2rtvp2qE6JE6U0XJKeM2njqU49nn1j3Q3d194NsffNunfh5x9zPP0O31&#10;oau27Hvw8Jkd1fK+B4pM/sqGgSW6lA/LJcKwxcjAAOu2bIFUhGGELJQXOHKkRGl6mcpymeVKjd6e&#10;tdBIkxm5gQ09NzFQ6aJ1Zh7h27hmNp5+OQKlI2TgIZW+1I7S7RudeJPLeCtXhiAQmhCTlgVPXdjL&#10;kZkzqHKdXMbF7sqiHQiFamsjxVrISiMNA5GwbMK25geX+y6KFYpCr8dRdeW18odftCIzvybWle5k&#10;Z4EgDCOU0khDYhjx6dcPfQxpxGRiYaC1IEyq1vJEmcNfe4wDX3yUY0/ux5yqxrgLKTBtmy33XsN1&#10;v34vuSsEXvUoy7VDZLIurXMTXDg9TtQXkUqlcD1ApukmC0D30CAX56ZJD1q0cjbPHq+z7/Dyx03r&#10;mtZ3f+2d/4Gf0/q5Zej2uunP/ua/2rZdvuuWhX93w8BFtmQfZ6g5j62riEYQ96U8l71fn8avFbAz&#10;Q/hRyJW3ReTXpsBs4Fkgu99GUNnK3i9PceHvqow+m2WwbpESJkVtYmmN0CoRmbHwhERp2dGKc4gS&#10;bdGYJd1MQDY2MuYsSg+5sY+1d+3CunMX7HChPwau44A2L2VKHcUd8PhUlZQTUqyMvssPXz8O+uD7&#10;MrN6DZwz0bBILgyFSaA0biQwxQpYpglNIExe3gHsuoKajLsXJxbguXPMf2M/Fw+eopjKI4SgLDzK&#10;BVhaW2PVO7Nse38PucGLLJa+S1qYpGqK1vkFDj49S70Od/3WBpBz0KUJmk2CUNOoRzipAYTewCuF&#10;u3lssoeHX8wjpXxg77/4tQ//POPN5Oe8Xvif3vfRO/7yq//xxRdf/Nd9V7T+eOuVIoF4tEiZDmQc&#10;jn1vgjCEW9/0JghSPP/C8zSbNfLahTDESqeYnpsja2zgzre/HfImc5WTVA6cQwYKFcQ4MDM5eYWE&#10;sQCKMEFfyphqhax9m9GCBhMTy1LMLixw4jvfwTu0h+FbtrDm9l30bB7G6DMwspfaaW30WkzekD8A&#10;PEziKQji72OFrLj+h16S8Bl5jSmRXPGFhkyCOVrRhjETy42k5WcDoe+zfPgcE88f5szeV4mOlBie&#10;t1nV10+jVItfK22wbt1q7vroLXBTjYbxHPOzMwTaI+UY+K0W4+OzJJLgzJ08Tf+2IqgAK5XCUgLb&#10;kphugbDlcvbsWfa+cvrjjvOWTddff/3v/7zj7eeeodtr2xce2iOl3H3TlbPcv3WB21t/Q7G+hJAh&#10;h56YoHUSrrvzXqoLJfYceInNb5aMrSliGh7Ctgm9Is1WEccdxE5fC5NZDn+9wvnP+wwtOJieJtuw&#10;yLcMJBZCxhO/qkwATQnNPxXGw49UMuhYJiBKpBSEZRIIRVnVUbaA/gxdG4cZvnEz7L4C1tmxLkhq&#10;Ba3DvhTbkLTrWKkH3Ta4j//UqE7LLb7I7rCpV2bkqMPhu5S4jXYoJwLgWhkIU6z4fiFSewglwbOg&#10;Ysb18aEQDkxQ3XuSi0fOoherGCrAdgxEymeuVWY8F+Fs7Gfd24rsuC8LI+fA34OvxsFcws4oIt9H&#10;tzThUoDrr2LyzAVeORhy66295Hc08UyNbzos5Qu8GLyPl06v4+nn7QdN06y/8Bsf/Mg/RJz93Gro&#10;164j3cMPT05Obh0/++i5kfT8hiuzE7hBk6hVZ7AoWTwbMHNuiomZOVKFHDvvGAXhEUUtzpys0mw1&#10;KRZH0bg0lwwcZ5j+0d1s6ruT7Eyd8TPncUKDPreIUhpfxTz9VtJ/kEJiSomtY90NMzkkBYDrxgfM&#10;etgkjBRG2kZJWPKqXJifYv+Jgxw5uJfZC2fx69VYBtc2EGmnE8DtRsalWNWJ5givEQjQl3Kr5tIQ&#10;uh3lQv/gyiOpyLWO+9FCSoSQl64TSVjrkHC5yvKZcZYOnGbqiVc4/NAzHHr8RWZPT2CEgrSIpbYs&#10;y6DSWMJI24xds52b3/M2+u9cB+kFCM/iq4tYjo+ijudV0FpjGzZmqghmP/l0Fh0soHVIfkTg6Qgr&#10;nWXOD/juYcmB48EfItfx3K+9/3f5B1r/YBm6ve79zBc/Vi6Xt990tf2b910XMJh+lMHGRfrOzrJY&#10;nsQuQL7fJTByiGgYe18XT337KXbs6qL3hkGao8fRroUht+LXhsllr6Gx2MP8E8sc/bsJavtMhqtr&#10;6NO9uM0IqeqYwkcaQfIDx1Mxrey4FDGqMUgeiZXQtlqtFiYKW9ooFRER0ZIhzZRBM2tg9OYZWb+G&#10;zNbVOPesglwa8mZsOGIlv+1OczieNEqI5KUhXDuD2+pyIH0kLi+ltY4xyYIVJUX7d0hcKNeTTsX5&#10;RVqHTrPw6llqxy8SXqhgVxU58shktB+5BkEqZNkrU82WmLmln013FbnmbaPQdxqtv4zvNzArNQxl&#10;EFzswrJt6G1Adx1PjhNZ4EcOhsiRaWj8pks9laXSv5Nn2MVjz2vOnR/+dBRF1gu/9pGP/EPG1z94&#10;QLeDGm8/16+f/U/33DDDJrPM4JIHogRuHaSm4Zs0KgUmPjvF1JTH7jsHEOl5zq9WrNoEUbgeR2wm&#10;aI6Rc67ArGyEIxkaDy1x4bvT+BMeRW3hGD5St9DEsrrtgBaJiKOSMZskiDRBGLfgTMPsBJpOxs0t&#10;K6RmQ8kMqFmayJKUcgazwxW6hwcYWztG/9gIuf4uMj1FMv0F7EIaCnFAKwnK+PEDug2yjxH8ENYD&#10;GssN6tUauhExd+QklQvzTI3P4I2X0HNVshVFv2/S66Up+i6iGR9/TcOkanksBkt0D3ex9r7tcP8m&#10;uDICvZ8WL+ClvoVhaOxag1f2zFM6G4/4d9wIq3f1EhUW8AQEykWSJdsEoYs00zmOeF38xYk0xy+O&#10;fMrzr+1/8dd/68P/0LH1jxLQAPd946mPXbx48Z2bVke733JLxE7nJdaLZ7H8k+SbArx+Dn9nkuhc&#10;Xyze2Ocy0Zxhy1tg7cZV0KgnnnoCrVLUM6Ok5A5ktJGJMw6nvzHB0mN1ihdduiddVuseIh1gJ+Cf&#10;itGKVYaCeIyipEEkIIjChFQgcE0DwmYyO4y3fd8wCLWkKWKAf9qKKV2eiPClJnQEbjFPYbSHXH8P&#10;qd4corcLsk48wCmkYXAA0g4EIRRWADjCCKQVp/OGB+UqzMzFpn1LVVhqoBsepalFpibG0cs+5qLC&#10;xYmnkoCDwjBAJZNAzxIsOop6JmAmtUSwqs7o7YNsfeMWercGYB3Ga7yAZU4iIh9hm+AHHH26wpnD&#10;EffffS+Tk5McOX2YO+7ux12vwA6IaNFwBLNcz5K8hkOLq3jmoMnx884D/f39z37zXe/49D9GXJn8&#10;I63vvO2OT93/8J56eel7zz3xxEv/rmdnhS1rLYzIiJmZLU1vb47BgRt59tFHmb1Y5oo71jMy1oy9&#10;sQ2DsFrFiyCVcRNFnhoWTYaG1rDqN94AazxKXzuKp0pEk80OH86UJlL6nf5tpCMipRGJ2qVSCh36&#10;NMMmWZHAMttVcYKtaHP4VBg/GJYp0VIT6IBSqcRsYxF1waTkVzEyLsoW+FJj2AI3k465iSqkXJQd&#10;h1QVhJjCxMVA+xGq3iJqemQiG1oRZkPFGnaBREcheVJknAy2thFKx71ynYzF2xkr+Rlt22b37t0M&#10;vmMLbDfBnsFf+B7L3nlCc4mhEYtmvUJKmR2V0nQaZDbLqk2bODt5OFaKMgqg/ViMJgzRhmZiYoJ9&#10;h6Z/5czEwL1r1r/5oQff/MaH/rHi6h8tQ7fXR765b9P5yfH34s6zYYf/R/dur7DZOUr34lMMySws&#10;5XjyOy9jWHDbnevBjUkArXOb2bd3P83liDVrBtl8ax6VL9Owq6S7C/hePw47EcEVLBxPcebFEucf&#10;X8Q7Vmag3kevb9Fbz+AEKURkJXy5eHQuEGip0KaiGVYQUiFEhIHADAWWNnGSMWQ9ub4tMYzU+Coi&#10;UAGRuOSFrUVbBkxd1lM2Q4GRTDUDFaATVVGR2ERIZEcyLR4Uqc4DZZomjeZycsgtYEiDuvBYEA0W&#10;84ss9VYJ1llsedtGRm8ZpW+0Qmgfo6kOIa39uM2Q4IW1tFoteq6oQLcCo0oYhiyMF3jmkTlWp9IU&#10;c3nml2fYtauHzDXruahqzFmDlN3dfOPUAIf2iU96827f8x//Fx/hH3n9owd0e935mT/7I2Uftu/Y&#10;MP/v7lxbZlf2HIW6hqUcXr2BMELsvAPOPHgeT3+pRjqV5aptO3nppZeQgwE3vmMNkVWhHvmgR5HB&#10;VuxwJ3awA6INcCpD9Pw5zj9xlsbpadxZTUplsBL9ZQsbEs28AJ+QAGGGSEMjRBSzkwIwldEJ6BZ2&#10;gpUOL42YhUBLHfvuELOytWgr3asO91JKeVlAx9p3sYaeEJeEltvaekIIFFGHGxiqEEOqZEKaT+Cv&#10;PlG3Q8+1PXTd0A+3r4OhMmFxGV8co+y/hFuYwEm/ilFp4l7czQuPPII7orjiRhtz0I13QLmTyUMV&#10;lo7PE3o+O67OYI2O0rAb1LocTjfTfPdVm4fODH21J33n3kfe95FP/iLE0S9MQAO84+/+24eOl5Z/&#10;f3Bw8Po3bAjYPXSBa9wXiKr7sJ1l0pZDrZJmcdzmzN9Oc9ddb2a5XKdarcLoBQa3Geh8THAVkUTo&#10;LKHvYug+RLoL5Q1j56+G+iDzxyNeeXycyssTuNOS1pJHatmmxy/SExbJ+C5mJBIIhegQS0M0EgvT&#10;iDsiUlUx9CXxxfY4W3XG2klZI5MMm5QB7f+WYZTYSJuXEHNcEhGXaDw8QuERigDP8NGmQloQaMXF&#10;LsFMSqFTguyqHoavLbL6BoO+7XVE3zSo04T1SWTkIS0FrRpYIb43HRtpHl7Dt//mMBm3SC6XY9Pu&#10;PjJXWDRS+/AlIByCKItprKVcX810eiv7lwb4/LEuFhYWzm3JdP+Xb7/zQ5/6RYkhk1+g9bVf+a0H&#10;3vjol0amp6dLL5VOPFBYO/uFvoGLbBnLEYRVGo0mtl3EdV3SaYu5mRmWSjXm5+e54epBTKuClzCo&#10;TdNB+bFaqN/QeK0WMgphYYGgbtI3diX3fOh2uN2D41UqB08z88ok3vkGqqwIoxCJgZV8RLIjM6tQ&#10;KLzIgyh2arE66OmVeI62kHri99fOwElm1olYZEo6SBWDpc3kVdr6FwAeXozBMIxOuRFGEUpohGnQ&#10;09PDthuvYPCa7bCqB/or0HMO7IO05udphLN0F018r45XKWGJCHcgj63tuH1hWRQKNs1awNmz45Ss&#10;ca7MD+Ju1khpJF4pgiCIGfZHjx7l0UOv/uty9o2/MzQ0tPfbd7/7U79IMfQLlaFXrp2f+fx3lFL2&#10;xjXyzl0bF7m7Z5IN+hWK9ZdxbIeJ0yEnjywQLcOqVTB2A6Qzbkz0bCmYH+PC4TKnT8wwOjpE92aL&#10;vq29aDkfs7W1xJBp/NTV2KxHkEYtFVgYl8wdbjF5fInWWc3s8XFyjTQ53yAXpEgpk3QUe84a2sIW&#10;NoZOyoIE22wSi7lIpdFRW9D9ctCSTjAm1XQrKTXiwAnReFKjLIHvKJZFg4brs2RVaWUicqsL9Gwc&#10;YGTDavrX9DK47SJ0TYITELROUQ2PoeQsrqzjBmAGawkvwpG9JTzPQ5k1tlzfR/GKOjQaUOvjkb+b&#10;BBO2bRtEqTLpLPRt6yOyBRdT65kzb+fhiyMce9niwunWg8Vs7sh3P/qBT/wixs0vbEADvO2JZ35z&#10;6sKeN3ZZ+w+8e2PzP96zZpkx43Ssh9caJGr5GF6ACkPkmnkQgtpSlWxXN+PP1Dn2sse61aPUajVK&#10;Zpnr71qNWWjhOA5evYXjFFgKNyKCMQzSZKIxDLkWvFVQz8BiHv3yCZiNqF+cp3axTGN+mbDUJPIj&#10;dCDQfhtDAlJpbGFgCQOhBJow9jFfwfVrlxJtTsyiWUkOi0kWNiSRbSBTFuRM0sMFUiM57FUZ8ut6&#10;YVM/9FggI0gr4Dsstb5HTVXIFCrYhTlCpjHVMjlhQ2WQ733rJPPn4Oabb+LYmf00LZ9b3yEx02ko&#10;d/HCd8fpGSiw6aqrQFRB1MGpELgGBxpFnj8/wncmx/6gsbhhZNXgtV/94tvvevIXNWZ+oQO6M4h5&#10;4Jsfmyide8vwmHXnG7ZHbB2sMGReoIuTFDhIihIKSEegqmB763nirxYY6x9lw/oNVJeXqRnPMLQh&#10;Db0mRAFL8z1EUUTfiEnkL2EUBFGjQeAPoHU3br4fIfrA6gdVACHwSgJRGaE0rqku1TBaLicPHMYr&#10;h5gyS2WhgV/RWDqFGVqgDQKVGCLlU4msQYhpCZRuIiKfQj5POm1TSYPsSTG0JUOh3yRfSNMzbGJk&#10;Gpg9VQJnEs0iQdggaiyQ9mogGyinwfnzs0RHu1m3bh3OSBPEFF6+FHMKqhblVyTH/tpjy5bV9I91&#10;8+LBA6x+T5GhNWlQNRrlCrgWMt/NkjHGgnktZ/xN7J/sY+8xKC02vpo3Mief+Bcf+INf9Fgx+SVY&#10;j3zorZ/64J5n9p08+9zvPPHESwfmRxv/6dYtFr2rDExhovzYAtCVYKdTUA9Jp9OUy2WWFhbYv38/&#10;W25QcWM1qIMKOXz4IoYBvX1DGJkMeCWklExMTAJNukKTTCZHs7oEUazc6Zo9GKkUA5tGGdAWeCnW&#10;3nQbVDXoFJR9qOjYQi4wQVhxT1cnJg6GAaIFQRNSAoIWFIuQdSFngBNBoRJPTJsVIjWDHwQE9TpL&#10;lTkCPUs25eAmmiSWA/V6nY0bRzl0cJlz586xZXgADNlxbsu5Lt3dWXK5eTzPo7q8HN9404wZN2FA&#10;OpcBx6ZF7GdzsXyRl8aX2Xuh6xML/vrrt2+9+tN/ddvtj/wyxMovRYZeuf7VA18qHl+c+326CgwN&#10;Df3R7tXnuHJ4mWL2BHZtH31ynrwH08c9jh1ZxPPjUvGmN8DwqlHwoTJe5fmHl7nppuspXHcotnte&#10;volopsahV0+wbds27M2HCV0TXygEFilyRC2B0hm8MEAV/djazncxZYasUwTlxuopwgI3lbjMN5Le&#10;Wxg7DgTEwS5TEIaE9umYUdPIxt0SNUukK2BUYnsKJTBwoG6BmYdyk1qpRHa9n7jZF/AnTfZ/eRYh&#10;BFfdsBF3swt9ByBl43kGOiwy+VKZV18t0zMA67elGdzey4z0aGXWMxeuYy5Yy2RjlFfOFjn2avlP&#10;RMNia+/If/70B9947pcpPkx+ydaffujdZeAT9//tl3/nyJEjX7VmDn2i0jv/8rZNVTb1Rmih8f2A&#10;obExBvrGmJtfIpPJYBam0GGIcDJMTU1gWZJCfz8kEz+WlnjuuUOMX4SBgUWGDKOj2CQwWJ5fIgpM&#10;TEuSzmVpECuEWmaWwAuoeRWMyAPtYJkuhLHCqXTjvnM67aL8CioUpJwi1Vrsgx66lXjSGLpYlo00&#10;LCzpEqh60rcWeOUKM6fLjA2OUS032bt3nntGUuA40PLQOn6v3d3dvPDCK9w5sAV6NVEY4qRzNMqK&#10;9Tt3MjKyiJMBkYmoNRfJDRYo1ZvMLM7wyoUShyaOf3iyuvHeQnrL/Hd/+8Of4JdwmfySroff865P&#10;A5++8cFH/3L/TOORoeXo3i3DPpsH62wbnqfLPEY+OkDXmpBUs4QIbIS2CUslZhdh7FoFQ3up1mNp&#10;rVMvThEuClZlbUQ5DUaBVqWBYQxy8ug8c880yOfzNFrnuO7GDaSvv4i0JTQnkaRBjcH8ElEUKx+J&#10;QZ9iwUfLSqxwlGAuEBmo+ORTQNoFy0S1IhpH6kwvL2Ola/RvLCAGKoRaY5hZGkoycwyiCx7DA2uw&#10;y/M0m4JUNgM6IIzOM+5DpVlB9cB3XjrOXattpFS0ghlS+RSVhqK+aoh6YQNzupdZI8vxyR4OXOhh&#10;ZlzQWooeHHbz9t5/+a4P80u8TH7J14vvvecj79t76t6Z49975fDhI/Xp4xcOLK+tfHPDwBzXbRD4&#10;vk+97pGxHAgCTNflmmscsgM94NVIFVKcPLnIxYvQW8izNF9haWmJwSDEdV2azZBz55bYOraG9Vu3&#10;cvr4fk6fPs3aK0HKiJTjQkPRuHiR556p46ZiXHRhE1xx3SqUiiW7Dh0IWD/copBRHDpUZevVKdJO&#10;LDdz4sQkCwdi8ksqD9lehdkXaz5HQUQu18XGjUVOvHyWxbllenq6SGXMmDIiBM1m3K28887biMyQ&#10;heY0vn+ObD6PVKKjburaLoutFuenz3Nwvsar47mPz/g77sy5m85de+21n/yz63ZO/rLHwy99QAP8&#10;zQ0bH+GGjY8AvP0LX/zQI5PeJ//uYmskdzz3oV1b02zpL7O2uEDGO0TOnKbYs0wVH6Np46YVhr3I&#10;tW+36Et3c/DZCtKZRDWLSDOHUS8jyjCwyoO0SX+qixNTi2SCQcgq0HUCw6e+0Ie/WOeWW+9gbm6O&#10;MxeOUlslyBaGMVotSkcu4EVrsYYHmTn6Auu2eqQRtJoh05Mw2NXNtptuAn8G8iU8e4K630IaIVZO&#10;0r15Le45ySvfa3HttQZkZDyithzMYZdrP2ATrZqjTgU7ZVE2NjFl9NCMrmSqNEglGuHUuTRHLkwx&#10;XRKfqofuSF9fHwfe/5638j/QMvkfbH39wx98AOCer/zVv1teXn5g//5jk1POhWdXFWe+ed36iLWD&#10;Adgxp7FoWfh+lU2b1iDmDfAzXHnTThoLC8iMAM/DzmTo71/kxIlphpf3MTk9R//QIAhBWK+jTb/j&#10;faIUpIeGsEolFufo+KPEHoKJnIJpJkpNsYq9m07TaMQuugQBExcu4BSXSfdHCXcx9nTBNNl1001Y&#10;4iDDw8MQzSEtCx0EFPv6SPsWrVYLp+BQjQKkFfsonrpwlIvzc5ycPPLhxeaoXcNaU+zddP6pd33k&#10;4/wPuH7puhw/yfrVz3/9nRdLi79iWVa9r8f/naE+xfCQxfreOqOZEr2MYxrT2NEEtmqSETWEWcUM&#10;FJafpz7nM3linnoN0gVYs34EY3gy5iCGGtfuYeoZePG7c9y4a5hTp6ZwVsNtb9gEhoOuwqOfPcm6&#10;deswHYPjJw9zwwdydA0MoD2PhYUFDj3aRCoIIrjqGpO+LS5kGkRmbG4qowwqTNFSWVomNAqTsSFS&#10;dSem2kDJHmQ26meiWeBMOcWZ2Sazs4LlZfFgGIaZgXTuyW9/+MOf+h/9Xv+TCOj2ev/Dz9y5tHBo&#10;V+RdzFhmudxnT//xjhHNmmyJwYGAgXydnKVI6dj22Qo1dlDAEV1QDyASMck1kybIHEVJgedH6CiN&#10;ODPCwT3HcTBJp9Osvckh09MTU1BkgZlnIg4dOoQwYfPWNYzcVkNaVux2EEXUzxSwhCRUy2R6gZEA&#10;5CJeEBtnGjoLURpP5/AsQS03DkB9cQtedYgzNZsjs5Jjc5KJZvGTgdNXtO2xcj4/dvJrb3rLZ/6p&#10;3ON/UgG9cv3eV58qnphZ+J2G1iPakLaREr+TyUFPl8lQX4OxvhpD+QqpSFA0ZzD1ObLmEilapLWC&#10;ah2lAsxcDNoptNLoahNT+JiORqWaNBoNtJK4dg9Wq4u9L7xMpOHamzbTyk4TRRGWjLl5UdSHMgSh&#10;hGW/iZEtstjUWPkiNdVNPUrjBWM0/fWUqnlmZhe5sNBiqunQaPi0aq3PiEiRt1Mn13cPfvZPf+Ut&#10;c/8U7+s/2YBeuT76wqmR81Nn37tUHt+lwpKVtqcnu1MzB3rchS/0p/MMZEr05JfozTYoOpq8Iem2&#10;HLLZFNVwLvYDXDbIYiJsjW6VWVYLFAoFVCTwWxYpNUCrViNUHulCmpo7HoP0hU3o2yjVT4BCujbz&#10;tWWUk2GpBeOLS1TDLsoti6VyD3OL/SxVcu/zA11siNyInxkp5nJdp0YHRx/69E23nvunfi//OaB/&#10;yPqNL//3XXOV0u7QW5X2pe5qWI0Rw9AfslMmpgnZjENvziEvlkjJkFwmTTaXAiNASIVvKLwoxEzF&#10;VnQqCMnYLqhYWd+yjOTACM2GT71m0/QsvEizuBhRa+XwvQjfDwmC4AEjmq87hllOGYXJrlzh8APv&#10;feeT/3yX/jmgf+L1nieefsvy8uImLSOr2az2h0EzY6lWPasXzof10h87lhmDjoSHaQlImSzXa2gz&#10;towwEMhIY7Q9TFSYEAIkKhIEfhZk/hPCctC6QCT6Myk3O+m66blUKjX/V/fsfuSf78I/B/TPP9AP&#10;Hn9LS+a/GUYGtQAm5peZr7bwdISRzhIJUIkaTdSKsLWBKwzMUNOTzbNqRJJWPrbW5KW6+rPXjRz4&#10;50/1J1///wEAeS37fqw1GOkAAAAASUVORK5CYII="/>
  <p:tag name="ISPRING_PRESENTERDATA_0" val="QsO5aSBUaGkgTGFu|R2nDoW8gdmnDqm4gbeG6p20gbm9u|bGFudGhhb25oaS44OEBnbWFpbC5jb20=||ezlGREZDRTVELUVBMjktNDU5RC1BQzIyLTdEMzY2MDkwRUU5M30=||SVNQUklOR19QUkVTRU5URVJfUEhPVE9fMA==|MQ==||SVNQUklOR19QUkVTRU5URVJfUEhPVE9fMQ==|MDk2MjkyNDE4MQ=="/>
  <p:tag name="ISPRING_PRESENTER_PHOTO_2" val="jpg|/9j/4AAQSkZJRgABAQAAAQABAAD/4QAqRXhpZgAASUkqAAgAAAABADEBAgAHAAAAGgAAAAAAAABH&#10;b29nbGUAAP/bAIQAAwICDQoJDQoNDwoNCw0LCgsIDQsKCgoKCg0KCgoICgsKDQgICgoKCgoKCggI&#10;CgoNCggNCgoICA0NDQgNCAgJCAEDBAQGBQYKBgYKEA4LDhAQFRAQEBAQEBAQEBAPDxAPEBAQDw8N&#10;DxAPDxAQDw8QEBANDQ8ODw0NEA4PDw0PDQ0N/8AAEQgAjACMAwERAAIRAQMRAf/EAB0AAAIBBQEB&#10;AAAAAAAAAAAAAAYHCAACAwQFCQH/xABJEAACAQIDBgMEBQcKBAcAAAABAgMEEQASIQUGBxMxQQgi&#10;URQyQmEjUnGBkTNDYnKx0fAJFSRTY6GyweHxgoOSohYZNFRz0uL/xAAdAQABBAMBAQAAAAAAAAAA&#10;AAAHAAUGCAEDBAIJ/8QAQxEAAQIEBAMFBQYEBgAHAQAAAQIDAAQFERIhMUEGUWEHIjJxgRMUQlKR&#10;I2JyobHBFVPR8DNDgpLh8QgXJCVjstIW/9oADAMBAAIRAxEAPwD1TwoUVhQotbChRhA/HGB0MYyz&#10;2vGptTaiRIXdkRR7zOwVR97aX+XfGxlpbyw2gFSuQFyfSNLz7bDZcdUEgbqNh9TC1r+OQditNFLO&#10;QbM5+hiUdmBkAEq/q44qzU6TQEY6zOIaOyE/auX5FCLlB84j7VVenSU0xhTttVHuJF9wVeP0gW2t&#10;t+sdXMs6woCMopI/plJOikvmuToNBgOzfbTTEq9lSZBTis7LfWMCrb4RYgeZh6Y4Xq84rDMTQQki&#10;4DQwqHO6lX08oGtpTRiOOSSWpqFecRNziCVHRyQiggRnRj2xDnO1vieYdcbl0MMFKCoezQf9IuSb&#10;kjQ7xJZPs/YWVNTS3HVBGK7iwb8hkBrtGNt0qM1PINKpJJtIS2ViBm9fTEcV2q8a+6mbFWWLaoAT&#10;cbco8J7OqGqXMx7u2bbZ3/XnGxs7YdOtSYEi5Zys4dH18mhBQ3YD0bocdTfavxiiW94enPai6RZa&#10;ARnpmLAnptGT2fUlqXDjLYQSRcIvv943HptG1sPaTZGlirKoJGzK6ysjQoR8JAQNb79emJdLds9T&#10;ZeQxU6ew7jAILYUhwjncki/pDZNcCzUu6Pd5t4KOaUrIUi3lYG3rBXsXiZWRqGeOKpRrENTnkMqn&#10;uwkJzG3YdcEimdpnC1Tc9i445JuXthe+0ST+NIAAPMwyPydbkDZ1tD4BzLZwEW6KJxHy1g53S4q0&#10;9UcqPlk/q5RypT+qr2L/AGi4wTlSbgaD6ClbR+NshaP9wuAekaJOsys0otoUUrv4FjAv0SqxI6iD&#10;H+DjgF4fr53vF0Yxi/WELARmx6jMVhQorChRWFCjG8mMRiLGmxi4teME2GevSF/v7xVWBuREvOqi&#10;PLGNEjv0eob83H3vqflrj1MzEnTpUz9UeDMun4j4lkfA2nVSztt1hgm6oQ8JKTR7R8/DskfMs7J/&#10;OFLvQhJE1UWqHZrRxqP6NEBqVKe7Jk1Idhc6YrZXO1uoVUrkaCPdJYA3X/nOA5AlWrZOlkmw1iUU&#10;jgf3x329UX7RYF8JybTfQBOi8/iIvHaodnStO5AU0jRx2UnJkGXUx3soA7i4wDZWQmKqlKJdDjs6&#10;FKKlC6jkfjUdfO8Ea8rLyzbYGF1JNgALZHIWH5Qvqvirs7ZsTxNUPOxdi6w/SzKx0sS5AAXsQdMH&#10;KR7IqvVnkTNQKGMh3UC59R+sSxmiVmrOB9uXCBYWK+6m3QC/6QvtpeMyBAEgpBIqgi88oQ2Opvlv&#10;cnqx+I9cE+U7EqUg4px1x1R1IUUX5aaAbDaJWx2eTbqiqZmsKtwhN/LW2XSOa3jmlvpS0g/5xJH2&#10;fsw/o7G+HEgJDCj5rJ/7jsR2aS+nva/9totpfG75870VMWOjOsrCTL6XykkfK4GOZ/sYoDicCEOJ&#10;HIOKwjrhva/WEvs4Hs8CZxYHIpFr/X84LqHxPbMqE5UiT04Y3blopiudCXINz9ttMQqe7Ey06XpG&#10;bVit3UrFwLclcoYXuCq3Kue3aWh3CMrkhWWwH7Q0dgUUVW8U9LULKkIChYn0C2AZXBILltNbXUjT&#10;rgJ1vgmt0WXfTMyqXELNy433gDsdMrchlEJmVvSaHGJ2XLZWb3UM77FJ2A5Xzjc2tRxzNKJlCiJg&#10;scmqTWOoZHFmVSTkFupxGuHOKaxw2tldJmFYlXKm/E3fcFtWV7Zk20iI1XhmTqjbftUBa1DxJyWk&#10;jYLFiMs9Y6W7XEmalUZy1VSC45ij+k09tMsi/nEjHvyE5vkcW94X7QKbxKsSk0lMnPnRBP2Lt9Ch&#10;R0WrZOnWBlOydQ4fP213pcfFb7VsfCSPiQBqrXpDp2Lt1Jo1ljZXRhdGXoR/l6WNjiePtLZcLbiS&#10;lQ1B/v8A4h1YmG5hCXWlYkkZEaEf36x0TNjRfYR0kjXaMoOPUZj7hQo+ZsKFGGY4xfOMEgCFZxE4&#10;iOZDR01ufa9RLbMtKp/xTsPcT4NCdMN9crkjwzIGqVI3ByaavZTy/wBkD4laEZDOI8+/MTswafTz&#10;ZX+Y58LSf3cOw21OUAG7zxxztRqkua2aeRgSZXfW7v8AEz+9obKdLDFJOLK9VeJlpq846k52abT4&#10;W0/KhHTTPMwV6Tw2xSJBLsvaxOZJutZ+JSjrrqNOUDO82/1PsdTBeaqq5Gzx0ynPJmJNmfKDltbW&#10;L3iowW+GezGarZbnqun2LQACWx3VqTkbm+x5aiJ9JUubrivbJszLoFlOnJNuSb2vfnoDApJwa2zt&#10;vzVMi0dMbNHFrk+5FbOrW65iLnti0EhLU6jtCXkmQlKfl/c6/nD2OIOHeHLCRQZh/MKUdRy7xFiP&#10;KGLut4AqGIhpGnma3muwEZPfQKG/EnHQ5VXynKwP5xFp7tRqr1wyENjbCDcepy/KGHTeE7Zai3sk&#10;DfNs5P8AixxmbdORUYiSuOK2rP3tY8rf0iyt8JuymFvZYV+a5x/njHvTo+Ixsb44rqNJpR87QuN8&#10;P5P6ilBMLzQufduwaIH5gi9vvw4M1V1PizESyQ7U6kyoe8JQ4PKx/p+URt4meCquolMiBamJRdmg&#10;FiP+WTmb7r64eZarIVkcj/e8F2jdo1LqKktvEtOE6K0/3aD1hI0G05aeXOjSRSoQQVujqR6jSx+R&#10;w5qQHEkC1iM/+jlBKfl2J1vA6kLSrbIgxJLht4vs6in2ivMjOUe0KPpFscweYD8oFNiAttfW2Azx&#10;b2YSNYUZuV+xmNloyBytZQ5Ecs4EFa4C9mfeaOrAoX+zJ7pyzCD8PW8SFgpnbky0rxtStmaRlIKy&#10;Fxdmf+0/Q0yk6jFLeIKBMUNx2Xq7Sg7l7JY8JCTkEHa+41gULW1Z1qeQoPDIA7AZAfh66GLNg7f5&#10;Ej1NHmePMfbKaxUPbRpIQ3uTDr2DqLAXIwf+BO0d4+yoXE6wLgBiYJuUfK26Rqg6A6pOsB+vcMTV&#10;HdVUJJOSu84yCLLvqpHJYGZGhAtrD53a3kjqYVmjIZGFx2IPcMOqup0ZTqMHp+XXLrLbgz+o8wdw&#10;djvGiTnWpplLzKsST9fIjYjcbR3VbHPHdFZsZhRg+WPJzuIxaADixv40CLBDY1U3lgFriNejTv8A&#10;2ad/nbGx2ZlKfKvVOoHDLsi6jus/C2nmpR25XhhqM45jRJymb7nhHyp+Javup/W0J+mgibPs5WnE&#10;18zyi4aWUedmLjVieh9VsMUd4j4jqdeqCa9OJQWzkhnxBDZySlKdPXW+cFnh+gJoMo24kJUnMqKs&#10;1KKsitXU7HbKNjbW2qhnGzaKz1gQCsqW1hokbXzHo07DVF7EdsHXs/7PWJJH8XqjY9oo3baOiAdD&#10;bn12iSsy8olBqVS7rF/s2h4nSP0RzO8MLhJ4e6bZ/ntzqpjmmqZvPK7m92XMSY+vbqPW5wdXZlTm&#10;QySNoiVd4qnKscKu4yMktoyQE7A2ti9Yaqrrjm8ohmel42BjEZisKFFkgwoWkYJJQBc2AGpvoAO5&#10;Jx5AJP6R5yAucvOBjYfEmlnk5UU8LyC/lVvMLdevW2HN+mzcu37RxpSUne2UMstWZCad9iy8lSx8&#10;IOf0hfcbPCxSbUXPYQ1ABySxgC5Ov0qiwkufiOoF7Y8S86tk2Jy5QXeG+NZ6iqCUqK2bjEhWenIn&#10;NPkI85OJvC6fZtQaedSrC5jYfk5F7PExAuD37g4msrMpfTdPqIt3Ra3K1mXExJm4PiSdUnkRz/aC&#10;Pgbx5l2ZJbWSnc/TwsfKf0o76K46kj3rC+I7xHw1KV2VVKzLeIEa7jqk7Ec4aOJOGJetMk+F9PgW&#10;Nfwq5p/SJo/+IF9jWqolMqTNmBvqh6HP6EHy5e3XHz/4m4Peo1U91qLn2WH7NdvEOXRQ/OK6iXWZ&#10;lUtUT7NSBod+Vum943dj7ZagnFRbLTy5f5wjU3EDnQTqB7oBJ556tocH3ss42/jTY4cnl4nmwfdX&#10;VZFxA1aUd1fy/UQDa9TxRZlVRlwfd1q+1AGSTs6BsPntEgIJwyhgQQQCpHQg6g/eNcGJSSk2IsRq&#10;P2h0QsOJCkm98weY/wCYy2wknLKPQF8wY1dq7RWNGkY2VVZ3NuioMzH7hjLTZdcShAuVGwHU6CNE&#10;w6hlpTqzYAEqPIAXJ9BEd6Stlm5lZZDPN/6VWYWjgB8jAdcsi2aT9IjFZu13ihqcn26E04oSkqft&#10;CAbOP271/vNm6R0vHXwVT0vKNXnwR7Xw/db+AJO3tBZRG8dXa0sn0ccSha2cFIbgPyFUXlmkK6DI&#10;t2hY6O9l11GOHsp4QTNuqq05dTDSvswRYLXbWx+EfqIJbKWgFrfVeXbzVtjJ8KB5nJYGibmCeXYU&#10;eydmuIgTkRpZnb8pUSE+d5WPxSMcx7DoLYsfXKiqXl3H7XISTy02hibedr9SR7xYYlBKR8KE7BI5&#10;ADL84Um5fHOc1Ch8uR2AcKDdS3uEX7A2zfLAhpvFU4uabS7hKVqtYA3HL05wQalwvK+7KLd8SQcz&#10;plqD+0Sro5CVBPXv6X7kfLBwQu9r/lAOIA/v+84VHiG8R8ex4kJRpppSRBErBenVmJ6KP78N8/Pp&#10;lEi4uToInPCfCb/ELiw2sIbRbEoi+uwG5gO8PvjOj2pU+ySRNBOVLxXYMkoHULbow9D17Y5ZKqpm&#10;F+zIsdokPFfZ+9RJYzrbocaBANhZSSefSJHGTD9mIEZvCt8SEEp2VMIs19DKF94x/Ha2p+YGJNw6&#10;pgVBsvWttfS+0QrjFMyulPe73xZXtrh3iD+6cTtURCLMZBJFl5er+8Pq62A96/a98HKewBhanrBO&#10;E66dLRV+lJdM417G+IqFrAk672j0spr5Rmtm0zW6XsL4rObXyOUXSSThuYB+MfB6DatKYJQL6mCQ&#10;e/C/ZlPp2ZehW/e2OmXmFMruNjnEqoFfmaJNCYYJF8lJ2Unkf2POPK3iPw/l2fVSUswKuh6j3XW/&#10;ldf0XGoHbE+l3w8i6Tlyi7dHq0vVpVM3LaKHqnmD5Qx/DLxtNDVcmRj7JMQso68qQ2CTJ6NcBW7Z&#10;SfTEG4z4Ul+IqeqUcT39UK3Sra3noekRHjXhv+Jse8MJHvDY7v3huk+mY6xL2u2VIsxiRYBSmz1c&#10;khJE4kHmKkmwJ6g+7j55PBdJfV7dxwTjK7NBIthUg91QGpTl6xXpaJWdlVImwpaiMKUWyA0sob9Y&#10;M+C+3yjSUDksYvpKUk3aSnY2DMehKMeWPkBi+VHrbfEdJYrLYAWruPJGiHk6i33h3/WARTguQmnK&#10;S8c2xibJ1U0Tqfwq7noIbBbHbcDKJUmwEKvjptAusNEpYNUSHmEfDHD9Iwb9GUDJ8+mOeqVhFBpU&#10;5WFWu0iyL/zHO6gjqk5xGaq2qcdYp6CR7VXeP3Ed5QPRY7sDrboh5o3DZFUglVUWIQWVc3wR20ZO&#10;jHHz8pC5mrTPuIGJx9RBUTndZutVt1ddoNbL6ZaVLCEd2wCR8o6DmNjsMoP+HewNGqWuHl8qAqA0&#10;UKnyQm3UBszhtL5vlj6ASUk1ISjMjL/4baQBvc7k884i9VmibSzZGFBzzviUdVedsvSCjeHYYnjM&#10;bagixB1B/WHcfLGZiXS+koWARbeGqWmFy6w42bEaf3+8LXdzw/QwTiRQbj3SzFst+vlOjX6D0xDZ&#10;HhOVlH/bNpsoaXUSBfXKJZOcVTcyyWlqyIFwBrbrtDVijsLa26DridABPdGkQkm5xEfnEWPGz4fZ&#10;9oLDU0y8x4QyTRXs7odV5Wlme97gkfbhhqsq44AtrMjX/jrBs7OuKpSkKclZ5WBDhBSsDIH73JPX&#10;OE54QuBMse046qpywLBmCRSuq1Dy9vKD7g1ub+nrhspsq4HQtwgW2Ot4n3HnE0s7TVSknd1TlrrA&#10;JQE758+UehY/3/b/AAcTO5tFVtDAJxW4tRbPiu/nlkuKeEatKfmO0d7Am3fvh9pNIeqDlkd1KfEr&#10;ZI/rEXrddYpTXfGJxXhQNVH9k7E9Yj1tvYG0xG1esNPTLYkRwxqlRGhOvRb2+Im9yMEGWfpRUJRT&#10;inFaXUSUK/pygSzjFdbaVUWWEND5UgBYF9dL9Sb3tGbh74wJIgEql5qjpImkgHYZbWb9a4xio8Hs&#10;uErlDhPynw+hjxR+0R1sBufRi++nxdMsgfODOt8Qsley0uz45A72E00iWECE+ZgBcEkXCm+h1wzJ&#10;4dRT0qmKkpOEaJBzUdvTnErXxW5VViVpLasZ1Wr4E7nf0jleMbgSKjZoqIxnqaRB5mPmliAHMzfX&#10;cWzLfpr64islO4XcQyCjpsLxbLs04gVSZpMi4u7Lthn82x9d486m6/Lv+4fsxNbA2/P++cXCUL3I&#10;MTg8P+8v86bINM7tzqcrG5tqYT+RFviy2Kkn5YqB2x0T3GYar7LYJ8Lgvl9w32I/OK18VSCaNVvb&#10;tou26CpP4/j8ughl7cBpORVJc+zsiSAe9JFIREVY91UnmW7WxEexLiO9Veoz5ARNglIOiXkjFiHU&#10;pBT1vFc+NGCj2dVbHebV3wBmpCjbD5AkK9LxIWFgRcWIOoPqDrfFoE5DQiPYWfhOUJDalZzdpzyX&#10;ukKJTKPqyKeY5H2hgMA7twqXu9IkKYk2U4tTqxzRogHyIJhv4dbM1VpmaBultIbHRYuVEehEEmzt&#10;lcy62urEIw7hD5iftBFr4G3YzSQ/UHZ9zRpFh+NWh+ggizT/ALNOLkLjqeUM6JLaen+WmLc6GIac&#10;zeNnChRgl64yLxiIy8Z9i7egq2noZFqKd7ZYHyK0NgLjzFcwJuRrcC3piPTInkLxskKTygvcOv8A&#10;C8xKCXqram3R/mC5CvK17EeURk4yeIDbKt7JVO1KxTM6QgBnja4LFgTZTqPKQcMUxOTY7jpw9PWD&#10;Pw/wrw2tIm5FHtQFWBUbgKHIZZ+YtBb4evBim09nitnlqYnkLchYnvZVNg8hkzE5uosRpjfKUkPt&#10;41rIJJ3/AFhj4s7QnKVPmQlWm1pTbEVJ35C1tIeXDKrrtjVC0FY7VVHIkhoKpVJaJokztTzWuQpQ&#10;HIze8+gJvYPki3MNvJlXO8lRslXI9ekCjiR6lVanu1eSSGnmhd5q/jT87Y3V90bbcy7hbuE1TUNt&#10;WpX6WSxo43/MQ/mywPSRhY27X11wSapURLs/w6TPcHiV86t/9IitVEpipx9VXnU99f8AhpPwo+Ek&#10;fMRDL32qAtJMzEAciUEn5oQPxxHpJKlzDQRriH6xMakpCJV0qOWBWvlEKvC1sdJtpIjqrL7PKSGF&#10;wbHQ4NHFb62ZHEhRBxpzEVr4Fl2n6qEOpCk4F5HbrE49kbDSJcqIiC3wgD/U4B7ry1qusk+ZvFnW&#10;ZZpoWaAA6C0bc8AZSCAQQQwOoIOlvsN8asVjlHWglBCkm1t+RjyN48biCh2pUU2uVZCYyR7yuM4I&#10;+QJy/difyLwcaSYvhwvVRUqYzNK8RT3h1GX56+sFfhF3z9n2tGhJy1ANORfQvJpGT+qeh7XxFOM6&#10;OirUmYlVC5Ug4fxAZGGLjuniapS3E+JshY54R4h6xOXa1BmR4+5V0+V7FVP3HXHzJpM45SqmzMJO&#10;FTTqcx91Xe+oyirc+wJuWca+ZB/MZQU8Etpc7Z8QJJeIGCU+rwnIx+/H02qbiFvmYbHcdAWn8Kxc&#10;QK6A4pckhtRupu6FfiRkYXm50Wbmzf11Q01+2qqn4aYpn24TZd4iRLfyWEIt1BUo+ucSbg9gplnp&#10;gZF11SvqAMvppDW3KpdA/fzAn7Dgj9kUklqhl4DN1ar9cJsIeqks48O2UFgXBwhiEZRhRmLWjwhl&#10;nCi14hjHWFpHm54/4b7bQdAaCP7hzWB/zxBqun/1Qvph/eLb9lp/9mUE6h8//URJTwK77CfYqR3A&#10;kgkeOVb6qCSYifTOuow/Uh3GwAdQTf8AaBD2m01ctWVrt3XACk87eL6GJEvCD119b6g9x19MPZgS&#10;36RVrYzb1jzpnEbvFpxUCRewRm8kgBqbfAoN1W/ZiRcj6v24I3CdJUtfvjgyT4epgOdoHECGGP4e&#10;2e8u2P7qb3A8z+kC3gy3ezVUs/8AVxhPvk1t/wBuHjjOZwMNsD4jc/6f+4j3ZpJhUw9MH4QB/u/6&#10;iYHJwIrxYYCwtFuXGIwBbKIA/wAolu5lraaoAFnhMbfNlYn/AAn+7EqozhKSP7zi0XZLPBUo8wT4&#10;V3HkQIixu3tswzRzDrHIsg9fKwtbEgdSSkC2Q/fKDfOyyZlh1lR8SSPQiPUszXKt2Kxt/wBSh/8A&#10;fHyq40kEyNanZdGQCzl5i/7xSsApRhOoJH0NoD91uIY2eJIdPNPLNr/atm/DH0Q4JlTW+HqfM2JK&#10;WEIy+4LfWAPMTv8ABJqYlkgHE4teZse+b2hYLxUlpaSmSONGvBzWaRrCY5iDBDrpNb4j5cVa7SKI&#10;xUeLqo684RhdwgJHgAQDjXzR0GcHHsto7M7w5LOuuEKw2sB4e941809BnEqtzN4EFNGzmOJpEWTJ&#10;JIisuYZmU3OpUnKSNLjBX7OZUS9CZbScQCl5jQ945jzhnqEo57y4lsFYSbXSCQbZX6X1Ed1d6oSb&#10;cyDXQfSprft164JmE8obzJvjVtf+0x1GmA/j9mPEccfeZjNoxeKd8YjIiC38o1upZ6SrA0bPTvp2&#10;Xzrc9hcn8MRKtt95tXp9M4sn2RzpUiakr2tZaepOR/KI++Hvji+yK4T6tA4VK2O/vLcfSD+0j6L8&#10;rjvhmkpr3Z32h8O4/eCnxRwyivSSmL2cRm2rrbw/hVvHqbudvbFVwJUQuskTi6MpuD8j6MOhXrgg&#10;NupdSFoNx0ik87IvyLypeYSULSbEHb+o5GBTirxJaBeTToZquQEQoousf6cre6gHZSQW7YktJpqX&#10;1F2ZVhaT4id+gGp9Ig1aq7ksPd5RBW+od1IGnVR0A5A6xC3iHuLV00nMqlZXlJYsXVy7DU6qTb0A&#10;9MGqm1CUmG8Eoq4T0tb67RWKt0moyrgen0HEs6kg3+hOcS/8Mm45pdnJmAzy/Sv65X1jB+YH4a4E&#10;HEs8JueWUnupyHnvFi+C6WZCmoxjvL7x8joPpDcMmIrE8jE8n7f9vx7YW94V7QjPFL4f5NsRQLE8&#10;UbROzMZASCGWwAyjqDqcOEnMiWUTbWCXwRxW1w++8t5tS0rSBZNsiDrnEc//AC56v/3NJ/0Sf/XD&#10;sqr5Ww/39YLP/m1JZEyzmXVP9YbPFrf+bZzQwBI2y0yNNI5skmQcrkwi9xMxAIY+UA4pJxfQJef4&#10;gnX1uEFSxZKRmCUjvq2wAZEDOIHRKexVG3X1LIutWFIGaQc8avujcDOE3xz3hf2sNYx54IHKE3KF&#10;luVYjQkdyMXj/wDD+wk8INIJC8LryQoZAgLyIBiiXaqgs8RPNIXcJCRcZA2Go84f24ewkNJEjrG5&#10;iGTzoGKkHNpfp1xQvtlU/LcXzq21qSHSleRtcEAftFk+BXHJejsy6HCCgFJsbXIN84j/AOORCstE&#10;wuAYJxpcAEOLDT5HFluxd4O8NtBQuUrcH5xZ/s2wLTONq1xo1z1ERv3Z2wyTxMSbLNEx1OmVwT3w&#10;dXmhgNkjSC9PMBUu6kAXKFDTpE9PGHxMeKloxE7I0jpUqyEggIoI6dQc1yO+BNUMWEIBsQb/AE2j&#10;5ZcdTi5JCG2yQoLJ5eG4/sRfwZ8a0MoEVbaKW9hMB9DJYe8/9Uf0df78JqdScl5H8o5aNxky8kNz&#10;pCF/NsfPlEj9h70RTrmikjkB1vGykW9euHELSoXBgiNTDT6cTSwUnkb38oCvENwpG1NmTUt7OQHh&#10;Nr2eM51A9M9sp+3HFPy/t2VNnU6em3rE34Srn8GqbU38INlD7qsj9NYjf4DeHcMsVcKiKF5VqI4p&#10;VljWTllAyunnGlzqfUjvbDFSGm1ocxJubgEEadBBd7Tqo+w9JmUdUlBQVJKVEXBIKSbb2+kSk3R4&#10;SQUUrSU4aJX/ACkSseQf0kjvlje9vMOo0xIG5ZtpV2xbpfL6QE6hXZuotpRNkLKdFnx+qtVDzgup&#10;9nKpYgAFrFyALsRoMx6m3b0w4qcWoAKOQ06eURpLSUqUpIAJ168r+W0JnipugdobTp6ax5EC+0VT&#10;dr5sqRj1ZiAWXspviX0mbTTpF58HvrOBI9LlXlsOsD6uSSqrUpeVt9m131nroAOvPpDp0UdgoA7g&#10;AAD5kWAxCyQbEnP+9YImQBzt+kL3fzxCUNCpMkyMw/NxEPKb+ig9PU6Y5nJhtGp+kMU9XZKTB9q4&#10;MQ+EG5iIG+viwnq6+B1JipoZ0kSJSbvZvelbTNmB9zULhpVMqdIOgBgSTXFkxNTbak91sLFkjex3&#10;5+UegWz58yhvVQ3/AFDNiQXuAYO6DcA3jYlksL4wdI2gXhS73bLjmkOdI3sbLnQNbvpfpih/H8+6&#10;niGc9ktSQFAZG2iRE5p7jrLADalJuNjb6xHvizuQaqraRegVU0GgyC1sfQ/sPmP4ZwjKtOZlRWr/&#10;AHKvFVOPKUuoVhx5IOQSMuYEN3YcRSpq4T8NUzReuRo0y/de9sVD7d5EonpKoJF0uS6UH8aFKv62&#10;Ig08HrKVzjKz4XyQPulKbel7wqvGhu7zNmRzdWhnVOmoWRSSfsDAD78S/sEquOXmJFZ8KgUjodYs&#10;l2fTXsqophRsHEEj8STl62iD+XqPU6fvxb1SSO6dd+nWLI3sn94mTxPqTXbuUO0I7lqbLBLpfKIx&#10;kZ29FDIL363wJq20UKJI0P5HePmf2yUNyUnXFgZocKhb5V53/SLKHdSn3hgzRcqm2pGoE0drQ1QU&#10;eWRV9WGgA1U6tpqWvCl6+G2MbHQ9YEiJeV4iZK27NzSdQMkr6gc/0PSBXcbgE7yvRzvUUlbcGlzB&#10;2pZB8V3h8oYdtccyGCpVlXChoM7GOCQoDhUuVfWpp34fkPmRf9Y26riRtfYs3Kmd8oNkWUZ6eQdA&#10;Q6669ct742+1dYVmT66ekbHKnWaK8G31FSRpfNJHnrEkfDdxEpa6WoqI05FZLyTXxX0kMS5UljHd&#10;bE3PXXzXOO+TLa1LUkYSdevWDLS+MTXJNqVWrNrFhSdQFZm33b/SH3bDoByh1jXr61Y0MjkKqgs5&#10;Y2UAakk4wbJudo8LUEArXYAb8hEKOLPjJkkkaKhURIzEc4rmmmYeW8Q6ZSLAAgk4ZHqgpywTlbIe&#10;XT+7wGatxiorU1Txrqq3ePURxKHhHWVUJ2htOeohgGoAztUy5hccuOL3STYEMO+OcsKdGN1Rw8zk&#10;fS0aWKROzDfvVSeUlAGQ1WfIf2Y5HDbwyS1JNTOWpqFbuZJyBM6A9BfVGIsTmte9hrhMsFYurJPM&#10;6xwU/hdyYWZiaJbY1uo5kfsY+7U2tHtPaVLQUcSpRxSBIrL9JKtxzaiQ+9l0uAfd72wlYXVpSgZD&#10;+7wlvNVSdZkpNASyg8syL5qUdeo5bx6GUkGVQvYAKP8Ah0xJNBaD2gYRaNXbVXlTrYnyqe1z0x5x&#10;BtJUvRIuT0Azjql0Y1gdCfQQtq2pJYsfUX/4euPm9VptyoVF53VTi1D6mw/KJmlIbRb8+msW8FN3&#10;BNTSSSC5aqqSh/Qz2S3yt0x9I5WWNMp8jJINi3LtBX4sPev1vAbo6EzIfefGLE87hJ+XF3bdLRoc&#10;Q6IQ7Tjl1tUxGA+itBeS5+bA5R62wNu1WlKqnCynm09+TcC+pS7ZKvROvSHGScTKVtClaTCCnoFN&#10;3V+YNhzjX3s3XFXSzUpt9NCyLf4W95W+RBAF8Vi7L64mj11oqVZDl0K5d61jBlkp1UlMMzif8tQP&#10;mNxHmHtKgaKRo3BDqSrAixBBtqPXS+PpilQUm45a8+UXKZeDqA4g3ChcW0ziWngT4gI3O2TMA0c6&#10;l4VexU20kjIPUyXzD9U4jNYlsVlkZWzivva1w8JhluoBNwBhWPmB0J6D946PFDwk1VFN7VQF3jVs&#10;6BGIqYT3VLflB2J7rpgduSq2zdOg33igNR4UmpJ73mnZgZgX7w6dfPeCbcrxmSU9oNpQyKR+cWMi&#10;TTQAxZbXHdr649onimxeQddbQ6SPFjjIDVUaII3tr6G0OOXidsra0PIaWndX6RyEJICR1XNYq+vU&#10;HQ47veGXsiR6xLF1Gl1NHsFuIUDscj6X0MLrZPhPl2fXRVtDMCiuM0Uxt9E3vpzFJLX63trjm9zK&#10;FhbZ84YWOFlyM0makF5bpPynXPe8SiK+v8d7fd0w8A20gjjXLWFh4gNxqmvpBSwGNFkdfandiLRj&#10;3lVQPPm7i46Y45lta04UesR6uSUxOM+7MKCQrJSjrh5AQF7g+H+g2N/SKiWN5h+dnKoiemRMxysO&#10;gfqcaUS7bIuq3rDJIUCn0YB55QKh8SrAeg2jPv54y6CDyxlqiX4BGpMRPbM9tD6WBx4cn2fCO8eU&#10;bp3i2nsiyFY1bWH7wgd7Nq7V3hcIsUiU97omsdOB1HOksOZY+YXGhxxFb0xlh/ofOIHOO1evrLaG&#10;8LWovkOlzv8AtElvD54bo9loZWIlq3FpJLWCDvHF6D6zfH92HSWlg1mrWCJQOHWqWi5zcOquXQf1&#10;3hzlcdhiXgQC73bYzSmLtGoMo9Wk/JFT3tY39LjA37RKyKXRHiFWW6MCRvnqfIRI5CXsjGR4jl5J&#10;8X/HOF9vvtblUztqSQEFtSTKeV+IJviqXZxQDXeIpST+DHiWeSWxjuehIt6xy8TVBMjTnnjrawA5&#10;qISLeV7+kNrcndj2aligBvy41Rj6kDU/edcfQWcnBMzDj+G2JRNuQ2ERGnShk5ZuXGeFIBPM7xyu&#10;LW6ZqaRlW4kQiaG3XNEc+Qf/ACWyH5HGJMtlSmpgAtuJUhf4VjCT5p1Ec1alFzMvdvxoIWnndJvh&#10;/wBWnrAJu9tvnRLILDMBnH1HX30P6jDKcfODiqgP8OVV+nPAjAo4T8yCbtq/1Cxgj0eoN1GVRMJ3&#10;HeHJWik/6TcRFbxl8KjHONoxgcuay1dgfLMNM57BZBYL6sD64vz2Y8Xor9LQHFfbtDC4Oo0PkRlF&#10;i+zyu4mjTXD30C6Oakch1Tv0iOm7W8T008c8ZKyxOHRh2INxe/r0t88GF1pLiSlUFuek2p2XVLPJ&#10;ulQIV5GPWDgbxgi2rRrUIQH9yoS/mikHvKe9jfMrdDf5YH8xLqYXhI1ijPEdCeos4uVdGXwm2Sk7&#10;EeWkcnjDxlpqCSOKaF5nlVnVY4RIwVdCWuCfvw0TEw22QlYgYVWqyskpLb6CoqFwAm5hP7X4ubKq&#10;I3dtnTsiD6RuQyFb6dY8p/djkU60of4dxEZdqlMmASqVUQNTht+kDNPxJo4jahG1KOTykIoaSBid&#10;VWUVGZlRutwdR0xx+0aRm0FJPS/53huRU5JJtKF1pXIAlPS97mx6Qbbq+NPLGUqqecyqSA1PG3Kk&#10;t0y5tcx79iemO1E6QO+m56Q5SvFwSgonWlBQ3SDY8oDtseKeSrnZZDW0tODaOOlivVTA6ESmVSAo&#10;6MVsdccqporV3iQOSR+t4bTxMuadKHsbTeyUC6lc7nT6RsnfbY8MrZ6GrklWwd5edLcmxGa7GO57&#10;aC50wg5LpUbtm/PMxtM5SWVEuS6yRa5OI57XubQZUniS2dTxK4o54kZmCE0yj3SFcnMumQkXvjs9&#10;6aAxYMvKHj+PyEuAoslIO+Aba3yytElNlzKyK6WysoZbCwswzDQadDh1SbpuInja0rSCm1iLi3WO&#10;guM3jYIFuIe+60kBkOrEhIFGrSSMbKqgatb3nA6IGPQY2toxHkNzyA1PpDvTKcqefDYySM1K2Ska&#10;k+eg6kQAUlKUjysQZCxknYG68yTVwnflg6IOwxRztO4oTW6n7Ng3YZulHU37yut7ZRKVLStWNCbJ&#10;FgkHXCMk3+9z5xz9hbM9r2gifmqX6WY9mlbyrC3zVSJR92D12OcPml0d+rvJs5Ndxu/8kEErHK6h&#10;h8oFNaeFRqTcsjwMd5f4zkEHyBxQ8ScGTvQ6Fahla8fcv+mMHcCPZ3hG72bH9hrMwFqWqcX+rDUH&#10;t8lm1djp5hgZdp/CSuJKV/EZYXnJVOY+Jxnc81LRokfLDBIzQotQKF5S8wRY7Id5W2Cxck/NGlti&#10;rjndqCWKRo5kZZGZPovKLgofrIbMh01tirfBtbf4afFUacSU5BxoK7ykHLTmnlByYS8whNQlnQla&#10;CCmx72euXIjI8xEDONfB6TZlSYm80TXamk6iVPt6Z0uA47HH0e4frUnWZRM3JrxNqHqOYP3hoRFn&#10;uHK81WZZK0ZLTktJ1CufkdoycEeNU2yaoTR6obLURnVZU9Pkw6qcOM5LCYR126Rr4l4bYr0sWXRZ&#10;afArUg//AJMS03v4lCuraPaVItVNCtNPFUCmj5ksDuQQky/Dm+H6w1wM5+Xdl5hONOVtRHz04zol&#10;QodXbMwyuyUKGJAuFXOVtrc479LxJZUA9l2uRdy6+xjK+cZcreoA1Bxo9sBqhX0iOCpqCQCw/ffu&#10;a32MadDvcY6ipcUu12jmWlCZqMMwESlXX9EL8OMIduskBVvKNIncDzqww8QrD8HIZj0i6o34JkQr&#10;R7U5aLlANGATre9uxXqD3xkud6+E/SMqqSitJ9g9kP5fWLa7fYmpgl9j2qUiinSVjRgOzSkFSB3t&#10;69seS7YiyVb7Ql1A+3Qv2D3dBB+z5xzOIO8j1FJJFFS7WWUywvGfZcity3DNzD8gDlH1rY9uOE6J&#10;V9I4qjNOTMsptDLwVdJHc1sq5v6aRXEXeWSoo54Vpdqs80Tomel0Vyy63+HNYlz3xodJLSgEm9sj&#10;G6fm1TMuttDL11JIzb3uLf8AMSk3OpClNCjCzLDErD0IRQR9xBBw7tpwoF9bCCFKpUhlCVC3dTl6&#10;Rpb/APEKGgp2qJ3CIug7s7dkjXq7t0C46mmlurwJ3+nryiQ0ulTFUfTLSicSj6AdVHZI3MI2n21I&#10;5O1atWRguXZ9MdfYo3OUSyaa1UwJzN1WNsuAz2i8YJlUnh+mLBmF5OqB8Ate1+ZG3IgwR1S7CLUm&#10;QViF/tXP5qxnhSf5SbZDdQvHV2nvcFhDoMzuwip07vK2gX9S+pbtiuXBHA0xxHWEyCsmUDE8vZDQ&#10;OZv850SN4gXElVNIYNxidUbITfxKPhv05naGnw13HFJTBD5pGPMqXOrPI2pJPfJpGPkoxfd5xF0t&#10;MpCWm0hKEgWASkWFhsTqepMQakyJlGQFm7iiVLJzJUdbne2g6AQW5Mc40h7ScoyGLHkZDLWPPQRy&#10;d5t3I6iFoZBmjcWcd/kQRqCDqCPTHVLTK5Z1LqDZQ0/vcEZRxTcm1NNKZeTdCsiP39OcIHa9HLFf&#10;Z80jq5B9inGntCDojk6LKB5ZALFl6a4rT2j8Atyb6uJKUwFSpVd9oasKPxJAzLROadcJ8WUdPC1d&#10;VIzSKZUwFH/KWf8ANSOe3tUjbQxr7f2PFVRfzbUI0qgKDICA0TsvlaEe+Co0ufKR71zgccIcYznD&#10;jpnWCPd1klTPQHxg+HH0GRgxSj78o5/E5JeE3ORvYpBzSvbPlqNoh5xp8PM+zXzjNLTMTy5oxcaX&#10;OWQDVWA95jZT29MX04d4pkK7LB+VcBB1HxA74hqIsHw9xZL1hIQe48LYkKNvIp5g7DXnAduBxLqN&#10;nzCenkdG+LKfJIL6q46MD0v1Ha2JJMS6Hk4V/Xp/WJBVqPKVZgsTaMSdjuDzHIj6ROjhB46aapAj&#10;q/6NNoMwztA5JsMtiWW+l82l++InN0xbZu2bjfpFZuIOzGdklKckPtW+V++Mt9AfSJM7L2ukq5kd&#10;XXsUfOPvynTDQQRkYDjsu4ycDiSkj5gR+sbj/b/3H9+PIBjSBfSK/j3j+/CMIJ5xaW1//R/fjN7Q&#10;sMYK3aCxjM7BR3LvkX8WNsKxJsBGxtlbqrNpJ8gSfoM4QHEbxiwQv7PRq1ZVElVSNW5atcAcw21W&#10;51ZbgeuHJqSUoFa8kjn/AH+Zgo0jgGafR71UViXZFjdWqh93kRyOcDGzNx5s/wDOe0yaipTzUtMl&#10;jBSXNwAouskq/C3mA1uTbAN417SGJNRpNGUn26rhTt7pb9d1ctucPL1RlsBplGHsmVZLcPjd631S&#10;k+kEe29rNHL7S8v9FMYZkIVi0jaBANS1zoBqQ3yGKw0ekzPEEwKfKMqXPLcyVc2w6qWsnwgaknIj&#10;IZxDqpVJGlSC3ZkYFNm2IXz2AAHxE5C3mYNOFe4rs4rqhcr2Io4u1NG2tz/bSCxc/D0FsXsodCle&#10;GacKTJqxknE+7u850/8AiR8I33gQS6X6hM/xOeGFRuG2/wCWg7nm4r4thtDaEeHK5vEitbSLuTjW&#10;pOeUIgGMuNkZjDNjycs4WmYgf3t3Ojq4jFKLr1BGjow6MjdVYeuOuXfVLrxJtoQQRcFJ8SVDdJGR&#10;ENk9IMz7RaevbYjJSSPiSdiNoR229mPRu0dT7rqY4a1Ra628qVB/NSA2AP5y19MAHjPss9sDU+GU&#10;4kg41yRN7Hcsj40nXB8IjfS+KH6UtEnV1FTY8DxyQq2gdHwr2xfEc4xUlU9LDHTke0ZwBMW/JSqz&#10;WKquoIRfMV9Ne+ADTqlMyc89OyThl1o1RY/Ds4MtTlplBkIYn3VTbZLds0WzIy1xDnsYW/EzwmUd&#10;TIfZpBTTm5MR80T+hUX+iX8bYsjwr22NvtoFZaKDkPaJHcJ3KvltE2o/HE/JoHvifatZd4ZKHn8x&#10;+kR33y8NNfSHzQtItrl6e8yWHYkDT77YsdTeIZCpthck8hxO+Ej9yIK1O4xpE4MnwhXyr7qj0A3g&#10;T2Bv1U0TWilngIOqqzpr3zL0/fh2W0y7mbfSH6apslURifaQ4DuQD+fT8obWyPHHtOIAc2FwOueH&#10;M346HDeqlME5GIJM9mlEdUVBtaSeSsh6QRL/AChddbVKcn1yn9mNBpLQ+KGg9lFLxYsa7ct/rHyj&#10;8V+3K0EQLmBNhyKUsR297t9uMKkZZoYlm4HX8zciMucEcMU7vTasJGy3LX9I6tJ4fdo115NpVTxQ&#10;aMVaQysPVSlwI/twO612h0Ci3ShwOObJb7xvyP7w3q4ppFNPs6NKY17G2H1xWJVDc3T2PR7K5K0y&#10;XWcmNZVHNnY9SQ1riPrmXsL4rFxL2h1jiJD0uz/6dttN1JxWUR1Vtf5Ygs7Mz9aU4udc/wAMXwHu&#10;oA27vzcjvHSXahpZG5hZjIx9nijbmyzenKT82BfUfbiI8O8GTvF6m2aa2A2j/EeWMDTfMLX8SzsN&#10;4gnEPEkjTJdAcuXfhQkd9XQD4upywwbbh8LGZxVVSrnXWlgBvFTg/E3aSY9S3w9O2Lo0GgU/hmUV&#10;JU261r/xphXjdI2G6GhsjfWBemWmalMCeqZOIf4bQN0NjYq+dz722kNq2HE8okQvp+cbC49x6i7C&#10;hRWFCj4RhQotbChRo19AsilWAZToysAym/qD+3tjKFqbUFpJFtCMiPKOd1pLyS2sAg6g5g+cKXbH&#10;B2SnOajZMl7mnnzNGO7GBvfWQ62ucvbpiO8R8L0XigA1Nstv2t7wyAFnljT4SnmbYoYpeWnaSVKp&#10;jgLZ/wAlwkoHPCrxXOwJsIB2r1SqzzLLTzMpAimXNEbaK/MjBUfZmH2YrvXuyWvU2UKZFKJuXBuX&#10;GTZYHJSFWJPOwMTWQ45l1oElOILC7/GCSfJQui3U2jq7PlmV6ZI25kIz+0urBgxNyoIXTKDgOKWZ&#10;RD7iy4w8SMCCFItbztnE8S/IzLTzySnFlgCe8Bzz5mL9m7SWokdJIYSFZgbwqCuXoXLDzcwarl6d&#10;8TD/APuuIKe0hbU8tQIBscJBvytn3dDeN77Bk0JW06oFQGizY32Avlbe8DDbOoGheoejh8hsw7kF&#10;stxY2GvUemJkntM4lQ8iXDiCVbkHLK5Bh3D1SaeSw1OK73XTK9jeOxSUtLE8KpTU6CW5BMYe1u2o&#10;IzHsTocM0z2lcTTDTy0zODB8oAPpfYRwOLnJhLinJlasG2K39MoITtOYTiNUUQ2ZndFEfyEZyW89&#10;9SRpbA+n+I56py5cm51anARZJIFzuru2um23OG1TMuWi4tV3MgASVf6rm/d253gTkqskE0VVLGys&#10;WCZLyTqjm+Vwl2JTQIbfbh5pvC9UrU20uiSbpUkDEVDAgq+bEuwIOpzyhuqvE9Mpy0TKXAgptcDv&#10;Akckpuc98o7O7G7tRMixwR8mFRZaioUZypGXNAi6q9vrAA98WDo/Y/JMOmb4gmParJB9gwbIy1S8&#10;o5nP5TA8neJqlU3FJkmvZoVq4vcHMFtPP8cNDcjhbFSefWSdvyk0msr2/ujHyW18G9TyUsplZZtL&#10;TCR3GkCyRbnuo9VXMNklSW5dReWouPHxOKzUf2SPw2g1QY5hD6NIzWx6jMVhQo+4UKKwoUVhQotf&#10;CjB0jXtpjwTbPrGMRGXSL2THoaXjF8wI1NpbKSRCjqrqeqsAyn8Rjc04pCwpBII0IyjS82h1BbcS&#10;Ck6gi4hfbY4FUxXMglhy3YCnlaFLjXVV0ONs3MInvs6gy1MA7vNpWfqYj66BLpTil1ONW2aWUD6C&#10;I4b/APFmopJhHG4K6/lFDnTTqdftx3y/YbwhWWy89KlCjY/ZrKBn0GUDCr8d1ilPewYcBTb4hiP1&#10;MYaLi3M0RBENm1ccpcrfaMR5/sD4VbeGEP3Gh9sbjyyh7l+0etLCXFLTi54ennHL27x7qowAvKAA&#10;GUcpdPQC/ph3p3/h44PdWpTrbyj1eVnfnYCGWf7S64gjCtN1XucIh28NtzxtGMPNJUA2BtFM0Sm4&#10;vqF645prhGg8OOYZKQYJGinGw4oeqt4mdHL9el/azb7o6IWUJPmBDf3b4ZU1M+aONA/eQjNKfmWa&#10;5Jx0vVCYeb9kpZwDRAySPIC1olUtSpWWcxtNgLtmrVR9TBK3+mG5BvcQ9KSMQ6xkZcecWkYvFR49&#10;iMA3zjPjMeorChRWFCj/2Q=="/>
  <p:tag name="ISPRING_COMPANY_LOGO" val="ISPRING_PRESENTER_PHOTO_2"/>
  <p:tag name="ISPRING_WEBLINKS_TARGET" val="_blank"/>
  <p:tag name="ISPRING_WEBLINKS_TARGETMJT" val="_self"/>
  <p:tag name="FLASHSPRING_ZOOM_TAG" val="57"/>
  <p:tag name="ISPRING_PRESENTATION_INFO_2" val="&lt;?xml version=&quot;1.0&quot; encoding=&quot;UTF-8&quot; standalone=&quot;no&quot; ?&gt;&#10;&lt;presentation2&gt;&#10;&#10;  &lt;slides&gt;&#10;    &lt;slide id=&quot;{E71E379D-7FBB-4257-A5EB-5612B3DB65D1}&quot; pptId=&quot;256&quot;/&gt;&#10;    &lt;slide id=&quot;{907616F5-1A33-4BA2-9AE5-62A592F792CD}&quot; pptId=&quot;257&quot;/&gt;&#10;    &lt;slide id=&quot;{B23CC1B7-76EB-4604-8EB2-E60F73E4E06F}&quot; pptId=&quot;268&quot;/&gt;&#10;    &lt;slide id=&quot;{6EB7D652-E071-4990-B016-B65F7BBD3A76}&quot; pptId=&quot;259&quot;/&gt;&#10;    &lt;slide id=&quot;{1275CDCF-9B77-49A8-B3AB-408E285F22CD}&quot; pptId=&quot;262&quot;/&gt;&#10;    &lt;slide id=&quot;{0B526204-7EAF-41A5-A062-73DCC721A38E}&quot; pptId=&quot;288&quot;/&gt;&#10;    &lt;slide id=&quot;{1F134F9A-31DC-480B-A5A9-5AD58408CC33}&quot; pptId=&quot;261&quot;/&gt;&#10;    &lt;slide id=&quot;{192989A2-1927-477D-8C6C-F6120846E33D}&quot; pptId=&quot;263&quot;/&gt;&#10;    &lt;slide id=&quot;{543D1329-2C71-41BD-8097-A89A6F4CD37F}&quot; pptId=&quot;265&quot;/&gt;&#10;    &lt;slide id=&quot;{32CF3FC1-B58E-44DD-88B4-A27451909A9F}&quot; pptId=&quot;289&quot;/&gt;&#10;    &lt;slide id=&quot;{539DC613-530C-47F5-9A19-929E7AC87B13}&quot; pptId=&quot;290&quot;/&gt;&#10;    &lt;slide id=&quot;{13028365-D355-42E5-8A71-06EAFF68059B}&quot; pptId=&quot;291&quot;/&gt;&#10;    &lt;slide id=&quot;{ABD75242-3B0F-4150-9C12-83151F99179C}&quot; pptId=&quot;274&quot;/&gt;&#10;    &lt;slide id=&quot;{D8F59040-C5CC-40C8-B9A1-7F70E53F7960}&quot; pptId=&quot;278&quot;/&gt;&#10;    &lt;slide id=&quot;{4585EC7D-469E-40A1-BE5E-5A012CD05FE2}&quot; pptId=&quot;280&quot;/&gt;&#10;    &lt;slide id=&quot;{555E0E13-DBE0-410D-97EF-8F413CF124BF}&quot; pptId=&quot;267&quot;/&gt;&#10;    &lt;slide id=&quot;{2E2D008A-C547-461F-9C79-EAEA8D68AE62}&quot; pptId=&quot;269&quot;/&gt;&#10;    &lt;slide id=&quot;{A1E32835-241D-426F-A85F-B32F143CEC25}&quot; pptId=&quot;283&quot;/&gt;&#10;    &lt;slide id=&quot;{0724F11F-12C0-456A-8A12-02AB8DF56A44}&quot; pptId=&quot;292&quot;/&gt;&#10;  &lt;/slides&gt;&#10;&#10;  &lt;narration&gt;&#10;    &lt;audioTracks&gt;&#10;      &lt;audioTrack muted=&quot;false&quot; name=&quot; Âm thanh  1&quot; resource=&quot;21d6c032&quot; slideId=&quot;{E71E379D-7FBB-4257-A5EB-5612B3DB65D1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2&quot; resource=&quot;7b9044f8&quot; slideId=&quot;{907616F5-1A33-4BA2-9AE5-62A592F792CD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3&quot; resource=&quot;a8e59210&quot; slideId=&quot;{B23CC1B7-76EB-4604-8EB2-E60F73E4E06F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4&quot; resource=&quot;615b07bc&quot; slideId=&quot;{B23CC1B7-76EB-4604-8EB2-E60F73E4E06F}&quot; startTime=&quot;0&quot; stepIndex=&quot;4&quot; volume=&quot;1&quot;&gt;&#10;        &lt;audio channels=&quot;1&quot; format=&quot;s16&quot; sampleRate=&quot;44100&quot;/&gt;&#10;      &lt;/audioTrack&gt;&#10;      &lt;audioTrack muted=&quot;false&quot; name=&quot; Âm thanh  5&quot; resource=&quot;9da198c7&quot; slideId=&quot;{1275CDCF-9B77-49A8-B3AB-408E285F22CD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6&quot; resource=&quot;4518cab6&quot; slideId=&quot;{1F134F9A-31DC-480B-A5A9-5AD58408CC33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7&quot; resource=&quot;62ad1d3e&quot; slideId=&quot;{192989A2-1927-477D-8C6C-F6120846E33D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8&quot; resource=&quot;7bcb353b&quot; slideId=&quot;{543D1329-2C71-41BD-8097-A89A6F4CD37F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9&quot; resource=&quot;5530ab43&quot; slideId=&quot;{ABD75242-3B0F-4150-9C12-83151F99179C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10&quot; resource=&quot;24d0ecc2&quot; slideId=&quot;{D8F59040-C5CC-40C8-B9A1-7F70E53F7960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11&quot; resource=&quot;4eeefb48&quot; slideId=&quot;{4585EC7D-469E-40A1-BE5E-5A012CD05FE2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12&quot; resource=&quot;1ac22619&quot; slideId=&quot;{555E0E13-DBE0-410D-97EF-8F413CF124BF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13&quot; resource=&quot;c325a910&quot; slideId=&quot;{2E2D008A-C547-461F-9C79-EAEA8D68AE62}&quot; startTime=&quot;0&quot; stepIndex=&quot;0&quot; volume=&quot;1&quot;&gt;&#10;        &lt;audio channels=&quot;1&quot; format=&quot;s16&quot; sampleRate=&quot;44100&quot;/&gt;&#10;      &lt;/audioTrack&gt;&#10;      &lt;audioTrack muted=&quot;false&quot; name=&quot;Nhac-khong-loi-tuyen-chon-Nhung-ban-nhac-khong-loi-Nhac-khong-loi-Nhac-hoa-tau-Nhung-ban-nhac-khong-loi&quot; resource=&quot;278112dc&quot; slideId=&quot;{0724F11F-12C0-456A-8A12-02AB8DF56A44}&quot; startTime=&quot;0&quot; stepIndex=&quot;0&quot; volume=&quot;1&quot;&gt;&#10;        &lt;audio channels=&quot;2&quot; format=&quot;s16p&quot; sampleRate=&quot;48000&quot;/&gt;&#10;      &lt;/audioTrack&gt;&#10;      &lt;audioTrack muted=&quot;false&quot; name=&quot; Âm thanh  14&quot; resource=&quot;73ea9564&quot; slideId=&quot;{A1E32835-241D-426F-A85F-B32F143CEC25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Những vụ cháy kinh hoàng thiệt hại lớn về người và tài sản - HANOITV (2)&quot; resource=&quot;aaf8195f&quot; slideId=&quot;{0B526204-7EAF-41A5-A062-73DCC721A38E}&quot; startTime=&quot;0&quot; stepIndex=&quot;0&quot; volume=&quot;1&quot;&gt;&#10;        &lt;video format=&quot;yuv420p&quot; frameRate=&quot;25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Dạy Trẻ Thoát Khỏi Đám Cháy - PCCC - Hoạt Hình Kỹ Năng Sống Cho Bé (1)&quot; resource=&quot;930e389e&quot; slideId=&quot;{543D1329-2C71-41BD-8097-A89A6F4CD37F}&quot; startTime=&quot;6701&quot; stepIndex=&quot;1&quot; volume=&quot;1&quot;&gt;&#10;        &lt;video format=&quot;yuv420p&quot; frameRate=&quot;25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RESENTATION_COURSE_TITLE" val="E Lan kỹ năng thoát hiểm khi có cháy xảy ra A5 Xuất bản"/>
  <p:tag name="ISPRING_PLAYERS_CUSTOMIZATION_2" val="UEsDBBQAAgAIANZbeVR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1lt5V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1lt5V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NZbeVR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1lt5V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NZbeVSOc/b6agAAAOUAAAAaAAAAbm9uZS9odG1sX3NraW5fc2V0dGluZ3MuanOr5lIAAqUcJQUrhWowG8xPKi0pyc/TS87PK0nNK9HLyy/KTQSrUVJ2AwMlHZyK88tSiwgoTUtMTkUx1NTIwskFp0qEiSZO5i7OlsjqChLTU/WSEpOz04vyS/NSIMqcXV0MXYyVwKpquWoBUEsDBBQAAgAIANZbeVS8fTX3SgAAAEkAAAAXAAAAbm9uZS9sb2NhbF9zZXR0aW5ncy54bWyzsa/IzVEoSy0qzszPs1Uy1DNQUkjNS85PycxLt1UKDXHTtVBSKC5JzEtJzMnPS7VVystXUrC347LJyU9OzAlOLSkBKizWt+MCAFBLAwQUAAIACAAtpGFR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vVx5VG2i82MiBwAAHxkAAB0AAAB1bml2ZXJzYWwvY29tbW9uX21lc3NhZ2VzLmxuZ7VZ3WvbVhR/L/R/uAgCG3T9GKyMkbjIshKLyJIrXedjYwhFVuxL9OHZshu/bfRpjNGVPYytlCZk3fqRspb2pRZlDyr9P7S/ZOdeyYmcmkpK0oeYyPb5nXPP+Z3fufd68cau66CR3R8Q31virl2+yiHbs/w28TpLXAsvf/YlhwaB6bVNx/fsJc7zOXSjcvHComN6naHZseH/ixcQWnTtwQAeBxX6dPyMSHuJa1YNXhBEXZeqsmjwrZqkGgqvaTyWVMWQ+aoocxV+2CY+8sx+3wwgmMUrKUI+YFPmN0XN0AURQCm0ig291WyqGhZrXAV3bTQg7tBhuIgMkOcHaDDs9fx+YLcR8VAAXzEtCzyQLeKQYIxcv22XCEFflRQD3LP1pW9LsoQ3jYZaE7mK6JlbDoRh9W3bQ33bbNv9s/hQVK3Byyl4jQzOCb2pibqoYEhms65ilas0+/bA9gKA63X9wC+DJ0s1iNNQlw1BbSmYq+gOadto4WZL1FndlVajKmoLyN9GC1jFsJzpR/pCCUdr4GcOndbA2enotM5DAhq8tprkRNBEeKNmrEu4zlUEyC4lzS0SdBHRe31oFGSPTGeYsCttpTx3VV5YNbBq8M2mUW1hfBz3zaE5Rk482Sd5GILaaPLKpiGrK6pRlVYgON/tmd4YyX7H/+Tz69d3r31x/dNSMDqwSp4FQgzpi6sFgBSsqbIBaKJsKOIG1ByTePJvj/aXX85cbWFZUoDc6T/lrIHHa6VS2dI04H1KWklnEkITI4tMQqoA4iEregkricPbaNd2UeBHex7aisPf0YAx++1d+lGQrjgOH1p5bmtqgweGQdNhTRIoe7nKBsiRE4e/kUsoiPYt1AG8A8CODgBz8k+Q+O5Hh14XbUV7Y/r/E1Aw+uKSOPzBQx68fTnf97oiq3yNUbAB3OdXINvYRyNi34Jlgkz2kuZPiM0IP6JNdQm1/Vue45tttA2Cg4iqI7PXc4iVCmzaFU3HHOdGofHrkrICraDKOohbbfoOqFocPgWUUTx5UxJF43VRg7XEk8fjU5garAWYNU35wwBZUIJyQHVppS7DH6aBVKNJQCu4DyVrA+CwHFZTVBKMPLNUuXldX1c1YK3SjSfPesiF1wDtwMPjYUpSyiGLsgsYRLJsynMhKYIKrSLgjJtGFn+nG72CqsFqJ14nHw0C5hnx09aDZQMxDczEI+m6HgAfENRl7ZbUYxCHL1Dw7vm7fXDFuiTov3seh/cs8E9QPw7vExpQeIekvVmoJWS+pQh1o4qPxFg2h57VLWgHnTy3l7KdMxzYM/2RG1OKZlTVDRAlrrLK8lvGSl3lKm9/icNfwWX0pozlpqjDKIhe5tko/Jq0kgxfkM6pms3TTQtef4RiDce0p4CbjIRT+QSJS8QtrSW8U9K3LsIWQsESL8/XbCvhiklpk5VQGE/sW4+pbr9AXpfRjPbKT15u+WHYCGKN9uvNlvS1scxLMtsuvMfktDeScLJzAo2iQ5gkme+MaAoOAvTd0Ex6dAek/TbNjYni8EGasoV0Xik1cWPhcsk4Z0bcBxqPhvsMOdGeWzSSOZPwNMFRhflgZNkkHavZx47v6JhxmkLDduEByZSbkX5Ozdly3OgVXWp4Bz48e9FnjkfFC18giHPK5+lq/vHiS09CIuzRQE5E1yROcas6dV+VQLHjySOvuJ2kLM8cuyRv2y9uragpQDImUvVLyAj7Sq9Ds3e/1MQ/BtfrUBK2pA2q0t3oiVvcmJ3Ssgtj57Pi9utiVZcwTNV1e2tAgtyTLVORMnuKuQJyLtuKzPZ+ZrxiCcv09G5CJVymDlY3egYPkNpDuu8P70GINN4CHloNcZqtZBrOWTVlgzuMw7veCVGiq4Zl/WzRN56mA9Ki3yRg9Boe3Ggvq1h0liaqdeMssSUJwNlYSjDzSDgKlrkLr933ReNcaqyLvAZbQIFXBLpvrMfh32Mq9ncKGkLj0kTJWJ9uPdMODqJD2mtA0THagTxR5aMHwl43ek1rdtAr6CE5GNfEZR68pFnCFHyHpt8tiHIyyExEwTHYV6XQ6MYZtF88Qv1G8QN78G1pELqoI4zktmn09jY9o08OvHy4VpURUjfU5WWuom5v51lgvjob+EpdQkI9+qOIYXqvMTVtxOGfApLpa661BP10xjsDeinCBjyw/e3dRPAKEZ2lKCUTjzEv1BvQ1jo9YjDt2okeuWUwpoQU1JYGR+9UEgR/2IeTEiaBYyNx13R7jl0Gld7ewdBg52d6hGGzEPSl1Ck8C8jKDAUGiQCRnpQxPbrJajCBc4pcDGXtT+4N8NnmOc0JlpoGX6uxKz9Ij0OsHRT4yGy3Eeyq0rs/x+/4RcGEOq/AVDuBZ7dJUBZQE8Wjuzx6PcWugmTfpD9I/Pf9X3n2yWVwOgpAVJPntMcUPzmGz4IcPQ3YTxmLVzK/bPwPUEsDBBQAAgAIAL1ceVQ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vVx5VL4haK4hBgAA1B8AACcAAAB1bml2ZXJzYWwvZmxhc2hfcHVibGlzaGluZ19zZXR0aW5ncy54bWzlWd1v01YUf+9fceWJR5KGtnxUSVCbOGtEmnaNGaBpqm7s2/iu9rWxr1uyp0k8TdMEaE8bQmvVMcEoEgheSIR4cMX/4f0lO9d206RJ2xtYKzYe4sjX5+uej9+5x85fvWNbaIN4PnVYQcllJhVEmO4YlLUKynWtcv6ygnyOmYEth5GCwhwFXS1O5N2gaVHfbBDOgdRHIIb5sy4vKCbn7mw2u7m5maG+64mnjhVwkO9ndMfOuh7xCePEy7oWbsMfb7vEV1IJEgLgZzssZStOTCCUTyQtOkZgEUQNsJxRsSlsVSzsm0o2IWtifb3lOQEzSo7leMhrNQvKFyW1nCtP7dMkosrUJkz4xC/Coljms9gwqLACWw36PUEmoS0TzM1NTitokxrcLChTkxeEHKDPDsuJpSebx0JOyQEvMJ4qsAnHBuY4uU00emSNeBAO4he5FxAQOrDWR8nJHd5bSJaMNsM21TV4goSvCkpZW11RK+qKWi+pq9dXaomp0hxaVaupUjyNWrWsrtaXNLWxuqAt1sZm0tSb2hhM41omLX55RW2odU1dWZ2vLo3JIW/UAY+6OFetjclzQ51vVLVxNdXnFsdlWV5YqsvxLNxaVldq1fq1VW1pqaZVlw+44hzuy9Z8djDx81AgTuD1pzc3A7vJMLUAbA7luE84wJWFvRbRnAqFalzDlk8U9J1LWl8F2KK8LSoUUG2dEHfOd4nOV0T1FRRRUcqBuEQgGAYl2avtmSu90r50eWDr2UT7wbZGWpnvgd2y6XDnjK3PTc70zL8yfbz5Rxia36AGcerY82LIGt7AiSZcOEDH3NTFi8dbcYS2POYc6yZAKd9Hwv6VfSoq7Mc6pxuA0+SQrWuBZTUC13U8fgCm/Ys9I44Qk19z2ED+iXvUdCyjFzdiN4lRxzbpa0CNdcoqQJlT0BpUigURXXIJQw3MoOlRDlHWewL8oOlzyuNmV0mp5zyKLQTyoCsTtNgYirpuYs8fKI1efESj0Yvf1B1O/G8TdydLR5I2LAgB2ti7y1Az6uwwKa5y1H3GWmgj6ryVIZ8PO1yWDu09CLeZiYyo8ziQYdKiztO2NCHiIJcjHbYqw6PaUOAyhDdI06ecSO0y6mwzpIevkB1E3QcMcRp13rlgWfexjprhFkVm1P1ZFwvPEPcweFoXlBSY3sCNHW6JWIEQ8NUOukNstG6Gr1nrqrx61wQPgCIn3GL7Pgm3U/XrNOretYVq+L1/EXUf6qCBIi/qPoKnYN09ivw4cVi41c6MrXZDCN3h6HaAR6uNur+nCs4lHbxaL6s3z8GGgWTAYeMr52D/c2SFW/bZqE1iE6sdlIE2wt00kClNv18kbct8VMz9qPsS8fcv3m8LC0UkTifgqU4TrmYScTt8LR527wnFZ5Nk/SpPP8FOXdvRedUEfbQvu2KYGJFisl7JjAdriUUClngcdjDn11Ts8IY/RLQO1x8ha4K2APLnbrKRfQ0pJPaSClZefegG9KQkcJyk4S4kL5QlNBGTODHVU7GJl4iZcTWJ3f3ETBllk7kLU9MzFy9dvjKbyf79w5/nj2VKD93LFqZs/9RdOnZUk+Y8NBaewHfE+CXHdWgIO4HpyFFMmm9cM48Zy6Q5Rwxn0ryHRzRpxqFB7QTOY8a1Id6K49lw9ibGUDxHT+4S7FVh9FxJq35d1W6NEBCXwvAhN58VB/DR5/F4OvpUj+PXAO0E4EJzgB67a4uu3nlnz8rgxLUU5AUbFyjTRut94lwzfCNOizuujLC6g+KBS4Z2Mer+UUI1cZUh/3KhikoL4W8ytDDptpEFaEulju1pszDl7C7JgX3iVxnKvftR9xcIQfh2HGvjPtzXMqSmKgzEdsypm+FzuIED0y5qwRnwoZgJoD2dWWv5GKCXAoZ/uUecGnb+N/Dvo99HJAB6OvinHWDeqeXv59GmTjNK/2O3f9pv6z6bl2l79+Omth4+seU6uTj56NAPx99GemoCzGctMQY+ouM245tihDTDv6RMjTpP2JlC22CRNNTF6vxSrfwZ9JJP1IPJXe8T18A3rd63lsGPwOKJTRm1wa3izUXvy3FxZnoynx39aGICpA1+iS9O/ANQSwMEFAACAAgAvVx5VAr8Qr1xAwAAmgwAACEAAAB1bml2ZXJzYWwvZmxhc2hfc2tpbl9zZXR0aW5ncy54bWyVV9tu4jAQfe9XIPa9bCktrZQicatULdtWW5Z3hwxg4diR7dDl73d8CXEgKbRRpXrmHHsux2M1UlvKWzuQigr+1O62B1etVrTMpQSu55BmjGhoxUTBS/LUfv47m7U7DiKYkB+gNeVrZSyFrUURGOdaC369FFzjPtdcyJSw9uDHs/2JOhZ5jiUwrEs5K7KE8pjJz+7o7v4Sij+jN+pPxo9NhKVIM8L3M7EW1zFZbtdS5Dwxod2ar4m22WcgGeVbRN51H0aTxiQYVfpFQ1qJaXoz7U67l1EyCUqBCelxMuwO78+yGImBHbLv9x56wws55VFfN+aItqOKakvrd/u3/V4TLSNrqBZ5PJ3cTG6b8Rx3r3bly7gcQcM/fTZzFP8e5Lc2F1mefUcjmRRrU9AjTt98ZzlMkASvnxH8o/nOEkxC5qCzglSMJtgGIRMnxZ/mawI31dL/GQ6JyNxtKdi7acLR9DAKiRkMtMwh6hQr51Mb8fmWa7xMMFgRphAQmkrQO2b4TnJVbFO1lbg/8El5EoC8oUQsBMtTGLt4A2DVXuLH45GdK2F8B1sQoISdNwYRlsYS+YplPUEGxhL5Ybr1xtn+BH7scZxCDyPim/l19dELnOCyqFexKrzmpJm55So42hsKTCoSGFhZzWkKpmtRx9pcSJ2TmCJOdnRNNL5Lvw0u3ttkVNQ5cnil1esq0lQzqJPbUuRSYTDoXvhsfedqPI7iHg411DNY6QJdNZZNMa9FqAW7Pq90v92hbm7d0viWPLVTIrcg50Iw1W55Ht4/3Ma9yqcMM63xLQX5wlfiQg4XGsL9bRJNYOGu4KVwojVZblIMqSmDQ0VdY+v7F/lj6xrL8zQGOUU9UCgEWbU53IauNwx/9YLCJyRVQoPTMfUGt+OEHvQeGLwAgMjlprgNbuE8ac40ZbCDYqYEBptwU2aRQvXX5WvEVZVkYLlIj34ElUIJcVVHDWGBcYnqMAsd5yWvSaxsYpWBUsz2cuPKtC+GpNFqOB/t2gupsjH66wqIrapUk+RafGgitd+0XPvUyQ6GnKZ2/qAjOL7G4zhMiMxXxTqL8p7YyxDMm3XYTBWEGk8TxUzZQbeOYj3HI3aOt3OwkgDheLXGq+AB+AX7WBCZvB4glRehxu3YmCO+mXZa45xPMx11ApNrzqEN+Df+TzL4D1BLAwQUAAIACAC9XHlUPdDi5B0GAABeHwAAJgAAAHVuaXZlcnNhbC9odG1sX3B1Ymxpc2hpbmdfc2V0dGluZ3MueG1s5VnNbttGEL77KRYscoxkx/k1JAe2RNdCJNm1mCZBURgrci1uTS5ZcmlHPRXIqSiKJOipDYLacFMkjQMkSC6REORAI+/BPklnSVqWrB+vkshB2oNlcDXfzOzOzDc7Yu7qbdtCW8TzqcPyykxmWkGE6Y5BWSOvXNeWzl5WkM8xM7DlMJJXmKOgq/NTOTeoW9Q3a4RzEPURqGH+nMvzism5O5fNbm9vZ6jveuJbxwo46PczumNnXY/4hHHiZV0LN+Efb7rEV1INEgrgz3ZYCpufmkIol2iqOEZgEUQN8JxRsSlsLXPbUrKJVB3rmw3PCZhRcCzHQ16jnle+KKjFmeLsoUyiqUhtwsSR+POwKJb5HDYMKpzAVo3+QJBJaMMEb2emzytomxrczCuz0+eEHpDP9uuJtSd7x0JPwYFDYDw1YBOODcxx8phY9MgG8SAaxJ/nXkBAac9alyQnt3lnIVkymgzbVNfgGySOKq8UtfU1dUldU6sFdf36WjlxVRqhlbSyKoWplUtFdb26oqm19WWtUh4bpKk3tTFA43omrX51Ta2pVU1dW18srYyJkHfqCKNWFkrlMTE31MVaSRvXUnWhMi5kdXmlKodZvrWqrpVL1Wvr2spKWSutHqHiHO7K1ly2N/FzUCBO4HWnNzcDu84wtYBrjuW4TziwlYW9BtGcJQrVuIEtnyjoO5c0vgqwRXlTVCiQ2iYh7oLvEp2vierLK6KilCN1iUJwDEqyU9sXrnRK+9Llnq1nE+tH2xroZa7Ddaumw51T9n5m+kLH/SvnR7s/xNHcFjWIU8WeF1NW/wZOdOHcETvOzF68ONqLIdZymHOsm0Cl/JAJu1cOpajwH+ucbgFPk2O+bgSWVQtc1/H4EZl2L3acGKImt+GwnvwTz6juWEYnbsSuE6OKbaiC1SWmoA0oDQtCuOIShmqYQZOjHMKqdxB+UPc55XFzW0qlFzyKLQQNDLowQZVaX5h1E3t+Ty10AiI6iz7/TdXhxP82Od9kaahozYIzR1sHdxiqR609JoUqRu2nrIG2otYbGfHFsMVl5dDB/XCXmciIWo8CGZAWtZ40pQURB70c6bBVGYxqQ0XLCN4gdZ9yIrXLqLXLkB6+RHYQte8zxGnUeuuCZ+1HOqqHOxSZUfsXXSw8RdzDcNK6kKQAeg0PdrgjYgVK4Kz20G1io00zfMUaV+XNuyacABhywh12eCbhbmp+k0btO7YwDX/vnkftBzpYoMiL2g/hW/DuLkV+nDgs3Glmxja7JZTucfR9gAebjdp/pAbOJC27VC2qN8/AhkGk58DGN87B/2fICnfs0zGbxCY226sDbYX7aSBTme5zkfQt80Ex96P2C8TfPX+3KzwUkZhMwFObJnyaScTt8JX4sn1XGD6dJOs2OfkEm7i14XlVB3u0K7timhiQYrKnkhmP1hKPBC3xOOzgzm+p2v4Nv49qHT5/gqwJmoLIn7nJRg4tpJTYSSpYefm+G9CTksBxkob7kLxQltBETOLEUk/EJl4gZsbVJHb3MzNljE3PnJs9f+HipctX5jLZf3786+xIUHrLXrUwZYfX7MLI2UwaeWwOPAE3ZN6SQx2buk4ADZ29pHHjujliDpNGDpjGpLHHZzJpYN9kdgJyxHzWh11yPBsu28Toi+fgUV0CXhJOLxS00tcl7dYABXEp9F9yc1lx4x58AY/HoWP37/qnu4BfA34TFAvtALrqvi36eOutPSfDDNdSWhcwLniliTa71Llm+FrcD/dcGWVVB8UzlYxsJWr/WUBl8Skj/uVyCRWWw99lZGGYbSIL+JVKXdTT9mDK+V2Qo/fkXGUkD+5F7V8hBOGbcbyNO29Xk5CaozAI2zFSN8Nn8ABXpH3UgFvfAzEFQEM6tWbyIdQuRQUfuStMjC0/D8Yb+JMDHUl5CUlOhvG0I5abWMZ+xq3o0wXmP3zSA0vAH9T2UY3YVIBOqf//b34fO7gXd63N8LEt16rF1UaHhjf+NtJrEZA6a4jJ7iEdt9veFFOhGf4t5WrUesxOlcl6C6SmVkqLK+XiRCuFypXKZ0FPH/f4kqfOO6qel1KdlyW9b3GnYL33nfj81L9QSwMEFAACAAgAvVx5VJhEb9u+AQAAegYAAB8AAAB1bml2ZXJzYWwvaHRtbF9za2luX3NldHRpbmdzLmpzjZRNU4MwEIbv/ooOXp2O0g+st1bqjDM9OKM3x0OALWUaspkkxdZO/7uE1hpg0ZILeXl4N7tJdn/VKx8v9noPvX31Xs1f6vNKA6sZtYGbus479NzqnuZZAm9ZDjwT4DWQ4ufXs3z4JShjT1Sm0e7V2mrHz0P7Zcm4dnFJWChC04RWENonoW2pwF+1zE5ZHTNyyhxtjEHRj1EYEKYvUOWsYrzrp+pxE2zAWID6B12yGGqm4a0/G427yF/H4SwIHycuF2MumdgtMMV+xOJ1qnAjklP8gR0uvdpJUOWGr4/AyL+fhbUF8kybZwN5M/D8bu7P/W5SKtAaTnEn4dSfjkmYswi4m1AwvB9O/0Brxu2CNugi05n5oQM/GARDl5YshVaVHufhXTioY6L0alWzFfzIGdiarmQkZztQl1ih3MgLNlAqTG1F2mhgB4lyZEkm0tNJm9hBcnax1rbrbFQdox+hSs6n4tYOl2kVo3bNsHHNVsStzbuaywWdwZCXWzeiLqi+wCmRiouEJqmfC3Ixptlp7Py9TJupNag3RF42T7spoMtmAupZLNEKzBgWr/JSK9P5cBsFufL44hwby7w6fANQSwMEFAACAAgAvVx5VJQTsyJpAAAAbgAAABwAAAB1bml2ZXJzYWwvbG9jYWxfc2V0dGluZ3MueG1sDcwxDoMwDEDRnVNY3int1oHAxlaW0gNYxEWRHBuRgOD2ZPvD02/7MwocvKVg6vD1eCKwzuaDLg5/01C/EVIm9SSm7FANoe+qVmwm+XLOBSZYhS7eJo4lMo8Uixx2EajhU17/wB6brroBUEsDBBQAAgAIAMBceVSxXxt/uTUAADZUAAAXAAAAdW5pdmVyc2FsL3VuaXZlcnNhbC5wbmftvHlYk9faL4ylW/ZuEezuaSuDoHUuCgJiZIyWCuIACioikFgREAIEwQBJSKKllbaCUaYIAVKLgIAQkSECGWjdEiFCRIZAAokKIZAQYhKSGDJ9QZy6377X9Z33O9f1nfOe/pHketaz1r3uef3u9TwrPx0O9F/xkfVHJiYmKwL2fRNsYvIh1MTkg/6/Lze28H2v9Bl/lqUG+39t0tBnO2O8+DB2z6E9JiaN2I+13/7NeP2P5H1hqSYm/zy/+FnGjbHPMDEJYQR8s+doBkg8LiaK4yIFaj1mwX5akG/x/b/O3BQrfwL8a9N+m0/vd+5wPjWYsyxRsawL77znn2fNkr+L+Tkjaxs7sud8AOLv/4P9a/AHvqOleY7kZR8d+Fj5KFalPg5WyNuHT7LYNN5JiESB2CAppbB03FhiiEBV06JSbwIYWTKJ2DqxwvjT+TdX7qvL7X9+6Ykgq7sA1BtmthHtXFb9wjITExVnPmPAc/vj+yscj0ggxzpMTUzmnCZy05bjbqlaascXe7AGjT3WPL5v6RgggRzNNupgLKjLRrzivUtq4n7PrAODmpNDcyYmFzSMjIqy3zYIUfXx6SadcZT5JwcAYA2blQTKePYD3gmjZuQ1kLVhV4GfymLvO+cA2GHaGYJ+VExM3qKfDNI3axS150w6ZyZpFLC6J7TdLDmvoUM7mvyIx8w19l0FvbejC682uTAgjbcJ6OghfNLkGENWNwE1870SzOS6cbljvdcwTceh6fyraRpvw5x92c748zbZ81Is5vlnEkFaChKu4dAmYHVou6he6ZS9/pl9EkcA1U9Bk6h6BRGIliAmU+WhGEUolhfunyR58AU4U8tNytbrvwHJSAy2vT+kTrqRWeFbTmcInt5yynz2MUnRx0jMfBqKbkFyP19mUj3geSL/ZmvYJhuoy2ay9JBh6rOhp1elayU0PRgjYVRHnoTnuI/sh5e6T8fTcbYvUNO+NMXPotmv7CU3zC4wQAohi/xcN3bcDz9mmN4tHTmdRq4xHY5Wf9C7TEfNWoiYc9I/d0qivnzg5OMT7W31PfvI9FV6arz6HhI700TQzU6QQHG8kTymIJXprXpJGY/xsa+ghwhVyI/pOQCgKhWI0USob9gvXOMIID2saGRxafpDeYba1vaYasDTCYMulTG9TJ6el6nWBLCHbufnANz6znR2n7oG5piWkAlZtyLmCgybEFVeVI+VjMMyKOb5JrDPC8+pc0Q37mQn0UIf01XhezkKDM8PjZlMHWQDLM6cqHGaJKIVdWa005OH4XuDND9fKw4tSdhCqFaeaw6aEhAwemWqM6KSsfb+wQbMQ4fiYVvo6brQw6tduYOpjgSRtsRZ0GJ4DqZ6/d7nhWWtgj7ZYnhkahJY7b07/yaoKdCFO2mIkSzQGFarhWuqUXsPNOTL42cD4B0NONM7pUVrN5jF1ABODSpS22zv8JsjGigJc3V94UVyoV7+kv1sg9l3beMLNLV4Tf4AjlUvT7ER0wuFE6BhNFqWhnx6XcNACagp6BX7KdhNqlEqZl/jg4z8rAVEx+qzLqcGZ2pWb3U5febvZ5nEb9eQrqlSi8diezj1Y8MCoEHNCVVMaiOqUc8nWREx8yP7I52y9kU6QnFjfoEMh7PCxklZG1fmPDTxckzgk65BI/FbCFivqYiNuMgeccw3NZqflPKj9wMD67CV3rRaZhSFJkld2cZTSocFzrJ7cqlAnwrS+Uzp2okP+RaoY4dFjhOHkCfLXeFzk2Klez5JHmGjG80XPJ1uGz8uEIi9aBzgxzgWUYCZA2Bdq4fUakokFaw6d3Yx3iR785rrwjZZQWX1yygDIRbBMgwt9VSw7zcWgWx5yuMCkhzCJZriyB9UNeBE810425VDzIvdfGFnjcV3whR36I6kyfl2QoEpSVsiT0GKox5O1In4Ke71DaE89lFScVaXhxOUtedMuB1G437iCsCdYqGUtR1w95Y4AcuViOzPIViA1boUUK4tnDYp2yKIXvXw1hEzjbt31u5IALT6FkmEsDqLELYeWGGpUDbQj6eA7ELnquecJCyH2JQyxA9BSRXL8WSaNnPwRd7F9faxyI623FJw0Gy/Q2RRtUApnLj9rFJ3T66clmdMC9ak0NQjwrswykNdKyHLujpFXQqSpY2rclq68GQwc1TpHlKN1c+OKsaSIIbSGqC/LK2cpU5tLO9wow7DUkDjaeUDMA0ciOlT6G+PfGGS7MHI2hFwcidELt1oZsP45MY2s43iPUEWV9hZNfwXA3YXWqK+8Svg6iZP1Vj8zGZn1e5AlLaN2+5qqW7BfhumuS5L0/HmB7mxSevMvodxp41eiTOLr/ikipLLFec2kOpOIMk1zhWDL6+a6vmHr5pqPEaYidEjm8ViAcva4teu7yr5fFlGMMUbkVAfgXG3aCFxQJvsQ7y7lNIi5V3K2nUErDURgd1gVIQPmxnSjIXC0Zp7FjrbbwKh4L35wAt+xF9rOCf0dgI05FSJsyd3su0q0VBbng0vH5SfVmtHVbHMRReqdqKP8gkHxCjBfNqPICoPlLbRmCeKzOLymhOGR+l45YVbwtUHj4n58jQNpoKTdeOr6tUpC9Pn5pDmbblk8FBUkJgDG21nKnc+mdbjsK5D4qmnzkaJee4jtznT41yZ1DY4QecKFXaiefxU0IqV/SDqJWxp0abfZWk9sp1sDpTnSHn2q2oXh9PLgZvDgb77xmMkCLFYNUejjHOjfuLPiGE9MmmLgIQVPWbu2RoE5gZyG9iMmJc90a7aHNBQE/MkkVwTOrgYHgNIfTOLpxgDlZcLoh153PRA5uZSzu34X8K4wzIdN8pzvVE4tumOAKGbaD1v5xC647e7OZZih8NCzvcyJdX0lrbEtMJ2ZJ4avZZPVhpOkqrtU3YfVfWXH8euNai8jAnLjOp9iwO7wELbxp03UOhgEj50W4sBQFs06zZ75toHNV34TE6/7LNtYtLoZKtfhe+KZW3iCCpq7z4I3EY8MaoYOUnB1lHGtSXYdaQhny1IFgQKxEVShRtIIcSDM95FJ8qp2lUV3omv7fkv2Ty5ZBOR3C0AYjt03ifQpW0R6HoeJwySCxA7nFZ6Y9giCSLJKYgInJAJTurC+pGgUAbnJJWHTMj+0KQ0UF++LqCjBJZndOMtVu5CQW8z/5eN676xsJOjNYlfayx+SWkbS+NCzQpax5L0lunj6EJNDcEyPyV5h8eaHoWokXWvQHPQnTjnSWpTZoRgaVwmX5iWGi6mXyWJdsoyIB8eECtifg7JBVzL0i8UlVufEcZ2vxLc74IHzZGXz2jO2qPJUHq3PtHcY9OLQk2iv+/WiC9c+6RKl9ZQyuPqU8gn0ZePSBqNngucUjYWKJv5aniHT7kv0OzaAIcZvcKljeI1tzCSWqzcmYLgMuntIlU8zq0L7wXmfNuGslCWY8WK2C68hzdtOHHKhwP0lKG9r/ATt/Ek3q2+H5gExsKvbgxgxJSdIQfAow9a7GILyebbYSeXF3v80m3SqKUNwIHVAhfY9qO0qd0JO1YOiatLh0FAvgtDU5uCh7V5UW3nh3STYg8n+yjPqslmhCdfi/jhMMoWBuLajWM0L+XXRSnqVbK0MlxWu3KnUUaSP4lWtyuN3P3yTuaGAMnHLZeyHsKEu3e2APEbSMeIX/+kVLquPGP+8MXVT9ZO7PHcWmD9VXADz6ccha2f92lAJFhtlK1KoSy4ZR3ynvOqajeQxzXaQbXVRSHi2gCCzcnhC7awB4qM2R9hm422+JIgiCDOdaxGsekFHEZ0uHrEj4T8MaoLr2zLk0X0RN2ScwSnJOrrKpE7XkQStDDFkdUCZrYXQa6UMSvbx2QeDFW6LqzRwRgbQsnRvB3xw91d+BbGqiPExzUpu/NN7yqbUUPLYiRe44lk90IyogL1w/4z822MXcm3cz5n2HuUXoxSxxdBcMx+Z8ypQuPEEEuTXWX8PSXrt+FhRDpeyxNag2QQqlsdtf7Z4yJDaDhxqyOK3O3gLxMWKcOTXSxKo7bXhJYORnUT4XsPaxL3s7YSsrV7htDIESOalBvhV5PXvvyb0U1z4ox82X78QlEW+aNqauUe0Wc4H+43mkQP9edlSk59YL3u+K98kk9kxwJ5TJF6mly8yAj3Ysn6lt521kRuq9Pc/Yz7MGfuIzNjYEh2H8pjx1hBm13vfUMhHhNbvO3rwj0bm/wTAlzHXm1cByimbgHx+Ghyf9/Tfyqox1s8jXpCmMXnDe78AyyembcYXF+TWCT1e4ucLwzMrL4VEMy5PSPdiDBbjsj4rVKIorzXefjIxKF5C4v55O8OsDTtx4AmT5uXKIumpcby5QLmdvovGwMSm3IWiwIH4StiryqDzp/fcGDE93d+fcO2sdftW/9xyO0a6ZQRRd5eH5C3PvJY09JQCIJsLAbufd5lExC+4xWd7afI15r3Lo00/Z9sxmdzKvyxSVwNVcUjP1sBJYvxYM02ABGhgDjWelUhMuG34Y8o2L0qYliXjVGyZRO997eue5iOYYo6sro34OgJnfBVSxKYr4LaxUCRGiyMfk1z2A4piXqiiy9a1Mepzgz59o5/Qa95NHspufRm4qbyl6dU58uq39G8Dfh5rBphP9DgMmab6p3IWtLWBenUt622vnPhFGzc0RWAJtZA63tziVc+KcL0z9RUlwtBggJv3fwmqP0BiXMVF4Zoud/7SNGMeidlmOfZZoUjsg+BdVY4diS4j9kivMuq3s2f4B5/lMIob+JGHaQwWhWX8L4N1QNubxQGv664lDvYMesu8u4a7Ehws04Klsg8gt4jDx3Z93Z4VeT9Q8JIf0HcO+FFK2xq0kdTh5E5xh/U4u2gP78dB2/zvYRvJpf3vaeCYZudwZK7gtuqVSHIYt9s/CAoSJD4p8T7CFZJwUiOB/RPWXOHpt0LYHBY6pLoRR9atZ3r9Qhx308YqSxV2EV5xNwLoGgew//s5kSkcDy7b+DPWJIES3zOlxvj0Tjf8hyAZRP3zjUEzjuWQs/AIVQ35Dv+TIkdgx2WfzR/wk1uNDNM4syt5KKmvd6zMuXbda8NRxGLgcPeKPB/xmRUD5xuvus/la9WHmtWqmyFcf+M1+tsxiPzXWLF+T+/W4TzPN8ZZlQ75D+xqe/yUq7iz9VwHYE7pDHehv2nt+vTVuyiMER/LrXCkbPTOhmBG/pzmYWRaWHQzpnIwPf9KfyK9RCSp9LP8Zn9nwZl3tGsCpHIKEWmgRKXP3it59kxujHobqV1zpQR37dUi+9D1G2Vs7jWyDf8/SGji5Fv6F+TAu6JkqAOanouDHhGvj81UuCJafTMGcuWjSDt8+dC3xu6mGioYg6tyfNKRAr8EXyWgg1Q1b1zgm3rHoZzF7LGr03+kxHlNuZV+lZdea1n38ywLu7yf6fmiuzHRgO9mFoteTkz976m5fODIUHjZOEQsU3Moeo8odwXlwBcMr8emCGfHyDMgvTBJzXS6PPddJ6nJBFqaOTYeSPOa+CIqeLYdtwBSabAiYu2QApm3nlVnxHswT2z9nGZGfJeoq6obN2DNsaEqAyd4PZo3u/GGCsbqPUkQQXyJi9ab0Yq/L2BntyjbmcmhzbDgbSYh91Eq03xnQ/5rxaN8uFy0BA/pAubZt4TLSKP+SXVUUCO+LWVjgPcWOq2LVhiX51IjPCCd/TAFY0t/CE3BhTeM5GU/atSHzwOGo9BR14BiKOL7CHxwCAKvbLjbdJ1D7L6vGjiUE+cuxM0NufhnasDLsmDdSFUDRKE0dT7uTtV+GsS/duS+ohHvhxSuPw4mMifj2hYvS0Fs4UUxqoP/aAyggjgziK8YCeTNpEi7cM5KbcCGHuqdRH8nSlqhG1bRB+UjkfZQxpCBJULESx1O/Kd9gdtoC4bm9f5Lf/BOkjYbL5SraxFAPk6640pNvDCACS68EilTnmTPG6xrY0WQeMGuX3IF3OjuKqMlPGITVH7kcXR6l0iF/gPBxsGfIaV6FSN+E6+bBdHGsOilzBjk4ioDYHjsZq24fG3QV1abf0128WnOctXMrTGvT6QyGZE7+hemQfmnPt1jkgB9cSJEwUpCnTZcdK4DVTpXY6gUQKJOX5utvxGUkVwvAQAdTLW2kCNcb67ieKJ4XH8O9LclXe3Rn0NPVhz7UY9JQL0W97a9ab7cj+p2FPRR+TMjYMjq1TXVa9JKsOrEcTbcUv05tZh10ElmhNySGRrve4ETPXWiQU1gO+3Mq7fsd3i0rM1O/cInH9oeemYnyT8hyLFHHH1DgQWzpuI889HDZECt9GObW1R4Uk43qUhCxcjh+S7m3gxLV4odeq586R3JGdGpBslsWNnaZTaRDjiUqF1UApSUR9AsVgNZX8bzZsotoLKTrj+Mn+pUJlaGDrVDIyt9qu1hj5pwLrhmKhmrDtUMDHilhTX8DapwGvX3kwHDdmEBINgeaIpbQFJlAKnXcopuPbr8p+07HKejVeRCjfAlm5g1YiGXjaKpI9yAG2UCJLKFJeKoJQx+M6TUQwdn2XuBu9wbJJE1TdurB5SK6Rny96yrWoyX2G1L1gTf438VVUgcVnlNly9/IqVg3CBAYVYe5fXxwOv8KNmImPmG+c6VqzmvVlF/Z58/jbE1if2/9X8f2xzpzN9txP5xdeqU4fygvU515cCb9fUqulKHEhodycgeHF3fCm50O1MUToRmKYWhtLY3sn558v4zO+1o8nmSxNErXn6z1WvHMvWdBmu81UufLrq7/c+XPJo+u7ODdtfTb9r+QeOF5dWEeeVyf9YIn7l4oUDp15Nnmz+YcQH/5Mkx/ivGG5Xs1nUNPnvHzuNKflOmLAsYWoBkwXU3gd66c3tJJU0dU+vnLbQASBoLhLa1E0s3ePeapCmCo81DGBgCr78KtMfoUyUtMOfYYHyl65dla8ef5jbIs0LPvkVEDz9Qj8n0c9JY1MD/fDVhlFR+8QP+nMYPQqI9kw7N/paTbam/MJ1FOev5Todz6CbYAq/1cvGacOrNzd3mO+K2PlW72CdMLTD9/srosfQih6HJMT97y0ceKe7+EtGsk01H7RZc56k7CbpXh6v6VDxsfpnE8zNuK7Xq0xbDihT+oBOGKc6aR85pdP/3ltof+ZR9BsTO1YQM6NVloO6CoyeMm7khvJyNhULrIv45xsonNIDpHDzoYqZ3JWs4+gTqWOKWMOgODnszVLC2GLQIoLQj5Og39+rkiVGNXbRWvng8vaDb1JUdEuB/dExmzUN9drbJUEU5aFx+ZUthFDHy6+Me0oknVoBzZjorQPpSjjlGc+ziLskxbHlcDX5aDVNXkbL0KDRiU7gasFOzgBQ+4zXpm6FGvpwUEEHTaAASDLoQTwuGtm2oz2Xrw4fU63dZhh90ZF5+bAeVhvLUzaEmn+mhju19easbTuoMc3kiJSBxFDarGZnQ0QDhRlBRT+VPdIN0cyPYWHwhUj0j6k+ZhGfLyl/Cx1PoujooHPcRayJYx6ALTy6kLfnFiU3ZxNPy4a2rT7KFh2v+CQGrv9chdrHgJb1kF7Od2X79iS7BgNN4GJpjPvPg4+D1w1W5gDEunNWSyqrtoa6xN9Ukq0947W3BmKXFxgXlbsVodT5pIr0RUJnNxDzZlZYZg9e+VTt7lwBdS+xClEakU1lUJzEyfdIH4PjqiLxM/K1dSG4B6+snFwrrUKjFmaCuOUgnkth6MQk6yjL/fxu+Px0v1hjdUGWhhw9Qvmkaom8oj4kXf2MrPjoev/j4Hp37qDlB1wYAbfDCCWi/1kduxTaQxn5BNMQ2tT8QlGF9tF1bYnQI9tiM2y8f+UABG5TISfdk/jWQcvaGZbTkRa2Vrtlacey9nmW5AwmTiGcrWOFhKcNmlm3VEw4FgDfuxJ3/w2fU8Zqth1VuJ86tLmaZgR7L2WkI3ztK27DqJh9moYmPoo5/xyjO52evKuZ33nk/oGaAY6zcfUCvZxgevkoXkhj4ARKzBwxCVon3TiUeA79ys8uhlwBWCXI0qiwr2hTuoiN0Or2vhum+ymI2CmzDyU2ka1kSbFexsLQPHfankRxjup+eUruWb9uXxnXBsoWqQJ5AO5WSRPrka7sNFk9Zql9JH6fslvGYBwciOvm1DSEGD4aSjllXEvvBAMBm/gcY2F1hQ3gJsB5rt6GecJ5+iVfiP9PSg4x/sLoaXKN5hHwU5ChZOhusUYj4umnxRrxvnz7zAiDuTpSv6GhVUlwE2S+9gtbqDBbe1yRhRbp2gM9cyY5t1NsFE6elWPHI1vRRYE9fLbQJdGNOxneymYMM5+PyqixmvuGGcV447PHbOjenqd5QvAJ9mlyAIxg9Y3QJ5XtrGJZHGbQCRwoEYMTfuZbinsVck8LJg5xidCyWmjxfrcLg5otxJ7uzmBBJRlMHI6DGB7UflW9zQkXTw4btnAMH1clENTXwNNXVmQXhdbMX/rJfI2VX0pxCx0/FutpXRg15zRkuSeJL+Xxs92dIBK83PlVZknw5o5Vkl02VQS1iAiTfcz+GgZ/yJXCeHS+T9Og5xjk/uON37aar7ba/KSkgt4g1AcvL+NGW9SjQUFDHY8i60Lnk32W1H/ADhoMEueFPritiC8q7oPzhiJpsP3ZilkOV/GyDp+6NF/EQkYIcPc93c66EJhxhrmF+hCP2+T2bLnLm9upYtRMkM/AaptmtDrMpxT7ukBJVetwBjVm5sqKkyQlmPR8/m1ek8hpLy7OjfyiYAD39MFXvQZDOAK0zCOSgjlZNrD9dQ6d86fChDv4hC8FXm8Ga64t9nLy0YxNEM8Hdr/JxfY6BdhLaLHiJG0xNdHBM6V5b8un3FcPrYkoMQTgRJl/MgHcMvVmzrzhWQewcVECUKW5dMxJ2763+1xp8M/6/rcDC59P9KYyvdPlPwVlPp+KsteM9OYH+WyZuVggOF/OgV9RlWtebwOahucAgrwVg2IxWnoZTIZLH3yxwfuqrLQv1ZMp5abSXu8Bnbos3WjIpqY/3TTzbYEgQ9LG2/l2p28HfrHL0++NSop5tQqXXjVylfDKdT514e4r6V3smfx1l01A0ys8G/gwIzWCsDBYneRjUDPTmfmObU6omQMA+5edZklc7RSANobVPsSOaaeg+hiVjPKK0U3nwV142wg9V6IDqchRjD0QyTzI/SmKieSmerIn16g2YWSboEGiyOPtgy670CISWtQLQA0AYBqqREOdUxQtTT2d14UnGNQEid3hKnLw08emDN+FEbrPTluobFeRqlC6uZrPiiB5B7VbRic8YiWXB1l9yZE6VwRSW1NBl7qViDfM/EQkd++JtvhS/hVOOU+WxdSHdpwx79k34OlkdldM+oaPFjVOIkDnKjQnluMjJw56zs3abM59PXTikIWtvH41YyD1RVjFfscQ/nzBQCqaQhOZ7CC6PFyZT0p9XMJg7c4ncaRVFGx7YBkaR19Tdley0CBpR4HE1vZyBeJhHTTnLTk/LJ+0I/qEkaHVGTGZ3dEpV4sZgs4dxKvdcfC9h9DiFbuPORJMhxAte1bfdpRsok2lpWDaDiJfIFmLdDMjBZC76SDOWtyS9R5vMObxvS6Xmqv52R+SgNkbfQNqValq8w0KYTHib3vKeEXSyr464yecG9QHtT/QEKo6t8hgu69f8fmH/HdsLb/GJ9nwC7cqXOPjM+MMcRO2Ca3A+xtZ9qsvTJERGw55jt1UomXioDYCuaQqiZgkb8Du8YAp5AnCwiiKrKWc0QymU96Rk5i4rtu3YoPVXnYo+aZ1mFBH/ijmvMlJo5SJzcTaALFuUplSXFrUGKuWJ83JVt0MwRHpmbmOZoyvmG3WGcKhqIrXtOKMGrum5BTV2h4etvykb89ZpEm71t1tS9QBz5vNfLL5jjaKMnbkJl+3lV4mXOTJ363vzNUE2nG5Au/sIqiMaPDGFC/5vGMiubsuvIhofsuUgaB14RBAVhj1o40VB3O3M1JAlDJO7cUYOLANq+SUp2wPN2tOR5k/ce9hQalpkJujQw3L6EuhgdvJPXMvzv9agYqzZ9O6AM+fJ8lKbSnJNthPwC/0UQjxfN1ks23nlMzqnAyyvLw0fVHfHeQvt4IHjhlhtIIg+H2t6ZW3LLX9y+XFzf66lTezg7u60zq7OW4nWt9E3rqa+uWl/cn5S7o4818L33VxS+D4H4nO3MzZKPsOyjh3D+GmJvI/Jhemt2qs199Hdo1j8HSa+bZQkFY+QRGgOW8TVe76/z1S5vGJXhx1vhJv0DZiecbUY+jrJWa+YCWhZ3DANTPlRYLkcgY8UNA2juxzer3tMXKabMR3bfh0mgoH5arnDL5PTB2YYi86kqlrXdofuLitC29pyN7UYYbKs/P7d+WAYOu8Z2W2Em8V53Wp37oKijBD5tkdf6ejRYadFe/GGUGKnmWfUWeXQeGlez9CvJsrBAtgAg1ku7NBXtJvVKpIy6Z3Gbwzo6LFhRsR+ge6kGhyW8M7Assmcod7MlIj35usy6a+UDrVLnzHYQ7gpMNEL2wIOUd6q8Xm4114Ua1qDPp2P+hsfQ6Adez9daL/pBW0oe4vhv5i6P89Qw3RZDgTaWDiwbqnxHRmuBJivyCem4EU0q/RBzyhoj9OKxyRTunsX9KSfDRtTHuvH7XPMOrBXozu94rQggG5yDkqYI6WvnBrzH88VpNGnC6j1vEn4qBRcG6jvdz6j/wOOU8cupRtUGpxSXqlwdDufv77VSs+p1M/2nD/iGT+iPhUk+TYrn5PVCiDPoC+zZC/Ghi6qB+PGLJaRdPYQzFlVmv9cL0OKfH7ujlWx32U0mqwnVcKiBsE0wF1864AjOr5ZRKpWDSYeIwimmRZQ1PQSIrhpcYww2cIxLfkQulRSqh23i5oPHQcxCUOyCCatpdB9jqmEw8tSW2O+aMVYDgCvMl2bZpbewISwW1Qud45M/jQIVOG7tG0RXD7+GxOjUVboCatq9jcyepmykIKufvHgj1VSXXpNLH4mDixGVodsZPVzWnrHfPnBsG30sn/nHn8b/o1Fi1+hdoSduitwcRJMeJYUM/VPNGgxgguGI5BQdkR1SjPiQCQ+wBopwwCim4iEzyI9aoMNqPFSLvVZyrHrULeeuuPFnYUFwIYjEGHOJmwYKGoMmIjLtGJ1SrxEHMU4v2w8f8Ba1tIu9WqvAtr48/AbBikEEe8aBAuTqxe2Hl32x89qu6APbS2tHzthvt+3L5oJA5iE2lk6H6vTDD1TWSD6qvyaAo9hNSY6dliH5ugTgxm/FG6+F7pRmJKN2lbC66mCCcuo5IP+uVaGyXRiY7HqcV+Qw2iSWUqQpNml+oYwmLCj0gERhBzMImoqr3ONfrROuFnu2t0u+TbwuGVh8tCq6H/Fkrj0eRuh+Ns5wrA6aMMhjIQDNoIjZ2+xSYcMgI+tuyYa4Vocr49QZPWwxytYTiBf8pnDKMq+bpjDHo+SUTOcYXpyATGZJo8bfkNpZIjSjzyH+j36+r+yjB/MfTfmKFdioyKbE445iVGpKeKvh1+1zfBmUvWUGhj3iP589t7UsnvxhhRmvoFJuMusvPfi9c7DzLk0/2pINQ678eysb5/GxRgkAgIFPhzFnDQ+2X+eSAj1YMp5qaiR98CxtyboqT/r49qA9252i6o9tIrNBcZ+wbj2UHLMXq49+PyjOc/zUk6GpreV2RF619X//9fCUvoeH+s3biXbn5Th0BR0qYNCfIe8tY9eS94Yuh481WvNsiX3nzaBtX9ho8th1chR1tzrGBlBZzpyLmCoShhGauOoqWKqMIh4kw5eua9AKDnABbfeKJovyogly2rTh/9aqIPQFOGJ/ks7sSv9l7cryfRlI7InjkX7izysyvSqldbvRGfLvLYwNsJe2iSx8jkkDCxKnLBEUGZRPuA4zI7OGOFWnq6Xn7x1nJCKQgXBEP0OCBcbjcLBDoPWhLR2ltp7gorbtcpo3rV4rps2T2RDN6xGlqEFVwN/aqs7j1NNBjR0s8oIrk741oo98yusHLcJ5OLzwZIpPxz66GsE3k31hFnuzU1ftfNN2+pjn7ZnUgStBjBxhYBX9eu8yACuJPnWnF19DKSSGZc+aUtxK3xdHwm2mV+MFExJw8ueadRo5CTn623+tJl/3wflNF5rXH9On+/Yuvw+LM1jKG6EFmaY3h1qBWyiPi8O3GwM4+e/0llH8S/KGez1XGEoIXvYgUtqibhoLw+FGv30aGMEEIFF44beQ9HzWbkH/lyYr8n2Ta4AXejouuauQ3ck3bc7c683xXu0ycWPu5E1EExP72MdBuEyv+tmtpbQ8nUpCENx7yVEY4EI9Kpp8xucHuXLle7ciePuVrtZIc2PioQse5dW1uBqjwY7hhCfFzjcnMr+LN8aEA8GO5qfbZINVQOqO3CkZ9XL5K8hOfTyoeuABh0ZPd7DtE0cWgFwOqAy8Gj7t7390Mfd89YAYW6iCqqYguUBHTdhKv7bSPxcRj11w18PeT77ujUcIXwuvlXcC/YKDlyHUNGTeFQpBtJYdgbSTSfPm5GviaJVuggaCFa98AVUoGSzXxQ+R77vVcAVrtdTm6tC62aRwf2yjysDrOXrfM9jER7nj/TWTOQ6unuLTBqFHwoP7SzmVRG4oQ+mBQrEYzQRzf5YhazKQ4KgXe01bdrZYW72hI05+b/zaAy08uKFyXvLzjx+P/VV8OroFzpFQIVvjATlMZcfIFI2sqFt5PfQ49RXUuPmqT6V2/LvHr+Ja4uRwj5RnSves/b49OMQC6Bqm7hyX4+UtWFn78EIEvTxrrhcIw7d7I5x7NmuX1k4B9qiVdP1nBm10uLfqvqui7Rl7N4ZBVKQkMZ+iv8iaugMj0JpUmnes1NJpr2Rb/vO/LEECsoWwUhh1HL2NKNQBvBfXt9GY7J0MDKHSv+iM37GA6pMkiPAzQHgBt6z6OF0irvIBzrjz5OAIdInOh4rcmEB3E1VAahHqvtG+D/0W3JS0+HgHydUWRLhz6SL79ZmzxhvHiaL5oiF2BaehzOOb6fCK5L/SxJfy0P/92vFneaEPe81ZP54++DFlvo+sig/9pLwn81/9X8V/NfzX81/9X8V/Nfzf+3NUMQ5GvrA/JuQmbUAgImc8f5e0sHt0qsFwuUkfr/NYe9KrrwOP2UAwD8shhMXXqr0l4nl1DUL4G60C/AdrF2ULt0O6BJ5+eLr3qNZc6ZoaeUktUEhBjfjnHqVyMXCJQ5pWqzjt+BEUsl3HOydMbiazQ4KDEd0w4ckkShg7DeSdNvjrZNPYgldOiwkRLLdk2wHcbHwuSCm04BxTRr0i0j0VbsK9ca56iG8RMTMiSeNxG2dJzOzZs7aViv0J/qgPInTExO5Ge91Iw7EzvVcolGOpc486zg/a5eBbSCycVuDBxwIXucljqtL4AWFg91rPYmxyiWjtLNZwxo7s9Sl5vc+ZznAjN4ToVXI0gV2azbb/UV26i09AEqs/OQtp0nybIpPQ4IiFUk+VsSw96c8VsWmCSyzyzn+Ey+6lViLAqBE7l+vW+tkZxS/fI3Qbb2cArW9ES+dEofS+6/9XZ42KuzKejpbMzk1AABPSXdotH9K0g7KVactFc/NKCQnlDEAK1NHIrmh9oT7rN9pD8FkbVtfUSx5AFUN0zDqFVPBWg9xt6nOy1y7jHnhBAVOdkugTNpSLWSTbwcsZNVI5edU8x2RMytw7pikQ7h1J6bPajZiXMmEBfumCEHYO3mgCHk3Yw0Cnx7s9lvRAOLh5Sv5knbn12UB/uVR8RuMeNbJcvwJRzEUB3Y1e3v5+5p0fzUMmaqj8Rq55fr/HWgKnNPyp4oFt+CklvZz9rbgOfc4jCiU+yv0cu+3VQtmOjWKWfbI5IcSAROb3SrTNonP3dZORMZu/R1IdEKOofpssktaVk6tJkDcOi5mDyLGLofDHqW/LAuPiYp/z5ftTVqr2jxDyC4PsVFNID4l7xrFV25kTgOjOtYYZSUtFqaUhyxEwvAdhRi66gbXRcmRbE8vgzimI/tzWgCaR5FCBx5p/+WwMhINSB/nDjkU6V1OEmRn89okqm2BLCNtXHv8phLRdYfKbvr1rGz0ob7bbYIVUSV5nro7r1op/j5UVhbpEDsstB+AkRClapbhtAJVhkuj4y6nSlrreLKz40SMDwsT9/U4b7KI+3OSHV62Ta24LFoTBE7YcI5iSR3iwuzPcyjTzyk/QzQCMIbcAjBeKXGhZvjo8+8nIDkNkGRLHEUWYQBIviqbfVSp/XclhCv0JgWs7N5g5DF0/WVvszwivp5ixGkLP7Hhc/LImXCn/l1vif8oTfP0q/yJVHQDCOXvtCKFpHo+Yi0yhbRxo2DCL3t67S8377Qv3TFOql5fKdsCmMOQuDClG6IrR1JUIJvQ+qs4JcVI8MlZrmwx6vVAj3WfXcfwQZ+MBGiDbsbA/dylrcx7oFlaRIXetqcdMqJp4MYplW3t6171ICl6SSxPiS1x0lN6tFC7o/nhTLtQ/nNyYm5yDnHt4HQuxxhNustJtXlTH72KSMrcXjAZgvb+Yxak/GzNIbFeuBrD5VhzDmYJx5QFvg4h8F3inZ3qpYsfEvTzDe4fqXKp7u0c6fnm5lrWd3g/ZKFu+mnwtWuv6rG8NuYimFnMx7jE3KhHMFy96fnANwPM/kDbOLCLlVGiKHMqlsAmZcCDXU0pAaJJxIWyA1ScXDb+IlykOO35ADxrc8gmbOJTW9yZtNF7jJNsG4NJ1L2UY42Jz8KHeV+0C+PX1dioS4G1EfiPOd39lCJl6MwU4fc51ME1lA2rXnKqZzCuJnpecwB0zir25BI4PP9+U5VYkM/hFmnErFAmtn2QF2lu2xVWu4xzQethcD7CCZllP1sA4arcGyq80jG5oyrXbe2EKfi/KVadbGcAwS7fDTZ7Gt5IXW8ncAnhFQMDDhPHGLD8OlbSO516Z7047QvaqgWMt5Fj/quEgRmaoLImSsDfKUKLVKFWeis3feKeZbDdlti+ZKIxb/16MKvsHXhDu5R7VsBaCur9T4b623lKkzFf1IBKs4bcLk5+GmdvrDq4cM8XsXIoqcrZjXtD9XikaPgddcGIJt7JiCYpEA7SODlSJyDYBU0Zc0R2RdD3Ojaa/ynTUHI0eiOrU4sPRtC6IcJn9bqxiadKuh2t41+H0WOy8ZFmXGs8cj7QSt+F0fVPyN735HkfiWOclCsChmHarY5uN/B9tNdkEBYsYun36wDCWCUD3KU5qTO3Mp0ENPBOCd1aQuRXSuX14fVk/NaHAeKOA28gePjsWF6y0KlyoXvvBUaCy/mR/VgRLJzTLSOBM7u14yt5tzWju/PS3NbNKttpsTmZMpKsNmAt9XKIrHHLUGGGvXwl2vMc+hEwj4rPwTBUMqlfhd9vm0Exn1itPDDF8GkUNPgyXMCpYishGyXsE41iVI2kDhcJVvoPnIco2aAv0zXRSeq705rN2zDuEPAHiBxEzmT4whDS4w2n28Y0IOlBaa/ZN6eGTEw/pEAge/24KTsOmv5yLKeksslhbcIWHGwwzwueMVm8eJpfMKQuxPfxDM+mfjt5moWTNjcvxnzSHcz5ZHgbKhYIDhM4YRVLKC6BafgoBosDXTsWIU/CiTn5SxA48dBg6QNrMeNWmhgTyJLAh4UD2OgB8aPIzUwZJuk1N7qbIqOTz9mCkZ6wsr6Wb0NRbRsCCr3UW2Wa4D14hZf6ViDIEqfwvKkxRu+tBLv+f0uCsGqSauRI2lKtjGZgdQfzzXeP2R03qw+bqrkcfzNH7l1MRY13sni1c2ti4JsHwdRLfTpqIMMxuCejMFThyc6p00WrmsCos930IfRaItr124sGdYtpblw4SVk9qxTePWQww2hks2MKttpHcBm0mXkJ9xY1ApWnKKnP+2b+CCGRsFTKM9tc3IN18T/EokJuh53/M1R/Av5HEWmMd5atgkEhp4p1pOOiEVO43EeNBWEaGTfvZnrcMVvGSfe0gdboyve4X62DI4OFf+WBh2ZXp3DWpaJVC+4tuquy17K0JHUZlxNlso2k7XsZcPFiRHNFgpW6thCIPg2Y+PEwgmJLr1xkE47EElLR1KYmHCJqPIrsQO5SHWEBHzSEciG0TQ98iq/+7ekwob3AUBHOVYDgoe08Ox5nkDxQEdgy4EynqaF5UMR2QbrodH679oz3fqmh9w7W/3MOl3HFZ+ZwmG+cZaX6qx/ZO+ptCjnrD0DPwz2PTjJ5JF5yAffjKN9riycQGArPJTo/ZrrrFurV1gMdZS51fJwXAFxkA6WtfXwOUIXCofB6UcncZaUqrfbKqlIAoKhcGSYxCOOpZurW/6vXcrPEiivEVGRNOb3JqYPUk5VUSRTsRhlLPhIIAPe+S2CSV9gcBoMvpzjGHcOLLkpSOIx5MhgtCz5BaoF05hoVqr1QBS736nvX/bioBWYHbqi2aw5+3hFQFI1ShGokfunXAVXswg0q/3CZqPGfaq8rpw15DRo4oBz1tgUnuLcLOJvR8bnZnUFabtOVCiZw76KpNhcoapS5XZYOEHksZSq5LBxkESF3pEya31kvwZ5J/ORW5d4AYrUMa8rVaqrIkUtkfCQBUbVDVu/W3aWuTw6c1NdQ1iowWPR8xUAgn6+GtyfH+QDl1cAFypIOOfnnWiKIEq3dxsCcySRcaCZ0YDzlRitRFQ6ZfWXh0pYRIoRpwiusplh+rwSlehUTTr8VLj4N0FkvCHncn/djN/QjzZqN6zD0DK97JdW0Ggwrv7ZRmFUbejgpIvatRGlmJBNNHAu8+EMIZM1qtnShTfopSxBow9U0QahY9spD2fEGrXEP7JhG/jABvAXbYEo76LIiUOefjFraunHoSzUYHSK7qiEFW1Rg7rdj/ZkvSefnRP5xe/i7fkXY3ARDX6l5BU5inJsjcXW0/NftGqjb+uDceB0HbjFGApWhbTSYZ2yz76sfFGex+xl1UMdW+/U255XliPpgxZr3M+Wo/62ByR+cmX7huqh39JbbC/LYs+VHbcfkAl+nBRbnyyyT/e8kON38SvMMP2NoRrta40RXYAFIAzeW42ZmsA4DiV33xpAX+GEPp8/iV49hCpSOs/bpVK5CPBlMatLBtnuh7GcLhT4I+01PlVRJUOehxf/Kc0wKSWaiXTfpuGKLLyhuRbShnSKSMn51UJxgDZ/AEB78TEtWd5CRB1CXKW8fH4ZS2NjWUifKqWBulf/ZRGNfEzxRH1XYqg1Blhfgwx3X/n0RiJLvHh1UD22VeFolgCZF9x35jPxaY/7lqVLUjQ9F2Hx4MgmW2iwX3777NnNPTOw4kjeR4VyEdWP1FLnK4m9LGxkTo/3tcVj7HE0pvjOE1AD5dGt9tkbOMkQt2ta9GufBJU7V4v64Xg5gJ45Loa8TkxlKLJ7rGYy/FfZ/pKwxfNrmXJ/zLz/uCl4Zu35UKO3FdIOK/WWkQ5mH6oZkZKFRONK0bTX+JV6lvFb3bzjxwmQXmmMOGV7OKY1CZaMB2JlsamSoS+ahsQ3ffVkcN2YsUoRR5yGaKkRqe+Aiy/oXD7hXNN8nyUQIx9WoZ61kinzZpgXZgAJWtXRYUZ54jvdYAzmVtujk9EysQF2hUwwdKRNG34af4VVjV++1isA/R1ed+oXT3foHz28iGSreh5E1Z5bcwU1dKiQfnIRAoafeb+GGX22DQpn9MqZtJRSdVkQWj3VYlC6EjdXt6SUAWjq3vEs0JLUE58vWmPpaxmnfV4aI5K5HnQxn2S5Uce3+PZYk1wHfO2gQpWggHgGse+dj1tAMyds7GkK4NZsfPyMhmbQvJalNaNNf3eM7mNndqcKYg+1+9oSTu4ff+NRXfjVOYBgWgdbRcTePjIXZf9nFdjoDVViiNoKwHgWo06FZnIK7BDpLUOWjNspxsUYN/B+nVT3pnb2nCT8Q6LrfJ6uXTCWx0kyZTD6VCPGMcKyzY38gk4YndTMpeLbxL5wY9loLAhp2uJFvIbIeC3RbYzsJStLod/eQRTLu4PQsqlqtLDajpZ+L2IT628mDdl/5NFYziaon+hDirATK61Ol2fKuukSMY5h5/rSxEQVTvVuVKVbjBOuqNWnqvVfNJ5fkCG9RD98AZq2u710+rOKjg/RnuoNOT+NKZXLIbImqM/8DUtvn0ongjaiSpWaYnJB9HS3Hq3SEvVzE7zu+94FNBvImHMF94ATZdD7VP7NAuC6mENYQLjBSGWH5r6na9ekgHczCLMwgA3S2Qs5dSnUZ8tNGlhgg9K/A6N6zFfVsKgzUsnz0uwX6VG5eO+ks3968jRnRroRNDJtBin/tUP7ok/74jlBN0qg6Db9i5NyUmJmY2rC2mR6JfTpGFHW8/PiFgUWYyYYFyxyF3nFxmQ4bXBxg8OkM+7VeRwTx+uL79GYPP3O6r9+eXp8TIvJqoo9AINZvVi8EbA38JuGr0999/8AUEsDBBQAAgAIAMBceVSZppY0TQAAAGoAAAAbAAAAdW5pdmVyc2FsL3VuaXZlcnNhbC5wbmcueG1ss7GvyM1RKEstKs7Mz7NVMtQzULK34+WyKShKLctMLVeoAIoZ6RlAgJJCpa2SCRK3PDOlJMNWycLYGCGWkZqZnlFiq2RmZAoX1AcaCQBQSwMEFAACAAgALqRhUdhYyYJLAwAArQoAABcAAAB2aWRlb2xlY3R1cmUvcGxheWVyLnhtbK1WXU/bMBR9R+I/RHnHbumADqVFGxLaA0xIldjeKje5TTyS2LMdQvn180fSOEkpm7RIoPb63nO/znEa3bwWefACQlJWLsIpmoQBlDFLaJkuwkptz+bhzfL0JOI52YEIaLIIX2gCLIdYVQLC05OgeRKQsaBcaaBHorJF6BmQzuK5ckGZoGq3CM8nE8++r2M286wxKzhRdJPDU3t+fuWda+xSLsJMKX6NcV3XiEqdoUwlyyuTXSINgbkACaUCgV0vQ4Rr9TGG/itYidWOgxzFc/XvRbwD9SppD6ueISZSrKc1xT8f7ldxBgU5o6VUpIwhXJp4u6INiZ8fWFLlIJcONHI1r0ApU82yTRWpazqdl4EU8SJ0PusCpCQpSJSXaRhg37cFb3FcXGtdkzJZl+SFpsT0upaNl917D0dmTKi4Ug3AM+w2jIhkvbf3QiJ8sPpomxOZdbBy2JxL9Uyb9qz72nzvV+a16JqsNjmVmT734zrru9ERHpUQFXYNVjFPRjH3TjF3BtNbuHsE/K6ogMSe7mk+nUxHnrYwX4K2LyTreOyqD+5IrJjY3WpcrZGGk2hPQ+RoiCyGj4r8mlcdkOGaN7MtEOPgT15bLdB3IoRlw1KJCiI8MHogeIQSYTe9PQ38hUeZKvKLv9++cR8s/5f8cPc26v+u/puGDP2stEzg9Y5qVwWF3oQCvSJjQ4rnyFQwKFNWm6Kn7qG9k6VequlSEZGCvpgSogj27PgoQM7iZxRXYhDfmY+HbwSrpSZxxblW9biO8XmvS3ygzREjOhJE+NDNF8WVVKygb5ZugztRXVtC/b3sWscvnO7driZDr7E2e0W0St0O47QcXyjUq2H4WXOAuL6PD9/c5tOB69qYH43I24vWGNbcWUYU1moBVXHn2Sql4gf8EtiSKle3flv9V4INH7T9nnQO4/3QEmD1ir5BUNPE/JKYzsazPvJkQNNMc+1yPhuk0wQmeb9eazpW4paV7RARwvab+283GXSvqoZUDSffpV/ULLWNc6L8qumbClaVyZhFdv1dIpnrsy8CSJDDVrf56fPFeDiKcT238/n4pJnpp/n43bKf3Oxy6iW0bT26ql0n//C+OqaOZhKdLpqcEe5mFDW3lv74B1BLAwQUAAIACACQXHlUBYEocUgFAAC0EwAAIAAAAHZpZGVvbGVjdHVyZS9jb21tb25fbWVzc2FnZXMubG5nrVjfb6M4EH5faf8HC6nSnbS3u6d72Yc2K4c4LSrBHJikvRfkgtNaCzjHj7S5v/7GhtDkbitI25eqQOeb8cz3zYx7/v0pz9BWlJVUxYX1++evFhJFolJZ3F9YEZv/9s1CVc2LlGeqEBdWoSz0ffLxw3nGi/uG3wv4/eMHhM5zUVXwWE300/MzkumF5U9jbNskDJ2pS2IczRwaezgIMHOoF7t4SlxrgptUKlTwsuQ1BHP+pUMYBvRdfEuCOLQJgGpoyuIw8n0aMDKzJuxBoErmTWZwkaxQoWpUNZuNKmuRIlmgGv6EJwl4kHcyk/UO5SoVJ4QQXjteDO7N+brXjuuw23hBZ8SakILfZRBGUgpRoFLwVJRv8eHRYIHdDnwmq3dC9wMSEo9BMv0ryqg18UtRiaIGuM2DqtUpeK4zgzhjOo9tGnnMmoSZTAU6+zMioam7Fy2mJDhDao3OGGVwnP2n8OwER0vw8xM6LcHZ6+i0wpCABQ6u25zYAYEXs3jlsCtrYkN2NWkeZf2AZLgpQShIbHnWtOzqpDTkbort65jRGPt+PI0Ye457ypMfQ9Y2XfjYu41deknjEIgAdrbKN7zYIVfdK/TLH9++Pn37+uswkMcC6saARtzYIzdQJv3zNDtgzRKoAj8H7aIgAH515HBCI1V9GpcYqd6qBj3wrUC1QlspHo0wgX+yBHYb+sCHRMGLohkk94wuMNQPKM0Cx9bcAA6qstx9avXe1A+qBHcVSlsBpcanLqj+vmmp35ZV6R4BnSNVOZfF52HXK8+leGbquwBi4UvQKesPBUhH8IZNW83YT+DiscgUT9Ea1IwkDRHfbDKZdN2ro5yf8d1QFJ2ScRiuaDDTTUgLmaMNr6pHVaZHWT6MZwjY8WwKhbTZAbjusj0wnE/CFClLkdTDYBAlNvXpeLFyPEhgzAwdNSXypqqh7PkmE7Uw0Up9FJ6YlNyJtQJ+ZIJv29qBd0OWwTK5OPLsq3jKevW5vCmSh5F2QK6f1vewmk0ljmo2GFOHFk/pDagD5EhPsaDX1oRen2JxS0JIMgmHbDy8dC7bDgu63YtqL9qEa41ku26KajZtpWoqeKNTAtIyFalO8xISmAgec7D7QmtoQfcT/F5uYfwB/0Q5mGYaMdfxSMwc5kLpuschK+hxNpk53iWMKueveI4d10yG//KV78yOwdMtLxIBDE24JsIOvqUyNd+0VkzUfzfyH8Trrr+dda3Rm5Gbs88nxnPUTV+QEa9rkW/qIdc6zV34r4lC94UXQxhz9Nf571fAd6nMwdL45vocLaen1GgwiDdmany13juSbtMkMKVB3wQGazbeyqPgdK77o0LPS6pTrNV4jE77/YvxlisyDR0GtitxV8l6cBUxuhg93IwsXj/VIEoaBbDOHiUJcqSaMjHdcjhJzxhdkvoXIyz369bRnOlwPDjOfX8Ry2QO2UtHYEYLss9/Ox6O8rhSTZYaEWfyhxkRcNwmF/9f5Nalys3bjFd7ErcT6vtbouiS1Dr1T1ileh2OZseBDF/PkTCamphDuJ/NYfyt10MWzIGzv8suzdvGlqscXg1Gyih1mePHtq33NPDa3NWyzoZXid7wCnvAQX1XglsSLNI/ND9EKqHPmszqW1MGt6axgPPIdUO4FRKvjWjeZFl79X4FAqS/RSFPENC6hxp1fd/j6StbRyCD5YmnjttjEfbrkDGnTZ3JYrStj6Ows/T1MB1t5+LbzmzEZaa36ptwa7rv/SfYLw9z5Xeb6mn5eu6PBiTYN9ex9kvq6l5ijJcqg65xbNk/Veb/a+dfDv7d9i9QSwMEFAACAAgAkFx5VB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QXHlUp4ruNgwFAADlGQAAKgAAAHZpZGVvbGVjdHVyZS9mbGFzaF9wdWJsaXNoaW5nX3NldHRpbmdzLnhtbO1ZX2/iOBB/76ewctrHLfTvtRVQsTRoo6XAkbTdPlUmMeCrY2dth5Z9uk9zH+w+yY0TCFAKNdW2t6e7SqiKPb+fx+OZ8UxSOX+MGRoTqajgVWdvt+wgwkMRUT6sOldB8+OJg5TGPMJMcFJ1uHDQeW2nkqR9RtXIJ1qDqEJAw9VZoqvOSOvkrFR6eHjYpSqRZlawVAO/2g1FXEokUYRrIksJwxP4pycJUc6UwYIAfrHgU1htZwehSs50KaKUEUSjqnNNIyJaJNSpJE2G1cgp5ZJ9HN4PpUh51BBMSCSH/arzy0H2N5PJ2S5oTLgxi6rBoBnWZziKqFEEM59+J2hE6HAEGoPRHmikR1XnoFw2LCBdWmXJuPPdY8PSEGAGrqf0MdE4whrnj/l6kgyIhPMgqqZlSoB0aWxBUpNHXQzkQ9GE45iGAcwgY6yqcxHc9dym23PbDffuqtfKVbVGBF7Qcq0wfsu72Ea+23N9tx24vbtPXmdLxGtWcS/rXmtLzI37yfeCbVdq1y+3hXQ/d9pbYeqB12lvYYdG57Jbb99utaPPt1231/LaX+6CTqcVeN05KvPKBf+rlJZduQIuL1K56LB6lMZ9jimD/PHEaxXRkIEYlkMSiCaF6BpgpoiDfk/I8LcUM6onkKggztA9IUldJRDlPRNPVcfEiDOnywlBMQiyIlZP94tg3ds/Xdp7KV9+vq9n1awUCaw7Elq8s/p75aNC/9PDzeqvUbQCCTTBfNISw3fX/uh4nipPypvVf07Nytgk9jaWMsugq+q/aL79w/n5Hxwfb1ZhzWoVrDUOR5DZ9SwxL47MpKixPQ41HcOlQZ7oOkgZ89MkEVLPc/viYKHEGprKQPCl4DHPqC9YVJwaifskauOYTC9Ell+I/j3lTRDec9AAIp3BkXYSwpGPOdzDVMMxhwWHSvtKU53dv82pdF1SzNAVp1AoEHTprxx7OMJSLYV2cUTm6gtrXbgcc3Pnz2vlcKqIjWDbZCvFYJdWtJKMqUiVPeIaSpDYSrKTaka5lWhvlhgtdc6j2UbYjSFr2QjekL6i2s7EAhU6II8PhA2oCR6tQkkIt1L7kWo0KCAoFnancyNSFqGJSBGj9wRpgUBROC+kRwQtllxoIEWcjUJROHUYNKbkgUTnNgvdwhJxCkiTnBjR+QrfUvod9clASOAleAwlK4zTqXvtvp64CH3Q/AfxJ1ipudJ4ZoMPecnmtS/crx+MAXE0xlBkbkcOWZDEiX4TfjxBXOgZDswRmtyQHXpEo2zOZm/WC47wOPMk4x0ZKfgQhQPIOWEihBRKeUpsCUPMkeBsgnAIIa+MX2ZJCEZyD8yp1asVzOHgNNnTkI4hgoSMiLTac3lv/+Dw6PjXk9Oz3dJff/z5cSNoWiRCHjfL5VViY2OzYI180pi8gFvTaryAWttwWONev+JK82GNfKZgt8Y+bUSsgSvtiB1yTVPyAnhDa/ICckODsoJtChmbVBUt4D2z2Xoj8K694PYucL8GywRZNKzWNZWSKbuer8KyivgnLsI6VwEYzLWqVFy/c9VruL5VpTLzHatMZsfZ7ljVXl8syy5TG3QX6gIrFeDiHeZVBFy9jMZQN0XvllnfIZLfKSx+RHOSh9bbhMWrjuvfk1L+q6b76XviNzKe7156nzqti/+D9x80Yv5UvCBdeiNavKhb/ihgZmLKaYyZbwr74ktC7eiwXCk9P7WzA2zLn2ZqO38DUEsDBBQAAgAIAJBceVS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kFx5VHyfhAoCBQAAXRkAACkAAAB2aWRlb2xlY3R1cmUvaHRtbF9wdWJsaXNoaW5nX3NldHRpbmdzLnhtbO1Z3W7iOBS+71NYWc3lFPq7bQVUlAZNNPwtpO30qjKJAW8dO2M7tMzVPs0+2D7JHicQoBRqultGK22lqopzvs/Hx+d8Pk5Ll88RQ2MiFRW87BzsFx1EeCBCyodl58avfz5zkNKYh5gJTsoOFw66rOyV4qTPqBr1iNZgqhDQcHUR67Iz0jq+KBSenp72qYqleStYooFf7QciKsSSKMI1kYWY4Qn80ZOYKGfKYEEAv5HgU1hlbw+hUsbUFGHCCKJh2bmlIRENEuhEki86Yk4hM+zj4HEoRcLDmmBCIjnsl51fjtKfmU1Gdk0jwk1UVAUGzbC+wGFIjR+Y9egPgkaEDkfgMMTsiYZ6VHaOikXDAtaFVZaUO1s8Niw1AVHgekofEY1DrHH2mM0nyYBI2A6iKlomBEiXxhYsNXnW+UA2FE44jmjgwxtkYlV2rv2Hrlt3u26r5j7cdBuZq9YI3/MbrhWm1/Cut7HvdN2e2/Ld7sOV194S8Z5Z3GbVa2yJuXOvep6/7UytanNbSOdLu7UVpup77dYWcai1m51q636rFX2577jdhtf6+uC32w3f68xRaVYu5F+psJzKJUh5kcjFhNWjJOpzTBnIx4usVUSDADEsh8QXdQrVNcBMEQf9HpPhbwlmVE9Ap6DO0CMhcVXFUORdU09lx9SIM6fLCMExKLK8Vs8P82I9ODxfWnshm36+rlfdLOX61RkJLXbs/kHxJPf//Hiz+2scLYF+xphPGmK4c+9PTudSeVbc7P5rbpbGRtdbWMpUQVfdfzN8h8fz/T86Pd3swprZSlhrHIxA2fVMmBdHZlbUxB4Hmo7h0CAvfB0kjPWSOBZSz7V9cTB3Yg1NaSD4UvGYZ9QXLMx3jUR9ErZwBCXcqXMHDaCuGWxgOyYc9TCHQ5dq2NQgR6ikrzTV6WFbn1pXJcUM3XAKXQFBzd7KJgcjLNVSIecbYg66oNKBozALbva81g4nitgYtow2KQa7Y0UryZiKRNkjbqHfiKws24lmlFuZdmcyaOlzVrs2xm4EGmVjeEf6imq7EAuU+4A8PhA2oDrkrwokIdzK7Weq0SCHoEjY7c6dSFiIJiJBjD4SpAUCR2G/kB4RtNhgoYEUUTrKsJomDBpT8kTCS5uJ7mGKKAGkkSJGdDbD94T+QH0yEBJ4CR5DfwrjdJpe++8nzgsdPP+X+GOs1NxpPIvBp6xB81rX7rdPJoA4HGNoKbcjB80jUaw/hB9PEBd6hoNwBEYb0k0PaZi+s1mb9YQjPE4zyWRHSgo5RGEDMk54EYC6Up4QW8IAcyQ4myAcQMkrk5epCMFIloEZtXq3gxkckiZ9GtIxVJCQIZFWay4eHB4dn5z+enZ+sV/4648/P28ETVtC0HEzXdYT1jZeDayRL64hb+DWXCzeQK29Xljj3j/jylXDGvlKe26NfXntsAauXD7skGuuIG+AN1xE3kBuuI6sYOtCRkaqwgW8ZxZbrfnereffP/juN3+ZIK2G1b6mVDBN1us9V9r/vmi5+j+v52rf+BAf16oxcXvtm27N7Vk1JrNUsRIuO85W26rV+mrZZZlWoLPQBli5AOfsMGsa4KRlNII2KdyZkO6gcHdUBa/ePOjGMsgK52Oq4F278zMF4/9QWWeVek1dUY9E1IB2JLMfFLWe2/Su2o3rDw0ftYvffzDp/mn4sqf8e+bSB8z8u9ryN/w9GF/+l0hl729QSwMEFAACAAgAkFx5VJNoQH6HAQAA2QQAACIAAAB2aWRlb2xlY3R1cmUvaHRtbF9za2luX3NldHRpbmdzLmpzlZTNjoIwEMfvPoVhrx52LWLYW1kgbrIfJvoCRUZtLLQpxWiM774UUSmW7G57oTO/aec/dHoaDKvhrJzh6/BUf9frtV4rWcLobttabNxiExabtNgO2rYmrIDadh41qYhOLnt2DTY41sFSWpCEQRqUSvFcO52nCfbQFDttEXwPso3E8Vs0cQ3kKEAymu8awAsCd9wGci4zwtqbhCj0Qr/N6GMWjKbwQQsVMcggVxd27Hs4MPYTZAPB5uJF9TC8jBwTsmqyiULsv4RdfyWpiX951tPwc1GKOcmB3c6YImwqujMzICnNGzDGerbBAhisFKTf/5B3jfkzX2EJkXOd00zX8V1BFlQV2Ehe5mnzZ8cTz+sN0xFLOKiv+k/1irFEaGHXi6HHb/yiEddU1kMY9cZcWZuex1tW6HIVn0TuQBZ9KakqhT55altmSU4o679bimZQ3XToZuMiF5tNoThnioouaNnyAi5viUVTPU1EBLxqnqoI8mFDH8Vu7BidrjqdziyPyd58IwbnH1BLAwQUAAIACACzXHlUvH0190oAAABJAAAAHwAAAHZpZGVvbGVjdHVyZS9sb2NhbF9zZXR0aW5ncy54bWyzsa/IzVEoSy0qzszPs1Uy1DNQUkjNS85PycxLt1UKDXHTtVBSKC5JzEtJzMnPS7VVystXUrC347LJyU9OzAlOLSkBKizWt+MCAFBLAwQUAAIACACQXHlUFt4vp8sgAACgQAAAHQAAAHZpZGVvbGVjdHVyZS92aWRlb2xlY3R1cmUucG5n7Xt5UJNXG29ww9YCohVcgFSp4gZokUWWpCibRUSlVWQLShUoQkgxhC2JSkUUSD61BS1LFBRtMQTKErYkIku0CDEqCRJIhIhRsxliCGS9b/C71fbDO3NnvnvvzB3+YMJzzvM+59nP75x533N79/ibfLryUxAIZLIrwGc/CDSfCALNYS5cAIyEnsVfBH6MUvb77wBV91m9Aoh5sd5B3iBQLX6R5vB8gP4kOeBQCgi05IThz4h7DJwGAn3tvMvH+9u0KPEwBz/0Cs1L1xoteC6MvPw82e/5ZxtMYnNKrh0XLiaJBi6YDSK+nA/5/kjgadu1VReC9x+o5Vv7/tm9KrBR5HV08Yo33t+IGmwTn7nlOpacuphmWffp1fkWT7scvvz6kx8T1JikH6bsx+MxrZMnFEW9GS0EsBApm3O/GnbwO5TljWDaVDGMJgnn6aqXAXreOR6lGxIcJFEmBg8USx97rFM/PAvFvJw8SBvvlyB6s22wQ/TFZLwnpAwOgZTBpE0vvPFmFP4fTLp6pXQiwWpcdg2120U1yYTxmbA6tZfusHolVM81O4G/75MAyI/+hn6mpGYKQon5g1mbIJ+MpFepvTAnRIOekLe4Hj+wNKFNdPXQdsxbdtpbtgiDxy6ndWNVsViuV7U50QgQAHJLKXc2/IIeL343cDknzsTwe2fbuxUy7KPfJs19NrImbK6BaynRaOLsNMfu4PoFA9Dpp7fYM1dG63NZhsfqfRJOam3fMS8BmPHvmAMBZrAYK/edFhpW7nxHt5jIGJBLtXfCpC6GBU+iQ3As2KQdLIKiwmYhFQzdM/wBR6xEXoXHaEKG+YXrIJVcDiqeE9Mp+ApQCXgkbbKtKeNVDy8ULd7zc5ha5XqAJrsPfmmlfgOMkojUCY5jKtwD7ViNsaUukOJJ7UQSA66//zoBRlMrpgbZWJTiEecxW6AlRFEuJmHFQuwfGfFa6itdErrAjKvvAYb/xcMWGzdLlXqJqrkQnBffQJLWMt3vCmMh6vEwHxZUWwclrGv0C5BSKLHyAXNwRyM97VUIrU31zBDoxkMQvMG2mOFPLpp7m+14nldlCUkH75Ov3hpSjxkh02ozxD0EqlwQDqtwBOtUnSkFpKdi0r55kg4GWqvbYEHCQ3Pvo7j6Zzpy+hs1DsqQ441KnqB9hVbh/AdC/Ruw/rFKaX6EzwZrZZbsfa3WS7E45Se8qT7wa6oXL9bqMdeCXk+mEzhHtw2KxRdXygZknms0jQJz5VJGxfzRRHrSAn6qfjVUkKrZBw5ZSiZf5UlatSsZtgSiDbaP3hAzqCULDAF8syXUuDuG8dNwamGST6/bJjXq8dMmXihl/L7lQcfOp+0oruDN02YxGkLRNWBp5DaoRC4Ra9UDWUlnd0o2FcfmYceDcZo0Mr2/l/7Ki52Ge5WvmNR6t3m90JptH22OPQvBBZOimhXbaegDE6Uc/mcCdhKaupFMR1tbrSLTZWIZ+A2VzwiHCDb7Z4q5qHrcw0GHTHOa32c4WPjJ3lNunVLb8RzNBFR3UP/iGYQvtn/ZjW4A2WB1Sj1Dj0ouRA2xuI5cC3JXSsI1D9x95dJT2lsx/Gw8bGdbsNUqKbs8a9FjcUzCoDxeyunUdqMb31jBE/Dm5i0U2JCFclhCGrZpb/VSpmkmPIE6iSZQVL+QqhVJMRt+LBENYzgTTvFwYxbybdtSB1huQLoQAws0mrqlbF7lIW0TP7vMgWeu7nrYEQsmq++1n+AjRtOPdz5KPKxq4oxi1GAGhUDvVQ/qdKtcKqReZH8RNEtPZmCocudQWB9/FQou5fJGBkoI0hGGPJuHcj1e5yakPSb/7Gi2pNa5OtYa0RDJdjd+sc6Y96+YRNP+IB+JRdHOzPxJ9Lyhhc3ixoc7kodgnhiqfZ46nqzE9XpvL0uh2uMSvbdjeH2Nphwb8nCslCGDyKhixvYwOv0yaZkNAc8VGPrzRFAWnDKldVlUZ4qjd3XuSfb8fCOczrfa2ypNWf+Fkiso5B9JHIOYWtfJPHHN+t6HWeythGyutlvu9nkDGW0qbSNuf7u1nkwOAFNrM8bIUq8Q9Y3cHpQuinoRirNXolzreek4Qpuibc1e6Vuqq/7BkgYSdkMY2enkTlNS8WqXztJuTnHq/fyFTxFQ81wOgT85iW4jWoMveEgqhi1cpFCMuIuf2yNGj9YOiikx5OHgNmxmuOZXaDdXFtTK4BJcpXbY44jwrCFZQhwBn7oZMEpUNcnNkKsTLY5Z73E98royKaLXvNHyS48LE3uHPDceSWqDlezTjHkUceKKht0kEJc1rxudcl2tVxDxWqshtcymhRTDo1HEjfyy2CyRLNvJDFtChkDJOqvYnbRkoWx0/1rjonUbzox50IdVVnDMHhSC56/PBgXKrplhs8RUR7MfhxLpWvCu1m1+Pz1169lO5wRROINaeDffzWM7lJClflF7bTg4IidG3pj2ILUyhcp42Eo6Jo9hYLltBE1tItewTw5Z8MLhGFrvIx83wAPPb5crVAj+5Yq+10RfYStDf4veJnzObLFOsavmNRcqKIzDPWo7ur+wZqp58Ed9Fx0GlRDxIw8F0f5K+zCoZ6oN0XbiRWCk1dpyZBvch+/W04R6gGC6SyooXuVI6oOANlheTzE9R4NNQ7hMvlgbNLjW2wXaPYlu5QUhCFOY8ZhO9fOe/Od4ewfCRYIHoF9yeBa8lEY7dmXNuiSz68oF9zqujT9nqspyr0hRThAwAkz3E2bzMxCKmoqO1whCNr9cJJNiA6QxNP8WhkQ2JQ8Bak3QdAwJSbVUop+wz/sOptcnmbsnLZJhNyN2x8HxMNs15Dur2huHLYD/+WKOQXMPFy5Wjkip53q68IJz73GT8Op7Rtu5hf9W1VzEScmFCui5W4ZtbMsSdAOjU13q7sTVOI6myVDW4C4la0qdULixnJ9QRUJPTYyBBzmwNH2e8bU/zog5WIl+b9clH2EvuLwJE97Ky87NEEwozEBtSHU32gpMlJZ5Zw097eHclU8w2on0XDpFjio/x4jPtKFT9KuV88aCeSrP5wKkQGsG6ePAOrIOqMSCFCWkEaobYYyp5A11atNS9tw85PF6Q4jdNtk/AFrMYUmEh7sxmz16Vnbjahs1Z7yUYxqpOmKbxj2QxyJlje/JlXDh53sPa7MwKHTiWIfyAhglRwxyEpgnrMM5fOcNIpup7U2KyyjCwVYahyFNmseb2D5UL6slQiVvS5LQm5VtemLMuGD8DVs6gbbBaFoZSm7PhSH1pB1F2iBh/3QjXbEJFrnUABBOxjd83d9q0uixxg3/lduvfiIJerN5Np76/b1UZc7zsfMMxi6o2YMKLZz6bt8X7gTrJoEdfkCyrULxYgWjFTU5vhzFpVI76dkRS2zLlDuTdxXsjKWjkmK3TgMOkM2Rm+ZEONTPp7HpZz/95chdRfRJlRhGm1BAESaxNhtnxiu7pf2kLCQRtQpkZslcaRiPWrScwgGlNb2DJW8NsGS6/oKmXVu5NmyuCPyOszDOpAbr8x6YmL8z9BwLpB4hUaW2VQa41m+JEQS+QzuOANqBdppF5+sp+GT7d1DnB2ZGiKJp3ZEACKQ8YBrHYadSCFIbdqfYFo8XFOPhW1+uN8vIemldVADhsgfYaZdIsnFqN2FK1CN0qv43LKLcMv+d7nyk6Grz/X+zeML4bG2sfmpq2bTVD54heZpeXtucacS0Yto2wPid0zaBolf+r8EcYPbqaXVBW0ymTQesnBXxf1bEjTitik2zAYECMlrTQ6RaA3ZQpMor99frKuGqSgnHCOg63ykRVsZAS+/n9Bb/yVSFU8fCAWHhv8d44IFjzteArJOrZ4lZYpaYJWaJWWKWmCVmiVniv0/saT+zyPIA3nN8oehbacOCLZdeD/TxrUCgxcRT1u5YneY10x8cGUnNSkcqXvf3OzE8U551F6yqiiWgLVJHVQqhMYnoSnkVVGVXlnZEMRCDJ+pPXVcOznNb1F9bSt8OAn0RNtdj8TVVATyL7/4lty09RfHClbaiz2eeOIFdTZw70ZwiaCEdPPl4vzUnvQTA1uXOb0BrPoNo3z6+sZeSXrnZM1dQllmtdu8Z3SwKLHI4x75z5Tec2LMPwOfMlW6nmuZ1hAR7IYO/zE+zjg33v4eri+T/YbIlrI01qlhOoiwcLCb1NPU615yq2/vXAskEG6xGltl3Gyf8zn+5aL6vW6J5rW20gB3XKWrKD5I6m2z5BnlcgDAFgXJZd9C50ZQVc0r39d4ebbjCaLOoPvX4wF+i9tavuN31Q+EaAtJ6RDXalTfMdrtT/R091UYAwPk4k8/bRkzgbk1fBmg2htZt2x5Bd2Zrk/2ebfv2Lw4r275v0C+uxJr27RfP9w49nfXbvyYdjTNIqJORv/9l5sCaPj/Kj2N/uo93rWAFQ6a+d11wd0mnkOwrdJOrNFPyYbbXner3Mo/LgDhYlxwVX/zC87PxoztKEk3y36uc/JNbj+qcXVko4bD1NZIl6HD8+FNWsJfi54TwuTvfq241Ygi8PzU302HR3Y7rkRx3TAE7Xaowq/kgsv5NWVPjqkdfuCYNvcyBhv6eer94MUnOFYKjLd9nmPvgDe/R3U9uEjAtq3TRv42qRPZhNFkBXKSzBg2ceZ9uuEWWDrcrkD5e0JMXzu7LY8nwX1Foc+ua02Sjqv3rqttNet7nyENzxOa+rwtusRdhak7Yh9Fv7LBJf35Bwss+VC/sccVDdZOqRAEDOI6bPahwb5S7AWctn4Sr/PoKpOeBkqcmvf1VB1tJv0Qe+qYel5CkLMOmjP35S38M3mtddMf1DzT38xcuvFjkEPmr7rODfVERv68rP975lJvw6vpohrjOX5hW5grnRkTSMGjFk5DgYfnW7+FpHatalEYlxA/MusAMi+BfH23pk7WIKNWSgxE97lE88+zYfJasbXTqqHkNfKiJqR25pYtqL/lwbV9hE4/L9/6uJJ1SlWxNkk56Vzj5Cie98xATKFy//7mTw5i9v8eZpLzPk5fLzYm+zqlr16RInVNpYW9L14b5/4vR7u5weAlDft+OEEGIHHaIv9iViMinwbbc/EDHSH9hUw5Sinh2Hac2OrNM7M508hEuZJkzw/NxwlA4hLeuDDVkc6qVElSfs/19kpwQuYfRzSJFXqYl30bwWpRhHufqcCxZ7bfZin0+CZdD/qqir+nVFYrd7M9ejDAziaWdh6gQcKaoVmEWerzdneCFhv4HM1K69Zm3l6xz6TCbo3WviqOsuM1v6acIDq4O6/jQSz4JhdH3me5l6urTyMXEw3ve56Z1uXNgzZM4NBDZ7FCgOgcbEoYFyOmVbDjBba+uNExqb9hxT7xRN1YYgU62Dh7g+tXneNmG1c0LzGfZvhOXfpzGL5VGcTRoDhMEuhOZuAluG9ZRZk48dPqGrzDttsVtAnriael84ReAWuMDFkQj0NXqxLFEn4QBJ8P6P8ehJUPN/YYWtT5UWUbPfic0jwUC7WU3jruUO4tWMH9dG7qjHgL0WtXZzbjPWN6Ai8dqDddMX0dy/uTksmpiDVZOGHxAgtG4aE3kzFIubw+DtaUh0AcU8fM+otCWhHruZyxEIxBq1K6Z1+mOs8ai9niEGjNXvviZ3mi4AEF+YPbTcsVYT9FBhpdySCXt7S12Dbb/GOuVcuQ84cJ++1BYaypRHVqRy9py07PRcPN1KyE8fRVz5UR+XO+SB0uI/PSSozWm5c4PNuATDfcqrz+IBZCHVQdJNvOETYWKS8GQp+h85rsQGq5qnjQQ2wriTDL96o990vdVGAGKxWipMtT1+cJetVfQzAJjlxFdsxUFq1wlzYzH62b0UrIFU3X3zCJh4Mn6aLRWpZCgy1xmNvExjoUYAjZFp8iP6X9zBdExqi1tfSgU2NKG1e6bPsK2jGi7kGF1Oxso6D9jwg2bdEvjL2Rz4mFGLmtze7yPMLedAVGLVNK7gM8PAv36WyWk79eZuV/GoV89urGzfTrnlYRTM3Pdi0NPjY9lR2uHUhhB1h9bOTcOrdNMKbTdV/plKnzycCbh6cxxBFqBfw01Q/F69H+Wzj/zc+BoPTV55O61dz6trVsyM9d39bhn6ueXgh1cPpZYkT5CYDfJUDxwYtyGCQNNPlIyz7wrkPNeW1TtnCfiIgJnLog3XzANXjIL+lj8zDIqkREWX1bHWBu1otQXP2L76K8s2dzlmXDYyo9qfPbMjA4+FYcump34vz7RXl2ObGMBAVvykYD5CvMsHaurI5ofURI3zNxxUpcRwQDq6Acg7AEAcqQpJ9Z+NPGTlOlAsUm21i2dkQPYuDuWdDTMrOqtOOtCi2rfGXXw8xMuxppl0BkBM3fzE/WmgZ+wP9JzDIve/cii8b7CZNlol4J3jqtmfD1zfW2rQDYBBV0/EjbzPAC3LjtH5M1YMiW+9aZOOQkze7/uPGtkqDmlatPB6hNS6eaZi67kKCDhzMck4FiHC5PtZ94Ed9abmleDgTOABE2wmPn5Q+XIFEPAtIQF0wwTimJ4eB4P1ipLNKbBPQBPNlV9IDG83jR22XSI3qOYs4bNbTmx49BPBh2/fY9dVwO+rzPE7WwG3vn83xHcYsO+WYF0653W/R9AZyLOes+maX++h26m7+CDqaVjVIQe/dprojr3P+e/AeYdIpavnEHDzRvCzl6YDuAHsM6QAI/KkctnMmnz1rCzKYI+oqE00A52a/+p5rFlpN7F19J/Y7qL3P+hKy7ST2g49UmlhkML/bTa/Jp7RMuJ39QZAG7MZR0u+qceoq/CeE2IGOtqRxh1CL25CWwW8lfo5C1gIK1/e4/uY4qYqlc3CVFealGd8OHyU9XKtL3m0M4aXwOASIXB7RCFzJZz2CevvMgb/xaQ5J8WplPcUmmjm4W5PPN22xylzaKNo4rH5e8AB6W08zOmu2dAk8Xf8KU/sFGZIiqRHpwWZehe8yJmLntvCYWXWVr6ZDPTvWTbP2y3BWzx/z6/jmgb0drobGc4ohGzFQB0qGMZHtnNdO9cMUYRNBf8LR/c7jpUIHOjh+8qftl0kMW2k3g5HD+fu4p0RcgmkcoyJc0SodD7gQWxQ5uT8A+bAEj/8C4yj40oFQLnZuJc6+Pn2X5tSWsO0BNevOgtFiZch1OrbZ7kAwsLriqzMv8Gwe+Yj+5+GWWVudf+67va5ctudzyI1RqwpRbvQRGgFa/7kQNKmP2dtveRb3x55o/I3Mk0fndBUslPQa3UHEUlNwG7zvxGeBOu53qngsIgQHleFpcD3y9iYX7PZS6vusss/jg0wuyPtMS3UU6tn5NkwHMu5r+d+SG07L3/7B2AFDBBv6nJZadJG/52Cg0fYpidzl57/j8nSjxQ1atUzw6PXFx1J+D9OD1NI6O31poVSoBz8EvqC6PUG3+l0bPlQCWJFkBD3YsWGPlV/RWJ9U0/jn3jqmrfH0nJaFCHGQ/ceK/baX+b9OvTZ1vaFy8pLKPUD7Ly5aMbgcOTxoFL2fFSSrdRKvGDKaDFOSy9O9qV4BbVQ/n7zcGQ8civa5fe/vCuIZnwU0JhQM2Cvh3vPfiJjyalIKFwTVTVaedki/fRsLlji/f8I2P0nF3LtcV9YW0ufOfBTPGckpwPbncMrVt1nGUoDv7qkkJXqqygqqfIkQS7RGFvvBP/wfVDrVzAINmg3zKRnTinyMP1uU/wXhOX95rsvvmXMSDQ8vJZYpaYJWaJWWKWmCVmiVni/2ci1YqYCTcGnUR/O0yfRqge+SwSVis0Ap28Ti52VXDNQKCJQ3BX+Ebfd+/OuZnMvib4/0ZEAdtLVhl7AJjKTu/h8Goz2HJplH6w1RoEupU+7MGdkiwDgd5EQyZH6QdomgR9sjZBmgoCXfUzXApZG8RHuxpkDhgZdEnd+b81zEfC1X2Cg4bFpxx5amq/GjrpJIRlkgHdnElqFpmWMH9aXaf/kisuszIxz7OHyfLorCijkyu0ljz5wQPgDBmcpONg30BvY1RwbWTxUfw5QMjuDdR9UzSdVI9SqPVCWih27mOPHDUbQnLUqyxbABVLzjTucymdOHZur44NeRNyeipHY/apl2y7kMLbJd4cRl/KyTotTuSIVHPngKKnxl3tsZOO+klWAAaudJPwgtGiG07qdYtBz9bXBmGkgfosxVIsv6KKTOFP9Suz9GYkzHgs9rB2gqDvdETyYtkuHemaZtRQ/LkAz0CPAsFFqKsXRenxW6mvkLv0AZyzjsdw6Dq0naRr1csfwKJBoCeJC4SAsMgqV5rYuIX+oz6JOlZahdc8YFhn4c4kgKIX1AZCFHm0lpYpljQcTkuW2/NaMZklk4OZhEgVVYAVRYOPyia4soqGoKyV4MwuVJYyMwmNhmQGHFdoml8DVnq9ZbZ4ddMmKw6W9JuAtmxvV504niPkqej6J2tDQSedlhVft4zDZ6iru54OJa46ehNZiCp0lW1mtmhtd8hDwFq4Kbpsh1S754dYpgquv8uDWU5MIuWJnOd8lL2/cN2CqUOaRfftdFzSbcOnc2yI/GlRD/loaxO+zAw9yRcqhcOFFMFZaJPqFV47PBc70soNabHnpA7hdZN5Z5PUp2ga6k7pIpDn0LgbVsFDKx6cVhg+MnvN42WY1l7IIIPXcqVQDaAtxV5dDJ5q7idpBqHui7ESa9ewn4TBOi0MMllC32Vz1xmUfOAIvv7rVUGOjSMvOP7n6XGt6z3EcSWuskOeGF8MTi+HqojZPCXOyxCQYriWO5dCTrwkjS3KYLacc5yMLxifMHngD9X9pnCFYjV/0iL9X/CTOAq01RhB2w7+BadX8CZL+40hk8zsN5pHNzHNJ8JTnyB4WjT0D6r9XeSQBRwPH3XhgUFpbkBcwVlSfOmuGpzXsnb3xn6tnzB1jre0UcTHCizNdAiIy0MpVmbGpiXZoFaWZfbAWhQF3XCbLAkQ9We366NQT6Qd96rWd2rJQT9rNYH6q5kah07JeeshCBU2JYWiGHw6J1OaeWA8CZ+Ao72hAjKHPHTXbV6DO5vsw84+buEis+TjZ3hTj9oJ/OJrC3vowxa89Q2Xsx6p3fpQFPnZA9PfFVLs8+C3dTeLsPJnDETOiaxs5FCizCS08xUfx6kXu4CejVykT3nXYIRKJN7avvGgqMLwbr0axzJv4X9/mpvI6YQOEcawhydEZCw+2QRU0jywmvkpXoXGcBaCNW+wFEx+kFQ3QuN6YSwH6Q1B6sscZzJ/45JiZUrYuFlMvtNtvorPTOVwMqQp+zNTgoSJRy7j274PkBaXsaMyxQOcNX50Md2aLG7kd7oeQ1QipY2b76bkMYJKPil1VDJb7esn28RNmsbF8JRKZ5CnZvyNlzC6VDHR74I4zklU2upO6eX653nDnD0hjhFK3FzQ8rUu947d6qMx4KtWzxG9MLPQ9DpquK974WqdRNb6EFKdOEjXWPO03OxARL7nJ2nFBF04IVTLLdJNvXaiqcZV8mXwpcTgqyuJHfccJxxOyx0kFXY6OZumouJPwHsa5wt+yK+2sYw9RF/xFLHigiYVcKHcGisbFoYOuzwNxoqWDvP3hMNhiSGUoTCWC+NQ5GP3PKcquWs8dKoOezPTCnRnfa23y06kDnDheri+D+w54GMeq7+L0o5JEK2PphW0KupLKBpdztwaY9atpQr8JV7N9ef2akVkNMO7xhQORIuEPTYSjH57Yycdcoui9s4vjppi6zmv7XTd/mzCMy5adPc2syVyUSuKU5nY3ryyYhO9yxUua1xBTZ8L6s6TaRtRmjvXojNWFsE9+rQ+wqaSgOO/TzagMoMXsYo5Lzd3uq5HHEOqNdjnsZgk7c6VmfQ5oPwlHt87fSvgCcgFSzhvlbQTrXY6il7CztHn/zKBSLwEfWHokkSey5owslOl/g1e13+NTMeuWMEYudVD7xK8fBE+KrCQTNAKhzjgzuWxb3228TTsU+YujLb7tWmcxKcOkpiQCGO1EwHdnMmpdBOmy89u6lZY8qHxw6nhGA6C3gDnuuCNQDZJ5A5Fa+WnbOVSYszZLhvhcOrPh1zw0SagB2saAxbVy9STzXZT4qkJ8yOWXQsKCKcs8ctWbTidKB2IjAezXcQxOIElFrc02b8ki1OOLDnM5RZiX442OtX4Dxyqx9nZEDo1RvXkRKfxuZCNYXQFjKsrZZD0y64qMa0W0OVbqbJ4LG7vELX2aWp4pyD1Fe4Sl+5i3sjfmkFOPH/Vih2eD+MzZB2n17gdTEqI3Q/3cNCMOmrxfTULTno5hzdRCXFoKD0nt3+1y/66Kbz2pnfNAtCxJZlfhh3WQGCQaooXjxpoXgnTKRytOl8HkTTFerT1Q/9tD1D6h8FWLWt8I3ZmymUcutU1lT9WQwtz7e1VPz3TGzcMEYzYYScscwhIajypOt6a8Bas2SSFeSnFUk9F8AnN3q4mzImskKW0F/qst7c442ZHPF+hrdbuUIJp4/BWsvUYIK5LccgbMYWbdIax+Lc4o+yJ7OVka8tadxznZ/BcUFpTQzL65Up27OfVfFpAlWYIPxChrPttFCyOMU50FxPGVofOBdWdC3o0RwzTF4M9Pk+pMBvjoFavebvvmmp9LeGIv0Ii/XL0rGe1IxHhv61nosOiWLPVv8mmf1tKPS6XZwM9rXhZ9e1bkW99EpuIkXD0j1RdDz1S/aZ2C2/8GQugDCs7v0kzqpJeuZBttql9JejyPtHF7Lrz8MS7VimcG1tTVxA3QReRYjsV1+t6kyk9+PRiC2Jd3aeskWs673xZyCa+Lpjf0g8CibqL4eLG3uRhD9yl+7F9C1mgO5tHrz+u6Psel7yKs9bhZm06Z5eWBdXdNC5+iclve4K41KE45CtsOs67iZEdZOPBe/j8PkMzXn7NXedciVoFAsl/GFEpqZPGwppBj5xL6WqUF/ZN+rLbRicPdR6imAfyVz6C6s/BwvyfpFJepWVGSNOL7G74LcdwPMpg0CSpDycIcX/EbetEffXoYobjnm70iPZmyrIc7hVWcYbU9c8+A4QS7f9JGEsTO35a5WGhbyYyNoG2FOfWy7IXyM1emCIWpPrwOe1pZHZKFCzned8uEn17XqApCawk3pQ38dQaWLjWEabJbmiqVlRO+mdz1QXvviEHxW6c86PGsyX3MeJAyjzRYmyUsTDkPFm9EaJ3pSpa2aPCZNJjrxHvd2CucnEsxP+LxNptujah0+0rhP8eLv6S26DSG/l9T44sj8GtMwzt8t3jU70j+vT/AFBLAwQUAAIACACQXHlUPIYN9l8AAABrAAAAIQAAAHZpZGVvbGVjdHVyZS92aWRlb2xlY3R1cmUucG5nLnhtbDWMWQqAIBQA/4PuIO8Ar9zSIPMySQptlKjdvgiav4FhBlvWhSR3XmHfDFBswY51NRynS8FlUgwozpC2H0BuAz1H/WsOU/RvQhn2nOlOUSDehdlHA5ILFEJJyQQ07/MBUEsBAgAAFAACAAgA1lt5VFytsfihAwAA7wwAABgAAAAAAAAAAQAAAAAAAAAAAG5vbmUvY29tbW9uX21lc3NhZ2VzLmxuZ1BLAQIAABQAAgAIANZbeVQVHmAbowAAAH8BAAApAAAAAAAAAAEAAAAAANcDAABub25lL3BsYXliYWNrX2FuZF9uYXZpZ2F0aW9uX3NldHRpbmdzLnhtbFBLAQIAABQAAgAIANZbeVQfVIpqMAMAAMcOAAAiAAAAAAAAAAEAAAAAAMEEAABub25lL2ZsYXNoX3B1Ymxpc2hpbmdfc2V0dGluZ3MueG1sUEsBAgAAFAACAAgA1lt5VHFXlJ0VAQAA0QIAABwAAAAAAAAAAQAAAAAAMQgAAG5vbmUvZmxhc2hfc2tpbl9zZXR0aW5ncy54bWxQSwECAAAUAAIACADWW3lU15twlisDAABvDgAAIQAAAAAAAAABAAAAAACACQAAbm9uZS9odG1sX3B1Ymxpc2hpbmdfc2V0dGluZ3MueG1sUEsBAgAAFAACAAgA1lt5VI5z9vpqAAAA5QAAABoAAAAAAAAAAQAAAAAA6gwAAG5vbmUvaHRtbF9za2luX3NldHRpbmdzLmpzUEsBAgAAFAACAAgA1lt5VLx9NfdKAAAASQAAABcAAAAAAAAAAQAAAAAAjA0AAG5vbmUvbG9jYWxfc2V0dGluZ3MueG1sUEsBAgAAFAACAAgALaRhUTZhWAJHAwAA4QkAABQAAAAAAAAAAQAAAAAACw4AAHVuaXZlcnNhbC9wbGF5ZXIueG1sUEsBAgAAFAACAAgAvVx5VG2i82MiBwAAHxkAAB0AAAAAAAAAAQAAAAAAhBEAAHVuaXZlcnNhbC9jb21tb25fbWVzc2FnZXMubG5nUEsBAgAAFAACAAgAvVx5VBUeYBujAAAAfwEAAC4AAAAAAAAAAQAAAAAA4RgAAHVuaXZlcnNhbC9wbGF5YmFja19hbmRfbmF2aWdhdGlvbl9zZXR0aW5ncy54bWxQSwECAAAUAAIACAC9XHlUviForiEGAADUHwAAJwAAAAAAAAABAAAAAADQGQAAdW5pdmVyc2FsL2ZsYXNoX3B1Ymxpc2hpbmdfc2V0dGluZ3MueG1sUEsBAgAAFAACAAgAvVx5VAr8Qr1xAwAAmgwAACEAAAAAAAAAAQAAAAAANiAAAHVuaXZlcnNhbC9mbGFzaF9za2luX3NldHRpbmdzLnhtbFBLAQIAABQAAgAIAL1ceVQ90OLkHQYAAF4fAAAmAAAAAAAAAAEAAAAAAOYjAAB1bml2ZXJzYWwvaHRtbF9wdWJsaXNoaW5nX3NldHRpbmdzLnhtbFBLAQIAABQAAgAIAL1ceVSYRG/bvgEAAHoGAAAfAAAAAAAAAAEAAAAAAEcqAAB1bml2ZXJzYWwvaHRtbF9za2luX3NldHRpbmdzLmpzUEsBAgAAFAACAAgAvVx5VJQTsyJpAAAAbgAAABwAAAAAAAAAAQAAAAAAQiwAAHVuaXZlcnNhbC9sb2NhbF9zZXR0aW5ncy54bWxQSwECAAAUAAIACADAXHlUsV8bf7k1AAA2VAAAFwAAAAAAAAAAAAAAAADlLAAAdW5pdmVyc2FsL3VuaXZlcnNhbC5wbmdQSwECAAAUAAIACADAXHlUmaaWNE0AAABqAAAAGwAAAAAAAAABAAAAAADTYgAAdW5pdmVyc2FsL3VuaXZlcnNhbC5wbmcueG1sUEsBAgAAFAACAAgALqRhUdhYyYJLAwAArQoAABcAAAAAAAAAAQAAAAAAWWMAAHZpZGVvbGVjdHVyZS9wbGF5ZXIueG1sUEsBAgAAFAACAAgAkFx5VAWBKHFIBQAAtBMAACAAAAAAAAAAAQAAAAAA2WYAAHZpZGVvbGVjdHVyZS9jb21tb25fbWVzc2FnZXMubG5nUEsBAgAAFAACAAgAkFx5VBUeYBujAAAAfwEAADEAAAAAAAAAAQAAAAAAX2wAAHZpZGVvbGVjdHVyZS9wbGF5YmFja19hbmRfbmF2aWdhdGlvbl9zZXR0aW5ncy54bWxQSwECAAAUAAIACACQXHlUp4ruNgwFAADlGQAAKgAAAAAAAAABAAAAAABRbQAAdmlkZW9sZWN0dXJlL2ZsYXNoX3B1Ymxpc2hpbmdfc2V0dGluZ3MueG1sUEsBAgAAFAACAAgAkFx5VI92Vf5vAgAAhwgAACQAAAAAAAAAAQAAAAAApXIAAHZpZGVvbGVjdHVyZS9mbGFzaF9za2luX3NldHRpbmdzLnhtbFBLAQIAABQAAgAIAJBceVR8n4QKAgUAAF0ZAAApAAAAAAAAAAEAAAAAAFZ1AAB2aWRlb2xlY3R1cmUvaHRtbF9wdWJsaXNoaW5nX3NldHRpbmdzLnhtbFBLAQIAABQAAgAIAJBceVSTaEB+hwEAANkEAAAiAAAAAAAAAAEAAAAAAJ96AAB2aWRlb2xlY3R1cmUvaHRtbF9za2luX3NldHRpbmdzLmpzUEsBAgAAFAACAAgAs1x5VLx9NfdKAAAASQAAAB8AAAAAAAAAAQAAAAAAZnwAAHZpZGVvbGVjdHVyZS9sb2NhbF9zZXR0aW5ncy54bWxQSwECAAAUAAIACACQXHlUFt4vp8sgAACgQAAAHQAAAAAAAAAAAAAAAADtfAAAdmlkZW9sZWN0dXJlL3ZpZGVvbGVjdHVyZS5wbmdQSwECAAAUAAIACACQXHlUPIYN9l8AAABrAAAAIQAAAAAAAAABAAAAAADznQAAdmlkZW9sZWN0dXJlL3ZpZGVvbGVjdHVyZS5wbmcueG1sUEsFBgAAAAAbABsAQwgAAJGeAAAAAA==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@\uFFFD(8{FAEBD978-F89A-466A-A795-D5DB5D138778}&quot;,&quot;C:\\Users\\lenovo\\Desktop\\E HT\\Lan\\L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1"/>
  <p:tag name="ISPRING_SCORM_PASSING_SCORE" val="80.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6.725"/>
  <p:tag name="TIMING" val="|7.693"/>
  <p:tag name="ISPRING_SLIDE_INDENT_LEVEL" val="0"/>
  <p:tag name="ISPRING_SLIDE_ID_2" val="{543D1329-2C71-41BD-8097-A89A6F4CD37F}"/>
  <p:tag name="ISPRING_PLAYER_LAYOUT_TYPE" val="Vide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E Lan kỹ năng thoát hiểm khi có cháy xảy ra Đã sửa\quiz\quiz1.quiz"/>
  <p:tag name="ISPRING_CUSTOM_TIMING_USED" val="1"/>
  <p:tag name="ISPRING_QUIZ_FULL_PATH" val="C:\Users\lenovo\Desktop\E HT\Lan\Lan\E Lan kỹ năng thoát hiểm khi có cháy xảy ra Đã sửa\quiz\quiz1.quiz"/>
  <p:tag name="GENSWF_ADVANCE_TIME" val="5.000"/>
  <p:tag name="ISPRING_SLIDE_INDENT_LEVEL" val="0"/>
  <p:tag name="ISPRING_SLIDE_ID_2" val="{32CF3FC1-B58E-44DD-88B4-A27451909A9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E Lan kỹ năng thoát hiểm khi có cháy xảy ra Đã sửa\quiz\quiz2.quiz"/>
  <p:tag name="ISPRING_CUSTOM_TIMING_USED" val="1"/>
  <p:tag name="ISPRING_QUIZ_FULL_PATH" val="C:\Users\lenovo\Desktop\E HT\Lan\Lan\E Lan kỹ năng thoát hiểm khi có cháy xảy ra Đã sửa\quiz\quiz2.quiz"/>
  <p:tag name="GENSWF_ADVANCE_TIME" val="5.000"/>
  <p:tag name="ISPRING_SLIDE_INDENT_LEVEL" val="0"/>
  <p:tag name="ISPRING_SLIDE_ID_2" val="{539DC613-530C-47F5-9A19-929E7AC87B1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RELATIVE_PATH" val="E Lan kỹ năng thoát hiểm khi có cháy xảy ra Đã sửa\quiz\quiz3.quiz"/>
  <p:tag name="ISPRING_CUSTOM_TIMING_USED" val="1"/>
  <p:tag name="ISPRING_QUIZ_FULL_PATH" val="C:\Users\lenovo\Desktop\E HT\Lan\Lan\E Lan kỹ năng thoát hiểm khi có cháy xảy ra Đã sửa\quiz\quiz3.quiz"/>
  <p:tag name="GENSWF_ADVANCE_TIME" val="5.000"/>
  <p:tag name="ISPRING_SLIDE_INDENT_LEVEL" val="0"/>
  <p:tag name="ISPRING_SLIDE_ID_2" val="{13028365-D355-42E5-8A71-06EAFF68059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927"/>
  <p:tag name="TIMING" val="|3.521"/>
  <p:tag name="ISPRING_SLIDE_INDENT_LEVEL" val="0"/>
  <p:tag name="ISPRING_SLIDE_ID_2" val="{ABD75242-3B0F-4150-9C12-83151F99179C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.055"/>
  <p:tag name="TIMING" val="|1.693|4.12|4.333|5.798"/>
  <p:tag name="ISPRING_SLIDE_INDENT_LEVEL" val="0"/>
  <p:tag name="ISPRING_SLIDE_ID_2" val="{D8F59040-C5CC-40C8-B9A1-7F70E53F796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257"/>
  <p:tag name="TIMING" val="|1.907|5.578|12.337|2.943"/>
  <p:tag name="ISPRING_SLIDE_INDENT_LEVEL" val="0"/>
  <p:tag name="ISPRING_SLIDE_ID_2" val="{4585EC7D-469E-40A1-BE5E-5A012CD05FE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9.623"/>
  <p:tag name="GENSWF_ADVANCE_TIME" val="11.840"/>
  <p:tag name="ISPRING_SLIDE_INDENT_LEVEL" val="0"/>
  <p:tag name="ISPRING_SLIDE_ID_2" val="{555E0E13-DBE0-410D-97EF-8F413CF124BF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838"/>
  <p:tag name="TIMING" val="|3.008|3.972|5.06|6.369|6.079"/>
  <p:tag name="ISPRING_SLIDE_INDENT_LEVEL" val="0"/>
  <p:tag name="ISPRING_SLIDE_ID_2" val="{2E2D008A-C547-461F-9C79-EAEA8D68AE6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7.887"/>
  <p:tag name="ISPRING_SLIDE_INDENT_LEVEL" val="0"/>
  <p:tag name="ISPRING_SLIDE_ID_2" val="{A1E32835-241D-426F-A85F-B32F143CEC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43|3.801|1.052"/>
  <p:tag name="ISPRING_SLIDE_INDENT_LEVEL" val="0"/>
  <p:tag name="GENSWF_ADVANCE_TIME" val="21.468"/>
  <p:tag name="ISPRING_SLIDE_ID_2" val="{E71E379D-7FBB-4257-A5EB-5612B3DB65D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428|6.092|18.082|14.202"/>
  <p:tag name="ISPRING_SLIDE_INDENT_LEVEL" val="0"/>
  <p:tag name="GENSWF_ADVANCE_TIME" val="40.142"/>
  <p:tag name="ISPRING_SLIDE_ID_2" val="{907616F5-1A33-4BA2-9AE5-62A592F792C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961|3.607|5.108|4.312"/>
  <p:tag name="ISPRING_SLIDE_INDENT_LEVEL" val="0"/>
  <p:tag name="GENSWF_ADVANCE_TIME" val="19.348"/>
  <p:tag name="ISPRING_SLIDE_ID_2" val="{B23CC1B7-76EB-4604-8EB2-E60F73E4E06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703|4.718|3.454|2.174|1.419|1.972"/>
  <p:tag name="ISPRING_SLIDE_INDENT_LEVEL" val="0"/>
  <p:tag name="GENSWF_ADVANCE_TIME" val="23.930"/>
  <p:tag name="ISPRING_SLIDE_ID_2" val="{6EB7D652-E071-4990-B016-B65F7BBD3A7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4.289"/>
  <p:tag name="ISPRING_SLIDE_INDENT_LEVEL" val="0"/>
  <p:tag name="ISPRING_SLIDE_ID_2" val="{1275CDCF-9B77-49A8-B3AB-408E285F22C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9.599"/>
  <p:tag name="ISPRING_CUSTOM_TIMING_USED" val="1"/>
  <p:tag name="ISPRING_SLIDE_INDENT_LEVEL" val="0"/>
  <p:tag name="ISPRING_SLIDE_ID_2" val="{0B526204-7EAF-41A5-A062-73DCC721A38E}"/>
  <p:tag name="ISPRING_PLAYER_LAYOUT_TYPE" val="Vide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2.872"/>
  <p:tag name="TIMING" val="|1.919|8.773|3.585|4.654"/>
  <p:tag name="ISPRING_SLIDE_INDENT_LEVEL" val="0"/>
  <p:tag name="ISPRING_SLIDE_ID_2" val="{1F134F9A-31DC-480B-A5A9-5AD58408CC3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7.023"/>
  <p:tag name="TIMING" val="|1.418|9.31|2.379|2.241|1.77|2.81"/>
  <p:tag name="ISPRING_SLIDE_INDENT_LEVEL" val="0"/>
  <p:tag name="ISPRING_SLIDE_ID_2" val="{192989A2-1927-477D-8C6C-F6120846E33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1730</TotalTime>
  <Words>563</Words>
  <Application>Microsoft Office PowerPoint</Application>
  <PresentationFormat>Widescreen</PresentationFormat>
  <Paragraphs>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Lan kỹ năng thoát hiểm khi có cháy xảy ra A5 Xuất bản</dc:title>
  <dc:creator>ADminstrator</dc:creator>
  <cp:lastModifiedBy>Admin</cp:lastModifiedBy>
  <cp:revision>216</cp:revision>
  <dcterms:created xsi:type="dcterms:W3CDTF">2022-03-14T08:20:58Z</dcterms:created>
  <dcterms:modified xsi:type="dcterms:W3CDTF">2024-10-16T14:07:25Z</dcterms:modified>
</cp:coreProperties>
</file>