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60" r:id="rId3"/>
    <p:sldId id="280" r:id="rId4"/>
    <p:sldId id="281" r:id="rId5"/>
    <p:sldId id="288" r:id="rId6"/>
    <p:sldId id="296" r:id="rId7"/>
    <p:sldId id="298" r:id="rId8"/>
    <p:sldId id="299" r:id="rId9"/>
    <p:sldId id="300" r:id="rId10"/>
    <p:sldId id="271" r:id="rId11"/>
    <p:sldId id="301" r:id="rId12"/>
    <p:sldId id="289" r:id="rId13"/>
    <p:sldId id="287" r:id="rId14"/>
    <p:sldId id="262" r:id="rId15"/>
    <p:sldId id="291" r:id="rId16"/>
    <p:sldId id="290" r:id="rId17"/>
    <p:sldId id="263" r:id="rId18"/>
    <p:sldId id="283" r:id="rId19"/>
    <p:sldId id="302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2T14:36:31.367" idx="1">
    <p:pos x="7680" y="-6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43753"/>
            <a:ext cx="13151223" cy="7277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2325392" y="1865451"/>
            <a:ext cx="7541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1615440" y="3003700"/>
            <a:ext cx="89611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(4-5 tuổi)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2336285" y="50199"/>
            <a:ext cx="1309841" cy="1309841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598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 defTabSz="914400">
              <a:defRPr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16" y="1366311"/>
            <a:ext cx="779369" cy="7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3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2" y="5065792"/>
            <a:ext cx="2172541" cy="110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3D46-A425-4E16-AA12-980A32A78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4" y="352425"/>
            <a:ext cx="7143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972051" y="1422876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931B5F6-AC13-47C5-B948-C8E51AB54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7052" y="5697141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  <p:pic>
        <p:nvPicPr>
          <p:cNvPr id="3" name="y2mate.com - Hanh khach cuôi cungNao minh cung lên xe buyt nao minh cung đi chơi nhe 2 ban">
            <a:hlinkClick r:id="" action="ppaction://media"/>
            <a:extLst>
              <a:ext uri="{FF2B5EF4-FFF2-40B4-BE49-F238E27FC236}">
                <a16:creationId xmlns:a16="http://schemas.microsoft.com/office/drawing/2014/main" id="{28EBF7FC-D772-4274-901D-9FB0B3576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3553" y="5505872"/>
            <a:ext cx="840955" cy="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21113-130A-4013-998F-177AD0D630C3}"/>
              </a:ext>
            </a:extLst>
          </p:cNvPr>
          <p:cNvSpPr/>
          <p:nvPr/>
        </p:nvSpPr>
        <p:spPr>
          <a:xfrm>
            <a:off x="125258" y="2114549"/>
            <a:ext cx="2422603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2CF32-91DF-4C34-807F-CEB8705B466E}"/>
              </a:ext>
            </a:extLst>
          </p:cNvPr>
          <p:cNvSpPr/>
          <p:nvPr/>
        </p:nvSpPr>
        <p:spPr>
          <a:xfrm>
            <a:off x="3043160" y="1938335"/>
            <a:ext cx="2422603" cy="24622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C1A7618-2FAE-41CC-9B71-8169098087A7}"/>
              </a:ext>
            </a:extLst>
          </p:cNvPr>
          <p:cNvSpPr/>
          <p:nvPr/>
        </p:nvSpPr>
        <p:spPr>
          <a:xfrm>
            <a:off x="5528433" y="2109788"/>
            <a:ext cx="2821899" cy="2290763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5113E-279F-4A0A-AD58-9DDAB7CA102B}"/>
              </a:ext>
            </a:extLst>
          </p:cNvPr>
          <p:cNvSpPr/>
          <p:nvPr/>
        </p:nvSpPr>
        <p:spPr>
          <a:xfrm>
            <a:off x="8845627" y="2605088"/>
            <a:ext cx="3221116" cy="1795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1885575" y="37804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10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bai-hat-hinh-khoi">
            <a:hlinkClick r:id="" action="ppaction://media"/>
            <a:extLst>
              <a:ext uri="{FF2B5EF4-FFF2-40B4-BE49-F238E27FC236}">
                <a16:creationId xmlns:a16="http://schemas.microsoft.com/office/drawing/2014/main" id="{386A1468-B1D2-4A16-8FBE-BC9A7392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926" y="5826126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54675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2" y="650878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499242" y="2602509"/>
            <a:ext cx="111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*</a:t>
            </a:r>
            <a:r>
              <a:rPr lang="en-US" sz="3200" b="1" dirty="0">
                <a:solidFill>
                  <a:srgbClr val="0070C0"/>
                </a:solidFill>
              </a:rPr>
              <a:t>HĐ 1: </a:t>
            </a:r>
            <a:r>
              <a:rPr lang="en-US" sz="3200" b="1" dirty="0" err="1">
                <a:solidFill>
                  <a:srgbClr val="0070C0"/>
                </a:solidFill>
              </a:rPr>
              <a:t>Ôn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tròn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vuông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chữ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nhật</a:t>
            </a:r>
            <a:r>
              <a:rPr lang="en-US" sz="3200" b="1" dirty="0">
                <a:solidFill>
                  <a:srgbClr val="0070C0"/>
                </a:solidFill>
              </a:rPr>
              <a:t>,  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6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60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61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31" y="1134931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1CD38A-B460-460B-8C1C-0207958C49B2}"/>
              </a:ext>
            </a:extLst>
          </p:cNvPr>
          <p:cNvSpPr/>
          <p:nvPr/>
        </p:nvSpPr>
        <p:spPr>
          <a:xfrm>
            <a:off x="3571875" y="1771650"/>
            <a:ext cx="4324350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2559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8AC15-4F68-4456-BB05-008A4833CBFC}"/>
              </a:ext>
            </a:extLst>
          </p:cNvPr>
          <p:cNvSpPr/>
          <p:nvPr/>
        </p:nvSpPr>
        <p:spPr>
          <a:xfrm>
            <a:off x="3771901" y="2105025"/>
            <a:ext cx="3895725" cy="3763417"/>
          </a:xfrm>
          <a:prstGeom prst="rect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1ABF192-F051-4260-AF25-E56F3B27596A}"/>
              </a:ext>
            </a:extLst>
          </p:cNvPr>
          <p:cNvSpPr/>
          <p:nvPr/>
        </p:nvSpPr>
        <p:spPr>
          <a:xfrm>
            <a:off x="5372100" y="124829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1BAFFE-ECF0-4086-9656-5867EAD09E77}"/>
              </a:ext>
            </a:extLst>
          </p:cNvPr>
          <p:cNvSpPr/>
          <p:nvPr/>
        </p:nvSpPr>
        <p:spPr>
          <a:xfrm rot="5400000">
            <a:off x="8009690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5EB6D6-7A29-4038-85A6-59F22643FFB5}"/>
              </a:ext>
            </a:extLst>
          </p:cNvPr>
          <p:cNvSpPr/>
          <p:nvPr/>
        </p:nvSpPr>
        <p:spPr>
          <a:xfrm rot="10800000">
            <a:off x="5375275" y="6001271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E430BBD-48F8-4A62-AC8A-1EF6FC4BF3B5}"/>
              </a:ext>
            </a:extLst>
          </p:cNvPr>
          <p:cNvSpPr/>
          <p:nvPr/>
        </p:nvSpPr>
        <p:spPr>
          <a:xfrm rot="16200000">
            <a:off x="3086934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159604E-FDB1-442E-850E-5E05706CF892}"/>
              </a:ext>
            </a:extLst>
          </p:cNvPr>
          <p:cNvSpPr/>
          <p:nvPr/>
        </p:nvSpPr>
        <p:spPr>
          <a:xfrm>
            <a:off x="3482221" y="1192935"/>
            <a:ext cx="5268834" cy="44100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C595CE81-81A3-4356-BC58-E2F560AEDCD6}"/>
              </a:ext>
            </a:extLst>
          </p:cNvPr>
          <p:cNvSpPr/>
          <p:nvPr/>
        </p:nvSpPr>
        <p:spPr>
          <a:xfrm rot="10800000">
            <a:off x="5645072" y="1619250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4D2551D-9A1C-4E09-B769-736AB13CAF39}"/>
              </a:ext>
            </a:extLst>
          </p:cNvPr>
          <p:cNvSpPr/>
          <p:nvPr/>
        </p:nvSpPr>
        <p:spPr>
          <a:xfrm rot="18234195">
            <a:off x="7587594" y="4827912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49AF141C-E920-40D3-BD9F-69F3AAAF583E}"/>
              </a:ext>
            </a:extLst>
          </p:cNvPr>
          <p:cNvSpPr/>
          <p:nvPr/>
        </p:nvSpPr>
        <p:spPr>
          <a:xfrm rot="4259314">
            <a:off x="3873422" y="4901624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977E6-3A7F-4EF7-8CE6-D6D1D57CB763}"/>
              </a:ext>
            </a:extLst>
          </p:cNvPr>
          <p:cNvSpPr/>
          <p:nvPr/>
        </p:nvSpPr>
        <p:spPr>
          <a:xfrm>
            <a:off x="2900363" y="2047875"/>
            <a:ext cx="6391275" cy="2762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A4E0804-85F9-4C64-84D0-6CE7949FE533}"/>
              </a:ext>
            </a:extLst>
          </p:cNvPr>
          <p:cNvSpPr/>
          <p:nvPr/>
        </p:nvSpPr>
        <p:spPr>
          <a:xfrm>
            <a:off x="5648325" y="278409"/>
            <a:ext cx="285750" cy="1654174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C285299-DDD8-4B9C-8EEE-E51ACBE98CB8}"/>
              </a:ext>
            </a:extLst>
          </p:cNvPr>
          <p:cNvSpPr/>
          <p:nvPr/>
        </p:nvSpPr>
        <p:spPr>
          <a:xfrm rot="5400000">
            <a:off x="9647991" y="3044281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50217C4-1191-4378-AC69-2C25A8ECC538}"/>
              </a:ext>
            </a:extLst>
          </p:cNvPr>
          <p:cNvSpPr/>
          <p:nvPr/>
        </p:nvSpPr>
        <p:spPr>
          <a:xfrm rot="10800000">
            <a:off x="5829300" y="4973713"/>
            <a:ext cx="322193" cy="1789037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E501EE5-FC76-4773-B7AE-219712EFED93}"/>
              </a:ext>
            </a:extLst>
          </p:cNvPr>
          <p:cNvSpPr/>
          <p:nvPr/>
        </p:nvSpPr>
        <p:spPr>
          <a:xfrm rot="16200000">
            <a:off x="2201109" y="2962125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173</Words>
  <Application>Microsoft Office PowerPoint</Application>
  <PresentationFormat>Widescreen</PresentationFormat>
  <Paragraphs>25</Paragraphs>
  <Slides>20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</cp:lastModifiedBy>
  <cp:revision>30</cp:revision>
  <dcterms:created xsi:type="dcterms:W3CDTF">2022-02-19T02:30:17Z</dcterms:created>
  <dcterms:modified xsi:type="dcterms:W3CDTF">2024-10-14T04:32:26Z</dcterms:modified>
</cp:coreProperties>
</file>