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2"/>
  </p:notesMasterIdLst>
  <p:sldIdLst>
    <p:sldId id="256" r:id="rId5"/>
    <p:sldId id="258" r:id="rId6"/>
    <p:sldId id="322" r:id="rId7"/>
    <p:sldId id="259" r:id="rId8"/>
    <p:sldId id="319" r:id="rId9"/>
    <p:sldId id="321" r:id="rId10"/>
    <p:sldId id="309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DAF5F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11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037AA-5145-447B-BB05-2EDA402C7172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AA653-5FC5-4747-B3CC-2DE72D89B2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39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10E0-F1C5-A9A9-5CDC-9BBE8A19D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7BD61-236D-F511-4D6E-6E71B53FE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F0EB0-6D1C-0C7F-2CE2-65A2C32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BC329-798B-4C67-544E-C0A16A65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05B3E-B08A-900E-21A6-167D0C8D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91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EF0F-9242-4EF6-86B5-F30C00B6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C6396-DFDF-8915-7C61-7BAB05242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16FB0-A729-9046-E988-BD94FF9D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086C-6541-D1EC-5B5E-892EAB4F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A27CE-E44B-1C12-C0D1-AB40F40B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038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3B5D7-205C-EC32-645D-CD64043BD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9B9D9-06C8-26F6-028F-D9629E80F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5170B-04DE-A4AA-095C-C0A624EEA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5885-D395-F0A1-F91E-C41FBCED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9D39E-526C-FE29-EA57-215E5039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02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0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42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86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60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8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29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9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058E-B601-DEBE-5770-73C3AA2F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F0F8-261A-B34D-BCD7-1CC67D8D6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A4FD2-B399-244E-C7A7-00659896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5C53C-067A-C071-64BE-EB646508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9A40-4F4E-0064-BD0F-7271B3F1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981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8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98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2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56886-4175-7D5B-C81A-290245F4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75A47-B574-DF7A-63D8-8BFDD426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3AB80-6B58-898F-4437-207BEA68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54F4F-6938-4072-8BAA-0A58D1B39B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4805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53D37-D888-C82E-7A81-3DB0DE98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7F071-0B92-C090-D60A-C2F08FD3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7D0CF-3F85-C299-E51E-A5109EA5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FEA42-E82D-4FD1-9E2B-B29D13F009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2172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6AC61-0972-8493-A887-4F90D43D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86D3-2EBE-5D01-F542-45F2122D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989E3-5AC0-F958-83E8-F083AD25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DC63F-0ADE-4D5C-809F-D221269F228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6625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CA2795-CB8B-D809-B9E3-FF1E2711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261D49-38F9-6026-6936-B879FD3E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B412CD-3552-CF38-F06E-ADA5F6DF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5E032-5A7F-4AAA-9EC2-7214E3F2A60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9623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7CC507-E2D8-5A61-F34B-710C4918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94B51E-2EE7-0B5D-B949-A4FB3EF1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F2EA56-1531-5CCB-DEE2-F2008F52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2B30D-9F77-4836-880A-EF956A11FE2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9508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1A2CD9-2CC2-4492-B983-F6DAD8F1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5591BA4-7FAC-E5A6-57A4-FE2F1529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8EE2C6-3361-075F-DA38-CEB51354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E484-CD68-4B1A-AA21-9B15701B79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87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7DD5EE-AC3F-C240-B757-99B29B4A2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9D5C38-60FA-97A1-9E62-559EE0E8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B39B9A-3F28-6DD5-7133-CDA3640B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5D5F9-E8D0-4A8E-A01A-1EBFB8BA0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748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58C0-E5E0-B038-2499-79827FFA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BD8F3-51CF-A34C-6887-0C92F59C1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2F0CF-BB12-822C-A869-45A3C356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04B4E-9FE7-9589-E113-8BF9D173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1E778-8CDA-DB52-F9FA-33DC8AC4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517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A0EA05-AB32-6F7F-4F67-2201BFC6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7BE551-F40E-F5B6-B306-44CEAFC3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AAE771-5893-518E-37C9-4E8CB30E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EEB59-7101-401F-B3E4-9063BDFBA6C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8537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5B7BD1-936A-2BC3-C3DE-70F1BCD11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B4F7F0-AE18-238C-B8DD-1149D4AA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D279B8-9B0F-6A66-EEAF-4461EF3E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78324-AA70-4782-A726-AAE911CE0AA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5653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EAACC-6AE4-FF46-CEF6-EA0B14ADA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4B390-5360-7F8E-AFE2-9D030DE2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50539-C5D3-C472-A6FB-3D9C0130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22E9F-5187-4F91-8CA9-AAF12484D5B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9175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8AFDC-F62E-0921-80F4-F9F48750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DE85-9D82-514A-492D-AD6AB596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3C56-46B6-67CA-A5EC-9D1CB032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E03FF-8774-45EA-9446-B339E15F9C2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6678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8D2EDF-D676-10F2-296F-D6482F452B48}"/>
              </a:ext>
            </a:extLst>
          </p:cNvPr>
          <p:cNvSpPr>
            <a:spLocks/>
          </p:cNvSpPr>
          <p:nvPr/>
        </p:nvSpPr>
        <p:spPr bwMode="gray">
          <a:xfrm>
            <a:off x="920752" y="3340101"/>
            <a:ext cx="10204449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FF57B4-2A8E-734D-C83E-D5813C62F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9EE367-8FB3-C3CA-43E8-CDDD9B3ED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7A1BB19-DDE9-CB28-8126-BBDFFAFFE7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96C592AE-995D-4260-AD2E-36940F7E7EE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1289570"/>
      </p:ext>
    </p:extLst>
  </p:cSld>
  <p:clrMapOvr>
    <a:masterClrMapping/>
  </p:clrMapOvr>
  <p:transition spd="slow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E2D78A-A789-60E7-B6E0-C14AAE970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16BB0-2DAF-7017-F68F-A4188C2A4C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0A7102-34FB-D971-0A2B-C96BA24FE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1F4D2-57F0-4DC2-960A-F8173051C46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2128190"/>
      </p:ext>
    </p:extLst>
  </p:cSld>
  <p:clrMapOvr>
    <a:masterClrMapping/>
  </p:clrMapOvr>
  <p:transition spd="slow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8EFC91-2A5C-E533-FD29-63776AC4B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3DC2F8-E36D-872A-EE5E-FA27771AFA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CBDFDC-A674-995D-CBD3-604E3E1E5D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73B30-BA03-42C6-82FA-AEF5B8B674F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4645382"/>
      </p:ext>
    </p:extLst>
  </p:cSld>
  <p:clrMapOvr>
    <a:masterClrMapping/>
  </p:clrMapOvr>
  <p:transition spd="slow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D829D-713E-6262-9EC6-9EAB5639D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F9E269-3110-7711-6333-BE9573B37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BB898-299E-097A-7A1A-530420C17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E0E6D-9B06-448B-8025-0EE13617CD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9366183"/>
      </p:ext>
    </p:extLst>
  </p:cSld>
  <p:clrMapOvr>
    <a:masterClrMapping/>
  </p:clrMapOvr>
  <p:transition spd="slow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E5392F-AB5E-2EAA-6062-A85C2B706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EAF8-F436-AC70-E36B-532FDA44A5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8788E4-E145-EF8A-A906-BABDA5D4F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DD4C8-5D84-4831-AD15-06706A85CDC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9133510"/>
      </p:ext>
    </p:extLst>
  </p:cSld>
  <p:clrMapOvr>
    <a:masterClrMapping/>
  </p:clrMapOvr>
  <p:transition spd="slow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B3B058-AFC3-57C4-472E-F40CCD8637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907973-90F6-BBBA-B1A5-3934FFE20F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5FC080-9D5E-1584-4070-6C61533227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5DEB6-9988-46C4-B988-622200962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7150172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C557-94EB-6255-E38F-1A03C94A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98BFA-27A2-5762-325C-7DC9CD7FD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BDA90-2E48-6B30-0DF6-7DB4EA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B3F6A-59DB-56D9-5F53-D4BEFDEBA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060F2-E2F9-5987-6C1D-9101FC4E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14428-312E-B726-EEB5-89D983E1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780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CE5511-9857-F7D2-5B13-202B18B59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97EBBA-7B72-13EB-4B80-DA90B4DB2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9437BD-98A6-9C6F-E927-FC18450918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2C0E3-86A9-4089-BDFA-B071B6B372C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0311510"/>
      </p:ext>
    </p:extLst>
  </p:cSld>
  <p:clrMapOvr>
    <a:masterClrMapping/>
  </p:clrMapOvr>
  <p:transition spd="slow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C1985B-EE7C-CE37-9F56-1C2F64038E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AB904C-03AA-65D9-40FC-2EA1B6036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23D83B-8F19-077B-F89E-ACBECF7C9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BC191-CC5F-4EF9-AD1B-DB39641899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8310547"/>
      </p:ext>
    </p:extLst>
  </p:cSld>
  <p:clrMapOvr>
    <a:masterClrMapping/>
  </p:clrMapOvr>
  <p:transition spd="slow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8E94D-B509-95BB-7995-25BC958EA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46EC9A-22BF-F093-35B0-4AED8C3AF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32EDB-48FB-21CF-30C3-38F6B0495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5EB1B-F85F-4F14-9007-EA089499099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7117435"/>
      </p:ext>
    </p:extLst>
  </p:cSld>
  <p:clrMapOvr>
    <a:masterClrMapping/>
  </p:clrMapOvr>
  <p:transition spd="slow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DA5D53-1A9D-DFB0-C3CF-40C958AD1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C63F44-F416-5E39-3B70-F26471C7E8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1E559D-4987-72F6-1AC9-9BDE194F6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3BDAF-8996-498F-86D7-BBC84F8C9C6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5628152"/>
      </p:ext>
    </p:extLst>
  </p:cSld>
  <p:clrMapOvr>
    <a:masterClrMapping/>
  </p:clrMapOvr>
  <p:transition spd="slow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457200"/>
            <a:ext cx="2590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7200"/>
            <a:ext cx="7569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0E4366-4681-AD9E-34E3-3997FA37A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11FD2-5D18-672F-3D9B-187742C69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A7019-CD1C-687C-0FDA-749189A11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42B35-2204-4622-BF9B-E6B3739C35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5113293"/>
      </p:ext>
    </p:extLst>
  </p:cSld>
  <p:clrMapOvr>
    <a:masterClrMapping/>
  </p:clrMapOvr>
  <p:transition spd="slow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F329A8-B572-E4BE-9540-2659D37A7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AD4367-4E3F-70CC-E10C-AC20AC93E9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63E57DC-ABA0-02D0-4310-B54EF9EFA5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5FB3FA-33A8-4076-A904-BF8A326CE6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8277487"/>
      </p:ext>
    </p:extLst>
  </p:cSld>
  <p:clrMapOvr>
    <a:masterClrMapping/>
  </p:clrMapOvr>
  <p:transition spd="slow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C64B74-A27A-9A67-5616-4CBA7562F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71FA68-B367-6E96-6249-1EA479D75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AAF44-A8AB-F407-C649-267A701D5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C62D6-B8F9-4ABE-A575-A3CB28D3A89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9628543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6311-8168-9E95-957D-313F8E74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83963-9B1F-1711-76F1-27A4EA41E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9E92E-E069-7C03-E612-43B3D9F1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98718-DC91-3C74-5B2D-F533EF8F6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2CB6AE-E33D-0004-3ED4-3B80E5157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379E2-6B1E-9151-73B0-FAB4DC89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90C99A-6289-84EC-9C8F-6F0622D86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DE0EDD-9F9D-4415-CD4C-919DB088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9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8CF6A-7982-9879-2DFE-A0987AE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506930-0CCE-A180-D1DB-3162A82F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69492-321E-F55D-8731-BDAC1B91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06B8E-5D6B-BE00-1EA4-CAAFFE55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82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17783-9F25-D775-A90B-C213FCD7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FFEE1D-8CCD-B49F-3FA8-D71637D54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4A759-83C8-BEA0-741E-C80F287D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80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8AB9-7083-4C47-5F6E-D06A27FC2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F7BA6-E871-4C02-0CA9-965B65BB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96E00-43AD-BC86-8B13-EB23EA998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4FBDF-F4EE-5F81-6615-DB7D0DDE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27B98-3A53-BABF-8F24-85164437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3E118-2225-EA45-31C0-5862F65F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42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503A-F283-6EA9-848C-CDDF61D3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A1E5E-C64F-DFF2-240B-6034E155E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AA541-7B7D-4D61-308B-656E0536B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AC14A-6E8C-FAB1-03BF-920B43413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DAA4B-2A9B-7011-442C-AB6DF0EF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805D2-F7BD-0517-7256-09EBF35F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20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2AF66-6FEF-9652-AA16-7073B243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0ECAA-322F-5CBF-244B-7F518DA21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7719F-2227-EB05-7441-D252D1EE3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D7A57-AFCC-4D00-9319-088F2D69A7EF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125D-A460-375B-2656-8DFCCCD80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372BE-327C-56B5-1529-2436E0110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02FED-B792-48DC-A2F5-F50183434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31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96D4B-59CF-4A10-A800-73D77941C0F3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5F08-3E1D-4F3C-9E4D-5C654BB8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1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5EDF26-65E8-E62B-ECAC-4B17DBC439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854A9E-4140-9CAF-0A4F-D1D32C31F6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BFA46-DBC3-0846-5204-12A07CE00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B09EE-18C4-2F4F-944B-CF23AC617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2F11B-4354-AB35-0DC9-A23D3E4B2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62D9AF11-A046-4DCA-9FE4-6A02092063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644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DAB12B-06E3-E373-30DA-C24776E81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1BF8A50-02C4-FBDA-8BAA-082991EAB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801A81D-A14C-C1C3-681F-0D27E2BE4F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548F18C3-24C3-10C2-1755-F5CBEC7935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0E70226F-9DD7-2D4C-A483-B4820A5F80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fld id="{461091E2-5E82-4B87-A946-26F0E80F13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847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>
    <p:check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fif"/><Relationship Id="rId3" Type="http://schemas.openxmlformats.org/officeDocument/2006/relationships/image" Target="../media/image8.jfif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fif"/><Relationship Id="rId9" Type="http://schemas.openxmlformats.org/officeDocument/2006/relationships/image" Target="../media/image14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1ED15-6244-E0D8-BE3F-744353CB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0841A-357A-B431-3799-B0FDC27AC877}"/>
              </a:ext>
            </a:extLst>
          </p:cNvPr>
          <p:cNvSpPr txBox="1"/>
          <p:nvPr/>
        </p:nvSpPr>
        <p:spPr>
          <a:xfrm>
            <a:off x="3151909" y="124162"/>
            <a:ext cx="6192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LONGBI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kumimoji="0"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kumimoji="0" lang="en-US" alt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TIẾN</a:t>
            </a:r>
            <a:endParaRPr kumimoji="0"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9B6828-4ACD-CB66-8DFF-E9F86CBD23B6}"/>
              </a:ext>
            </a:extLst>
          </p:cNvPr>
          <p:cNvCxnSpPr/>
          <p:nvPr/>
        </p:nvCxnSpPr>
        <p:spPr>
          <a:xfrm>
            <a:off x="5042452" y="832048"/>
            <a:ext cx="2411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583D40-A54D-3F95-EC63-1F83D24AEF61}"/>
              </a:ext>
            </a:extLst>
          </p:cNvPr>
          <p:cNvSpPr txBox="1"/>
          <p:nvPr/>
        </p:nvSpPr>
        <p:spPr>
          <a:xfrm>
            <a:off x="2016690" y="2844223"/>
            <a:ext cx="8158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97202-F372-C1C5-702A-67541F3F860C}"/>
              </a:ext>
            </a:extLst>
          </p:cNvPr>
          <p:cNvSpPr txBox="1"/>
          <p:nvPr/>
        </p:nvSpPr>
        <p:spPr>
          <a:xfrm>
            <a:off x="4241074" y="3234104"/>
            <a:ext cx="53936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altLang="ja-JP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(3-4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kumimoji="1"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1"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ja-JP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ja-JP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ja-JP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ja-JP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ja-JP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kumimoji="1" lang="en-US" altLang="ja-JP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ja-JP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kumimoji="1" lang="en-US" altLang="ja-JP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altLang="ja-JP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ja-JP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ja-JP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2024 - 2025</a:t>
            </a:r>
            <a:endParaRPr kumimoji="1" lang="ja-JP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90FF3-A1D0-2A73-45BA-0F58BCED074F}"/>
              </a:ext>
            </a:extLst>
          </p:cNvPr>
          <p:cNvSpPr txBox="1"/>
          <p:nvPr/>
        </p:nvSpPr>
        <p:spPr>
          <a:xfrm>
            <a:off x="2481772" y="2164754"/>
            <a:ext cx="779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THỨC</a:t>
            </a:r>
            <a:endParaRPr kumimoji="1" lang="ja-JP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FFD0EA0-938B-59BB-6261-3F43CE92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61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69C075-7FFF-A044-6444-6F0F65DE24B3}"/>
              </a:ext>
            </a:extLst>
          </p:cNvPr>
          <p:cNvSpPr/>
          <p:nvPr/>
        </p:nvSpPr>
        <p:spPr>
          <a:xfrm>
            <a:off x="5015948" y="2545689"/>
            <a:ext cx="3359426" cy="7333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FE5EF-A64C-5467-5F6C-B76427B43B8B}"/>
              </a:ext>
            </a:extLst>
          </p:cNvPr>
          <p:cNvSpPr txBox="1"/>
          <p:nvPr/>
        </p:nvSpPr>
        <p:spPr>
          <a:xfrm>
            <a:off x="5138530" y="2596651"/>
            <a:ext cx="3114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kumimoji="0"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kumimoji="0"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C06D54BE-6ECB-EA98-5472-EEAE2CFE0DF4}"/>
              </a:ext>
            </a:extLst>
          </p:cNvPr>
          <p:cNvSpPr/>
          <p:nvPr/>
        </p:nvSpPr>
        <p:spPr>
          <a:xfrm>
            <a:off x="4059120" y="4004366"/>
            <a:ext cx="3359426" cy="1516193"/>
          </a:xfrm>
          <a:prstGeom prst="cloud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44FBC-CF12-8CBC-5B9D-B9EE086420E8}"/>
              </a:ext>
            </a:extLst>
          </p:cNvPr>
          <p:cNvSpPr txBox="1"/>
          <p:nvPr/>
        </p:nvSpPr>
        <p:spPr>
          <a:xfrm>
            <a:off x="4253948" y="4500852"/>
            <a:ext cx="412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-US" altLang="ja-JP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kumimoji="1" lang="ja-JP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4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0"/>
    </mc:Choice>
    <mc:Fallback xmlns="">
      <p:transition spd="slow" advTm="1047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78F6AFA-3D6E-32FC-B852-05F5BBC1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Quá trình sinh trưởng của cây lạc groundnut groundnutsoup_360p">
            <a:hlinkClick r:id="" action="ppaction://media"/>
            <a:extLst>
              <a:ext uri="{FF2B5EF4-FFF2-40B4-BE49-F238E27FC236}">
                <a16:creationId xmlns:a16="http://schemas.microsoft.com/office/drawing/2014/main" id="{3264A697-E257-0FE3-AB86-3969578D5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304" y="225287"/>
            <a:ext cx="11423374" cy="5088835"/>
          </a:xfrm>
          <a:prstGeom prst="rect">
            <a:avLst/>
          </a:prstGeom>
        </p:spPr>
      </p:pic>
      <p:pic>
        <p:nvPicPr>
          <p:cNvPr id="7" name="nhac nen">
            <a:hlinkClick r:id="" action="ppaction://media"/>
            <a:extLst>
              <a:ext uri="{FF2B5EF4-FFF2-40B4-BE49-F238E27FC236}">
                <a16:creationId xmlns:a16="http://schemas.microsoft.com/office/drawing/2014/main" id="{F8BF873E-64E3-3871-3BF2-FAC02C76B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044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1304" y="6218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0"/>
    </mc:Choice>
    <mc:Fallback xmlns="">
      <p:transition spd="slow" advTm="4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0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ADC1-3706-BD18-1DA6-FB368AB3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35105C-BE81-7593-1032-16BBDFF2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91045A-8058-B0E3-85A9-82BA6CD170A7}"/>
              </a:ext>
            </a:extLst>
          </p:cNvPr>
          <p:cNvSpPr/>
          <p:nvPr/>
        </p:nvSpPr>
        <p:spPr>
          <a:xfrm>
            <a:off x="2160104" y="2428571"/>
            <a:ext cx="8189843" cy="8835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A2B02-622E-F4DF-45BC-408EBF400D62}"/>
              </a:ext>
            </a:extLst>
          </p:cNvPr>
          <p:cNvSpPr txBox="1"/>
          <p:nvPr/>
        </p:nvSpPr>
        <p:spPr>
          <a:xfrm>
            <a:off x="2425149" y="2547179"/>
            <a:ext cx="818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ja-JP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ja-JP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ja-JP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ja-JP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ja-JP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ja-JP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ja-JP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kumimoji="1" lang="ja-JP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95CAC-F1A7-DA05-7295-C3B2268CD3EB}"/>
              </a:ext>
            </a:extLst>
          </p:cNvPr>
          <p:cNvSpPr txBox="1"/>
          <p:nvPr/>
        </p:nvSpPr>
        <p:spPr>
          <a:xfrm>
            <a:off x="2206487" y="3751124"/>
            <a:ext cx="77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*1. Quan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ja-JP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kumimoji="1" lang="ja-JP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48">
            <a:extLst>
              <a:ext uri="{FF2B5EF4-FFF2-40B4-BE49-F238E27FC236}">
                <a16:creationId xmlns:a16="http://schemas.microsoft.com/office/drawing/2014/main" id="{CFD806E5-11FA-E469-AFDF-F2BDE4B6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58957" y="-513522"/>
            <a:ext cx="14709913" cy="788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82A75EA-C7E3-3C75-4DEA-721199087F7A}"/>
              </a:ext>
            </a:extLst>
          </p:cNvPr>
          <p:cNvSpPr/>
          <p:nvPr/>
        </p:nvSpPr>
        <p:spPr>
          <a:xfrm>
            <a:off x="4081670" y="384314"/>
            <a:ext cx="3783312" cy="111045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1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1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1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1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1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kumimoji="1" lang="ja-JP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A003E-56F1-C416-9769-26CBA1F34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22" y="4121350"/>
            <a:ext cx="2299436" cy="22994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FC4DA6-4B6D-0C07-AF31-812C0C4D6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22" y="4309553"/>
            <a:ext cx="3079590" cy="1787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0E4297-47EB-997E-2B14-AC94F3FAC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17" y="4426227"/>
            <a:ext cx="1787625" cy="1787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AA4745-3FBD-1105-E939-FBAB6B668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0" y="1382991"/>
            <a:ext cx="3159523" cy="1787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1B7EAD-6931-C049-BDBB-E2979E3642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67" y="2052741"/>
            <a:ext cx="2879176" cy="1619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ECABB7-6ACD-92D6-1705-BD00AAAF0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96" y="4240697"/>
            <a:ext cx="2000942" cy="1991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FB70E-166C-9FA0-409D-E372C226DE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73" y="1757065"/>
            <a:ext cx="2488505" cy="2073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05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DC253-C91D-9D2A-0C48-EBC0630A4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43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44854FB-B9FD-2C7C-B106-1E9857809B4A}"/>
              </a:ext>
            </a:extLst>
          </p:cNvPr>
          <p:cNvSpPr/>
          <p:nvPr/>
        </p:nvSpPr>
        <p:spPr bwMode="auto">
          <a:xfrm>
            <a:off x="4412976" y="2474843"/>
            <a:ext cx="3061252" cy="2375452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821F8-BDD3-EE93-6347-F889BBFF4AC7}"/>
              </a:ext>
            </a:extLst>
          </p:cNvPr>
          <p:cNvSpPr txBox="1"/>
          <p:nvPr/>
        </p:nvSpPr>
        <p:spPr>
          <a:xfrm>
            <a:off x="4412976" y="3296766"/>
            <a:ext cx="344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“</a:t>
            </a:r>
            <a:r>
              <a:rPr lang="en-US" altLang="ja-JP" sz="2800" b="1" dirty="0" err="1">
                <a:solidFill>
                  <a:srgbClr val="002060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Làm</a:t>
            </a:r>
            <a:r>
              <a:rPr lang="en-US" altLang="ja-JP" sz="2800" b="1" dirty="0">
                <a:solidFill>
                  <a:srgbClr val="002060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rgbClr val="002060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muối</a:t>
            </a:r>
            <a:r>
              <a:rPr lang="en-US" altLang="ja-JP" sz="2800" b="1" dirty="0">
                <a:solidFill>
                  <a:srgbClr val="002060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rgbClr val="002060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vừng</a:t>
            </a:r>
            <a:r>
              <a:rPr lang="en-US" altLang="ja-JP" sz="2800" b="1" dirty="0">
                <a:solidFill>
                  <a:srgbClr val="002060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”</a:t>
            </a:r>
            <a:endParaRPr lang="ja-JP" altLang="en-US" sz="2800" b="1" dirty="0">
              <a:solidFill>
                <a:srgbClr val="002060"/>
              </a:solidFill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KissTheRain-Yiruma_48t76">
            <a:hlinkClick r:id="" action="ppaction://media"/>
            <a:extLst>
              <a:ext uri="{FF2B5EF4-FFF2-40B4-BE49-F238E27FC236}">
                <a16:creationId xmlns:a16="http://schemas.microsoft.com/office/drawing/2014/main" id="{3C1214BA-0780-0B7E-786F-6D010E7F1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895" y="6450495"/>
            <a:ext cx="304800" cy="304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4A602A-D0A6-35F5-7505-F81B377A3F27}"/>
              </a:ext>
            </a:extLst>
          </p:cNvPr>
          <p:cNvSpPr/>
          <p:nvPr/>
        </p:nvSpPr>
        <p:spPr>
          <a:xfrm>
            <a:off x="2676940" y="1020388"/>
            <a:ext cx="5910470" cy="64633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3: </a:t>
            </a:r>
            <a:r>
              <a:rPr kumimoji="0" lang="en-US" altLang="ja-JP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Luyện</a:t>
            </a:r>
            <a:r>
              <a:rPr kumimoji="0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tập</a:t>
            </a:r>
            <a:r>
              <a:rPr kumimoji="0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và</a:t>
            </a:r>
            <a:r>
              <a:rPr kumimoji="0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củng</a:t>
            </a:r>
            <a:r>
              <a:rPr kumimoji="0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Times New Roman" panose="02020603050405020304" pitchFamily="18" charset="0"/>
              </a:rPr>
              <a:t>cố</a:t>
            </a:r>
            <a:endParaRPr kumimoji="0" lang="ja-JP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433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1145086ejqsyt499z">
            <a:extLst>
              <a:ext uri="{FF2B5EF4-FFF2-40B4-BE49-F238E27FC236}">
                <a16:creationId xmlns:a16="http://schemas.microsoft.com/office/drawing/2014/main" id="{529AB9F0-19AF-DE23-A678-C147D9D5FF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670" y="564891"/>
            <a:ext cx="428626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1145086ejqsyt499z">
            <a:extLst>
              <a:ext uri="{FF2B5EF4-FFF2-40B4-BE49-F238E27FC236}">
                <a16:creationId xmlns:a16="http://schemas.microsoft.com/office/drawing/2014/main" id="{5E0ED3CA-2606-3497-7EED-1029EF44F0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9927" y="-395635"/>
            <a:ext cx="4286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6">
            <a:extLst>
              <a:ext uri="{FF2B5EF4-FFF2-40B4-BE49-F238E27FC236}">
                <a16:creationId xmlns:a16="http://schemas.microsoft.com/office/drawing/2014/main" id="{D56B2A9D-BDFA-545A-470E-1B6BED9C686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9387572" y="247739"/>
            <a:ext cx="2614612" cy="2057400"/>
            <a:chOff x="192" y="1968"/>
            <a:chExt cx="2928" cy="2304"/>
          </a:xfrm>
        </p:grpSpPr>
        <p:pic>
          <p:nvPicPr>
            <p:cNvPr id="14350" name="Picture 7" descr="N7">
              <a:extLst>
                <a:ext uri="{FF2B5EF4-FFF2-40B4-BE49-F238E27FC236}">
                  <a16:creationId xmlns:a16="http://schemas.microsoft.com/office/drawing/2014/main" id="{D08DA001-A3B6-53DB-6448-7607E09E90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8" descr="N3">
              <a:extLst>
                <a:ext uri="{FF2B5EF4-FFF2-40B4-BE49-F238E27FC236}">
                  <a16:creationId xmlns:a16="http://schemas.microsoft.com/office/drawing/2014/main" id="{772D2BB2-C631-003C-EF64-50259D20E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1" name="Group 6">
            <a:extLst>
              <a:ext uri="{FF2B5EF4-FFF2-40B4-BE49-F238E27FC236}">
                <a16:creationId xmlns:a16="http://schemas.microsoft.com/office/drawing/2014/main" id="{53D5CF26-0AF0-9A02-7952-E1D792AA5461}"/>
              </a:ext>
            </a:extLst>
          </p:cNvPr>
          <p:cNvGrpSpPr>
            <a:grpSpLocks/>
          </p:cNvGrpSpPr>
          <p:nvPr/>
        </p:nvGrpSpPr>
        <p:grpSpPr bwMode="auto">
          <a:xfrm>
            <a:off x="189815" y="4789662"/>
            <a:ext cx="2614613" cy="2057400"/>
            <a:chOff x="192" y="1968"/>
            <a:chExt cx="2928" cy="2304"/>
          </a:xfrm>
        </p:grpSpPr>
        <p:pic>
          <p:nvPicPr>
            <p:cNvPr id="14348" name="Picture 7" descr="N7">
              <a:extLst>
                <a:ext uri="{FF2B5EF4-FFF2-40B4-BE49-F238E27FC236}">
                  <a16:creationId xmlns:a16="http://schemas.microsoft.com/office/drawing/2014/main" id="{CACE9C4A-9E45-E95B-BCAE-D3471219A0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8" descr="N3">
              <a:extLst>
                <a:ext uri="{FF2B5EF4-FFF2-40B4-BE49-F238E27FC236}">
                  <a16:creationId xmlns:a16="http://schemas.microsoft.com/office/drawing/2014/main" id="{00FD7C41-23BA-C197-23EA-F9CD3262B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2" name="Picture 18" descr="1145086ejqsyt499z">
            <a:extLst>
              <a:ext uri="{FF2B5EF4-FFF2-40B4-BE49-F238E27FC236}">
                <a16:creationId xmlns:a16="http://schemas.microsoft.com/office/drawing/2014/main" id="{2F483D4E-4F3C-1D47-41EB-A9DD379A19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80566" y="5920309"/>
            <a:ext cx="4286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9" descr="1145086ejqsyt499z">
            <a:extLst>
              <a:ext uri="{FF2B5EF4-FFF2-40B4-BE49-F238E27FC236}">
                <a16:creationId xmlns:a16="http://schemas.microsoft.com/office/drawing/2014/main" id="{4D94B9E9-2148-6A86-493D-2B057AB33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446" y="4817871"/>
            <a:ext cx="4286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0" descr="chuc">
            <a:extLst>
              <a:ext uri="{FF2B5EF4-FFF2-40B4-BE49-F238E27FC236}">
                <a16:creationId xmlns:a16="http://schemas.microsoft.com/office/drawing/2014/main" id="{07211772-A5C2-7C69-1F46-A638B0F95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44" y="1589138"/>
            <a:ext cx="10061112" cy="174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1" descr="1">
            <a:extLst>
              <a:ext uri="{FF2B5EF4-FFF2-40B4-BE49-F238E27FC236}">
                <a16:creationId xmlns:a16="http://schemas.microsoft.com/office/drawing/2014/main" id="{AA5A9D42-A158-F680-B538-30E3D8E7A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28" y="3932584"/>
            <a:ext cx="6850995" cy="110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Bellcoll">
            <a:extLst>
              <a:ext uri="{FF2B5EF4-FFF2-40B4-BE49-F238E27FC236}">
                <a16:creationId xmlns:a16="http://schemas.microsoft.com/office/drawing/2014/main" id="{7BED4C21-D79D-FF89-F613-77C666B5E3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244544" y="94043"/>
            <a:ext cx="536576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9" descr="Bellcoll">
            <a:extLst>
              <a:ext uri="{FF2B5EF4-FFF2-40B4-BE49-F238E27FC236}">
                <a16:creationId xmlns:a16="http://schemas.microsoft.com/office/drawing/2014/main" id="{C4C530A2-09B5-F942-5229-C5391F0F7E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9213">
            <a:off x="11490377" y="6315869"/>
            <a:ext cx="5349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hoa dep">
            <a:extLst>
              <a:ext uri="{FF2B5EF4-FFF2-40B4-BE49-F238E27FC236}">
                <a16:creationId xmlns:a16="http://schemas.microsoft.com/office/drawing/2014/main" id="{9DB05BC1-5AE2-AFAF-248E-B68759BFF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398" y="2460227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hoa dep">
            <a:extLst>
              <a:ext uri="{FF2B5EF4-FFF2-40B4-BE49-F238E27FC236}">
                <a16:creationId xmlns:a16="http://schemas.microsoft.com/office/drawing/2014/main" id="{E03A2AEB-B47C-69D4-9C5F-605920EE2C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" y="2131964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19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huẩn bị"/>
  <p:tag name="ISPRING_SLIDE_INDENT_LEVEL" val="0"/>
  <p:tag name="ISPRING_CUSTOM_TIMING_USED" val="0"/>
  <p:tag name="GENSWF_ADVANCE_TIME" val="10.4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  <p:tag name="GENSWF_SLIDE_TITLE" val="kết thúc"/>
  <p:tag name="ISPRING_SLIDE_INDENT_LEVEL" val="0"/>
  <p:tag name="ISPRING_CUSTOM_TIMING_USED" val="0"/>
  <p:tag name="GENSWF_ADVANCE_TIME" val="8.1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rene">
  <a:themeElements>
    <a:clrScheme name="Serene 3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08080"/>
      </a:accent2>
      <a:accent3>
        <a:srgbClr val="FFFFFF"/>
      </a:accent3>
      <a:accent4>
        <a:srgbClr val="000000"/>
      </a:accent4>
      <a:accent5>
        <a:srgbClr val="E2E2E2"/>
      </a:accent5>
      <a:accent6>
        <a:srgbClr val="737373"/>
      </a:accent6>
      <a:hlink>
        <a:srgbClr val="B2B2B2"/>
      </a:hlink>
      <a:folHlink>
        <a:srgbClr val="EAEAEA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4">
        <a:dk1>
          <a:srgbClr val="333333"/>
        </a:dk1>
        <a:lt1>
          <a:srgbClr val="A6B7C0"/>
        </a:lt1>
        <a:dk2>
          <a:srgbClr val="004C2B"/>
        </a:dk2>
        <a:lt2>
          <a:srgbClr val="578963"/>
        </a:lt2>
        <a:accent1>
          <a:srgbClr val="FFCCCC"/>
        </a:accent1>
        <a:accent2>
          <a:srgbClr val="B3E1B3"/>
        </a:accent2>
        <a:accent3>
          <a:srgbClr val="D0D8DC"/>
        </a:accent3>
        <a:accent4>
          <a:srgbClr val="2A2A2A"/>
        </a:accent4>
        <a:accent5>
          <a:srgbClr val="FFE2E2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104</Words>
  <Application>Microsoft Office PowerPoint</Application>
  <PresentationFormat>Widescreen</PresentationFormat>
  <Paragraphs>18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ＭＳ Ｐゴシック</vt:lpstr>
      <vt:lpstr>游ゴシック</vt:lpstr>
      <vt:lpstr>游ゴシック Light</vt:lpstr>
      <vt:lpstr>.VnTime</vt:lpstr>
      <vt:lpstr>Arial</vt:lpstr>
      <vt:lpstr>Calibri</vt:lpstr>
      <vt:lpstr>Calibri Light</vt:lpstr>
      <vt:lpstr>Monotype Sorts</vt:lpstr>
      <vt:lpstr>Times New Roman</vt:lpstr>
      <vt:lpstr>Office Theme</vt:lpstr>
      <vt:lpstr>1_Office Theme</vt:lpstr>
      <vt:lpstr>2_Office Theme</vt:lpstr>
      <vt:lpstr>Serene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2023-09-26T12:22:46Z</dcterms:created>
  <dcterms:modified xsi:type="dcterms:W3CDTF">2024-10-07T10:39:27Z</dcterms:modified>
</cp:coreProperties>
</file>