
<file path=[Content_Types].xml><?xml version="1.0" encoding="utf-8"?>
<Types xmlns="http://schemas.openxmlformats.org/package/2006/content-types">
  <Default Extension="png" ContentType="image/png"/>
  <Default Extension="mp3" ContentType="audio/mpeg"/>
  <Default Extension="jpeg" ContentType="image/jpeg"/>
  <Default Extension="m4a" ContentType="audio/mp4"/>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9" r:id="rId2"/>
    <p:sldId id="275" r:id="rId3"/>
    <p:sldId id="265" r:id="rId4"/>
    <p:sldId id="285" r:id="rId5"/>
    <p:sldId id="291" r:id="rId6"/>
    <p:sldId id="267" r:id="rId7"/>
    <p:sldId id="257" r:id="rId8"/>
    <p:sldId id="269" r:id="rId9"/>
    <p:sldId id="299" r:id="rId10"/>
    <p:sldId id="303" r:id="rId11"/>
    <p:sldId id="306" r:id="rId12"/>
    <p:sldId id="309" r:id="rId13"/>
    <p:sldId id="310" r:id="rId14"/>
    <p:sldId id="312" r:id="rId15"/>
    <p:sldId id="31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9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14/10/2024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0E94CB-FA72-4492-8568-BDBD2AA60328}"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E94CB-FA72-4492-8568-BDBD2AA60328}"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E94CB-FA72-4492-8568-BDBD2AA60328}"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0E94CB-FA72-4492-8568-BDBD2AA60328}"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0E94CB-FA72-4492-8568-BDBD2AA60328}" type="datetimeFigureOut">
              <a:rPr lang="en-US" smtClean="0"/>
              <a:t>14/10/2024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0E94CB-FA72-4492-8568-BDBD2AA60328}"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0E94CB-FA72-4492-8568-BDBD2AA60328}" type="datetimeFigureOut">
              <a:rPr lang="en-US" smtClean="0"/>
              <a:t>14/10/2024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0E94CB-FA72-4492-8568-BDBD2AA60328}" type="datetimeFigureOut">
              <a:rPr lang="en-US" smtClean="0"/>
              <a:t>14/10/2024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E94CB-FA72-4492-8568-BDBD2AA60328}" type="datetimeFigureOut">
              <a:rPr lang="en-US" smtClean="0"/>
              <a:t>14/10/2024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E94CB-FA72-4492-8568-BDBD2AA60328}"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0E94CB-FA72-4492-8568-BDBD2AA60328}" type="datetimeFigureOut">
              <a:rPr lang="en-US" smtClean="0"/>
              <a:t>14/10/2024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56276-EA41-47F5-B27E-5981ED97C9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E94CB-FA72-4492-8568-BDBD2AA60328}" type="datetimeFigureOut">
              <a:rPr lang="en-US" smtClean="0"/>
              <a:t>14/10/2024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56276-EA41-47F5-B27E-5981ED97C9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slideLayout" Target="../slideLayouts/slideLayout4.xml"/><Relationship Id="rId3" Type="http://schemas.microsoft.com/office/2007/relationships/media" Target="../media/media3.m4a"/><Relationship Id="rId7" Type="http://schemas.microsoft.com/office/2007/relationships/media" Target="../media/media5.m4a"/><Relationship Id="rId12" Type="http://schemas.openxmlformats.org/officeDocument/2006/relationships/audio" Target="../media/media7.mp3"/><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microsoft.com/office/2007/relationships/media" Target="../media/media7.mp3"/><Relationship Id="rId5" Type="http://schemas.microsoft.com/office/2007/relationships/media" Target="../media/media4.m4a"/><Relationship Id="rId15" Type="http://schemas.openxmlformats.org/officeDocument/2006/relationships/image" Target="../media/image4.png"/><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8.mp4"/><Relationship Id="rId1" Type="http://schemas.microsoft.com/office/2007/relationships/media" Target="../media/media8.mp4"/><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af5ee9e65f037f5816e392e162916a51"/>
          <p:cNvPicPr>
            <a:picLocks noGrp="1" noChangeAspect="1"/>
          </p:cNvPicPr>
          <p:nvPr>
            <p:ph idx="1"/>
          </p:nvPr>
        </p:nvPicPr>
        <p:blipFill>
          <a:blip r:embed="rId2"/>
          <a:stretch>
            <a:fillRect/>
          </a:stretch>
        </p:blipFill>
        <p:spPr>
          <a:xfrm>
            <a:off x="0" y="0"/>
            <a:ext cx="9147175" cy="6858000"/>
          </a:xfrm>
          <a:prstGeom prst="rect">
            <a:avLst/>
          </a:prstGeom>
        </p:spPr>
      </p:pic>
      <p:sp>
        <p:nvSpPr>
          <p:cNvPr id="4" name="Text Box 3"/>
          <p:cNvSpPr txBox="1"/>
          <p:nvPr/>
        </p:nvSpPr>
        <p:spPr>
          <a:xfrm>
            <a:off x="2148205" y="1257935"/>
            <a:ext cx="4023995" cy="368300"/>
          </a:xfrm>
          <a:prstGeom prst="rect">
            <a:avLst/>
          </a:prstGeom>
          <a:noFill/>
        </p:spPr>
        <p:txBody>
          <a:bodyPr wrap="square" rtlCol="0">
            <a:spAutoFit/>
          </a:bodyPr>
          <a:lstStyle/>
          <a:p>
            <a:endParaRPr lang="en-US"/>
          </a:p>
        </p:txBody>
      </p:sp>
      <p:graphicFrame>
        <p:nvGraphicFramePr>
          <p:cNvPr id="5" name="Table 4"/>
          <p:cNvGraphicFramePr/>
          <p:nvPr>
            <p:extLst>
              <p:ext uri="{D42A27DB-BD31-4B8C-83A1-F6EECF244321}">
                <p14:modId xmlns:p14="http://schemas.microsoft.com/office/powerpoint/2010/main" val="3094933862"/>
              </p:ext>
            </p:extLst>
          </p:nvPr>
        </p:nvGraphicFramePr>
        <p:xfrm>
          <a:off x="419100" y="1828800"/>
          <a:ext cx="8305800" cy="4026535"/>
        </p:xfrm>
        <a:graphic>
          <a:graphicData uri="http://schemas.openxmlformats.org/drawingml/2006/table">
            <a:tbl>
              <a:tblPr firstRow="1" bandRow="1">
                <a:tableStyleId>{5940675A-B579-460E-94D1-54222C63F5DA}</a:tableStyleId>
              </a:tblPr>
              <a:tblGrid>
                <a:gridCol w="8305800">
                  <a:extLst>
                    <a:ext uri="{9D8B030D-6E8A-4147-A177-3AD203B41FA5}">
                      <a16:colId xmlns:a16="http://schemas.microsoft.com/office/drawing/2014/main" val="20000"/>
                    </a:ext>
                  </a:extLst>
                </a:gridCol>
              </a:tblGrid>
              <a:tr h="4026535">
                <a:tc>
                  <a:txBody>
                    <a:bodyPr/>
                    <a:lstStyle/>
                    <a:p>
                      <a:pPr indent="0" algn="ctr">
                        <a:buNone/>
                      </a:pPr>
                      <a:endParaRPr lang="en-US" sz="2400" b="1" dirty="0">
                        <a:solidFill>
                          <a:srgbClr val="002060"/>
                        </a:solidFill>
                        <a:latin typeface="Times New Roman" panose="02020603050405020304" charset="0"/>
                        <a:cs typeface="Times New Roman" panose="02020603050405020304" charset="0"/>
                      </a:endParaRPr>
                    </a:p>
                    <a:p>
                      <a:pPr indent="0" algn="ctr">
                        <a:lnSpc>
                          <a:spcPct val="130000"/>
                        </a:lnSpc>
                        <a:buNone/>
                      </a:pPr>
                      <a:r>
                        <a:rPr lang="en-US" sz="2800" b="1" dirty="0">
                          <a:solidFill>
                            <a:srgbClr val="FF0000"/>
                          </a:solidFill>
                          <a:latin typeface="Times New Roman" panose="02020603050405020304" charset="0"/>
                          <a:cs typeface="Times New Roman" panose="02020603050405020304" charset="0"/>
                          <a:sym typeface="+mn-ea"/>
                        </a:rPr>
                        <a:t>LĨNH VỰC PHÁT TRIỂN NHẬN THỨC</a:t>
                      </a:r>
                    </a:p>
                    <a:p>
                      <a:pPr indent="0" algn="ctr">
                        <a:lnSpc>
                          <a:spcPct val="130000"/>
                        </a:lnSpc>
                        <a:buNone/>
                      </a:pPr>
                      <a:r>
                        <a:rPr lang="en-US" sz="2400" b="1" smtClean="0">
                          <a:solidFill>
                            <a:srgbClr val="002060"/>
                          </a:solidFill>
                          <a:latin typeface="Times New Roman" panose="02020603050405020304" charset="0"/>
                          <a:cs typeface="Times New Roman" panose="02020603050405020304" charset="0"/>
                        </a:rPr>
                        <a:t>LQVT</a:t>
                      </a:r>
                      <a:r>
                        <a:rPr lang="en-US" sz="2400" b="1" baseline="0" smtClean="0">
                          <a:solidFill>
                            <a:srgbClr val="002060"/>
                          </a:solidFill>
                          <a:latin typeface="Times New Roman" panose="02020603050405020304" charset="0"/>
                          <a:cs typeface="Times New Roman" panose="02020603050405020304" charset="0"/>
                        </a:rPr>
                        <a:t> “</a:t>
                      </a:r>
                      <a:r>
                        <a:rPr lang="en-US" sz="2400" b="1" smtClean="0">
                          <a:solidFill>
                            <a:srgbClr val="002060"/>
                          </a:solidFill>
                          <a:latin typeface="Times New Roman" panose="02020603050405020304" charset="0"/>
                          <a:cs typeface="Times New Roman" panose="02020603050405020304" charset="0"/>
                        </a:rPr>
                        <a:t>Đếm </a:t>
                      </a:r>
                      <a:r>
                        <a:rPr lang="en-US" sz="2400" b="1" dirty="0" err="1">
                          <a:solidFill>
                            <a:srgbClr val="002060"/>
                          </a:solidFill>
                          <a:latin typeface="Times New Roman" panose="02020603050405020304" charset="0"/>
                          <a:cs typeface="Times New Roman" panose="02020603050405020304" charset="0"/>
                        </a:rPr>
                        <a:t>đến</a:t>
                      </a:r>
                      <a:r>
                        <a:rPr lang="en-US" sz="2400" b="1" dirty="0">
                          <a:solidFill>
                            <a:srgbClr val="002060"/>
                          </a:solidFill>
                          <a:latin typeface="Times New Roman" panose="02020603050405020304" charset="0"/>
                          <a:cs typeface="Times New Roman" panose="02020603050405020304" charset="0"/>
                        </a:rPr>
                        <a:t> 6 </a:t>
                      </a:r>
                      <a:r>
                        <a:rPr lang="en-US" sz="2400" b="1" dirty="0" err="1">
                          <a:solidFill>
                            <a:srgbClr val="002060"/>
                          </a:solidFill>
                          <a:latin typeface="Times New Roman" panose="02020603050405020304" charset="0"/>
                          <a:cs typeface="Times New Roman" panose="02020603050405020304" charset="0"/>
                        </a:rPr>
                        <a:t>nhận</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biết</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nhóm</a:t>
                      </a:r>
                      <a:r>
                        <a:rPr lang="en-US" sz="2400" b="1" dirty="0">
                          <a:solidFill>
                            <a:srgbClr val="002060"/>
                          </a:solidFill>
                          <a:latin typeface="Times New Roman" panose="02020603050405020304" charset="0"/>
                          <a:cs typeface="Times New Roman" panose="02020603050405020304" charset="0"/>
                        </a:rPr>
                        <a:t> </a:t>
                      </a:r>
                      <a:r>
                        <a:rPr lang="en-US" sz="2400" b="1" dirty="0" err="1">
                          <a:solidFill>
                            <a:srgbClr val="002060"/>
                          </a:solidFill>
                          <a:latin typeface="Times New Roman" panose="02020603050405020304" charset="0"/>
                          <a:cs typeface="Times New Roman" panose="02020603050405020304" charset="0"/>
                        </a:rPr>
                        <a:t>có</a:t>
                      </a:r>
                      <a:r>
                        <a:rPr lang="en-US" sz="2400" b="1" dirty="0">
                          <a:solidFill>
                            <a:srgbClr val="002060"/>
                          </a:solidFill>
                          <a:latin typeface="Times New Roman" panose="02020603050405020304" charset="0"/>
                          <a:cs typeface="Times New Roman" panose="02020603050405020304" charset="0"/>
                        </a:rPr>
                        <a:t> 6 </a:t>
                      </a:r>
                      <a:r>
                        <a:rPr lang="en-US" sz="2400" b="1" err="1">
                          <a:solidFill>
                            <a:srgbClr val="002060"/>
                          </a:solidFill>
                          <a:latin typeface="Times New Roman" panose="02020603050405020304" charset="0"/>
                          <a:cs typeface="Times New Roman" panose="02020603050405020304" charset="0"/>
                        </a:rPr>
                        <a:t>đối</a:t>
                      </a:r>
                      <a:r>
                        <a:rPr lang="en-US" sz="2400" b="1">
                          <a:solidFill>
                            <a:srgbClr val="002060"/>
                          </a:solidFill>
                          <a:latin typeface="Times New Roman" panose="02020603050405020304" charset="0"/>
                          <a:cs typeface="Times New Roman" panose="02020603050405020304" charset="0"/>
                        </a:rPr>
                        <a:t> </a:t>
                      </a:r>
                      <a:r>
                        <a:rPr lang="en-US" sz="2400" b="1" smtClean="0">
                          <a:solidFill>
                            <a:srgbClr val="002060"/>
                          </a:solidFill>
                          <a:latin typeface="Times New Roman" panose="02020603050405020304" charset="0"/>
                          <a:cs typeface="Times New Roman" panose="02020603050405020304" charset="0"/>
                        </a:rPr>
                        <a:t>tượng”</a:t>
                      </a:r>
                      <a:endParaRPr lang="en-US" sz="2400" b="1" dirty="0">
                        <a:solidFill>
                          <a:srgbClr val="002060"/>
                        </a:solidFill>
                        <a:latin typeface="Times New Roman" panose="02020603050405020304" charset="0"/>
                        <a:cs typeface="Times New Roman" panose="02020603050405020304" charset="0"/>
                      </a:endParaRPr>
                    </a:p>
                    <a:p>
                      <a:pPr indent="0" algn="ctr">
                        <a:lnSpc>
                          <a:spcPct val="130000"/>
                        </a:lnSpc>
                        <a:buNone/>
                      </a:pPr>
                      <a:r>
                        <a:rPr lang="en-US" sz="2800" b="0" dirty="0" err="1">
                          <a:solidFill>
                            <a:srgbClr val="002060"/>
                          </a:solidFill>
                          <a:latin typeface="Times New Roman" panose="02020603050405020304" charset="0"/>
                          <a:cs typeface="Times New Roman" panose="02020603050405020304" charset="0"/>
                        </a:rPr>
                        <a:t>Lứa</a:t>
                      </a:r>
                      <a:r>
                        <a:rPr lang="en-US" sz="2800" b="0" dirty="0">
                          <a:solidFill>
                            <a:srgbClr val="002060"/>
                          </a:solidFill>
                          <a:latin typeface="Times New Roman" panose="02020603050405020304" charset="0"/>
                          <a:cs typeface="Times New Roman" panose="02020603050405020304" charset="0"/>
                        </a:rPr>
                        <a:t> </a:t>
                      </a:r>
                      <a:r>
                        <a:rPr lang="en-US" sz="2800" b="0" dirty="0" err="1">
                          <a:solidFill>
                            <a:srgbClr val="002060"/>
                          </a:solidFill>
                          <a:latin typeface="Times New Roman" panose="02020603050405020304" charset="0"/>
                          <a:cs typeface="Times New Roman" panose="02020603050405020304" charset="0"/>
                        </a:rPr>
                        <a:t>tuổi</a:t>
                      </a:r>
                      <a:r>
                        <a:rPr lang="en-US" sz="2800" b="0">
                          <a:solidFill>
                            <a:srgbClr val="002060"/>
                          </a:solidFill>
                          <a:latin typeface="Times New Roman" panose="02020603050405020304" charset="0"/>
                          <a:cs typeface="Times New Roman" panose="02020603050405020304" charset="0"/>
                        </a:rPr>
                        <a:t>: </a:t>
                      </a:r>
                      <a:r>
                        <a:rPr lang="en-US" sz="2800" b="0" smtClean="0">
                          <a:solidFill>
                            <a:srgbClr val="002060"/>
                          </a:solidFill>
                          <a:latin typeface="Times New Roman" panose="02020603050405020304" charset="0"/>
                          <a:cs typeface="Times New Roman" panose="02020603050405020304" charset="0"/>
                        </a:rPr>
                        <a:t>MGL (5-6</a:t>
                      </a:r>
                      <a:r>
                        <a:rPr lang="en-US" sz="2800" b="0" baseline="0" smtClean="0">
                          <a:solidFill>
                            <a:srgbClr val="002060"/>
                          </a:solidFill>
                          <a:latin typeface="Times New Roman" panose="02020603050405020304" charset="0"/>
                          <a:cs typeface="Times New Roman" panose="02020603050405020304" charset="0"/>
                        </a:rPr>
                        <a:t> tuổi)</a:t>
                      </a:r>
                      <a:endParaRPr lang="en-US" sz="2800" b="0" dirty="0">
                        <a:solidFill>
                          <a:srgbClr val="002060"/>
                        </a:solidFill>
                        <a:latin typeface="Times New Roman" panose="02020603050405020304" charset="0"/>
                        <a:cs typeface="Times New Roman" panose="02020603050405020304" charset="0"/>
                      </a:endParaRPr>
                    </a:p>
                    <a:p>
                      <a:pPr indent="0" algn="ctr">
                        <a:lnSpc>
                          <a:spcPct val="130000"/>
                        </a:lnSpc>
                        <a:buNone/>
                      </a:pPr>
                      <a:r>
                        <a:rPr lang="en-US" sz="2800" b="0" err="1">
                          <a:solidFill>
                            <a:srgbClr val="002060"/>
                          </a:solidFill>
                          <a:latin typeface="Times New Roman" panose="02020603050405020304" charset="0"/>
                          <a:cs typeface="Times New Roman" panose="02020603050405020304" charset="0"/>
                        </a:rPr>
                        <a:t>Thời</a:t>
                      </a:r>
                      <a:r>
                        <a:rPr lang="en-US" sz="2800" b="0">
                          <a:solidFill>
                            <a:srgbClr val="002060"/>
                          </a:solidFill>
                          <a:latin typeface="Times New Roman" panose="02020603050405020304" charset="0"/>
                          <a:cs typeface="Times New Roman" panose="02020603050405020304" charset="0"/>
                        </a:rPr>
                        <a:t> </a:t>
                      </a:r>
                      <a:r>
                        <a:rPr lang="en-US" sz="2800" b="0" smtClean="0">
                          <a:solidFill>
                            <a:srgbClr val="002060"/>
                          </a:solidFill>
                          <a:latin typeface="Times New Roman" panose="02020603050405020304" charset="0"/>
                          <a:cs typeface="Times New Roman" panose="02020603050405020304" charset="0"/>
                        </a:rPr>
                        <a:t>gian:</a:t>
                      </a:r>
                      <a:r>
                        <a:rPr lang="en-US" sz="2800" b="0" baseline="0" smtClean="0">
                          <a:solidFill>
                            <a:srgbClr val="002060"/>
                          </a:solidFill>
                          <a:latin typeface="Times New Roman" panose="02020603050405020304" charset="0"/>
                          <a:cs typeface="Times New Roman" panose="02020603050405020304" charset="0"/>
                        </a:rPr>
                        <a:t> </a:t>
                      </a:r>
                      <a:r>
                        <a:rPr lang="en-US" sz="2800" b="0" smtClean="0">
                          <a:solidFill>
                            <a:srgbClr val="002060"/>
                          </a:solidFill>
                          <a:latin typeface="Times New Roman" panose="02020603050405020304" charset="0"/>
                          <a:cs typeface="Times New Roman" panose="02020603050405020304" charset="0"/>
                        </a:rPr>
                        <a:t>25 </a:t>
                      </a:r>
                      <a:r>
                        <a:rPr lang="en-US" sz="2800" b="0" dirty="0">
                          <a:solidFill>
                            <a:srgbClr val="002060"/>
                          </a:solidFill>
                          <a:latin typeface="Times New Roman" panose="02020603050405020304" charset="0"/>
                          <a:cs typeface="Times New Roman" panose="02020603050405020304" charset="0"/>
                        </a:rPr>
                        <a:t>- 30 </a:t>
                      </a:r>
                      <a:r>
                        <a:rPr lang="en-US" sz="2800" b="0" dirty="0" err="1">
                          <a:solidFill>
                            <a:srgbClr val="002060"/>
                          </a:solidFill>
                          <a:latin typeface="Times New Roman" panose="02020603050405020304" charset="0"/>
                          <a:cs typeface="Times New Roman" panose="02020603050405020304" charset="0"/>
                        </a:rPr>
                        <a:t>phút</a:t>
                      </a:r>
                      <a:endParaRPr lang="en-US" sz="2800" b="0" dirty="0">
                        <a:solidFill>
                          <a:srgbClr val="002060"/>
                        </a:solidFill>
                        <a:latin typeface="Times New Roman" panose="02020603050405020304" charset="0"/>
                        <a:cs typeface="Times New Roman" panose="02020603050405020304" charset="0"/>
                      </a:endParaRPr>
                    </a:p>
                    <a:p>
                      <a:pPr indent="0" algn="ctr">
                        <a:lnSpc>
                          <a:spcPct val="130000"/>
                        </a:lnSpc>
                        <a:buNone/>
                      </a:pPr>
                      <a:r>
                        <a:rPr lang="en-US" sz="2800" b="0" dirty="0" err="1">
                          <a:solidFill>
                            <a:srgbClr val="002060"/>
                          </a:solidFill>
                          <a:latin typeface="Times New Roman" panose="02020603050405020304" charset="0"/>
                          <a:cs typeface="Times New Roman" panose="02020603050405020304" charset="0"/>
                        </a:rPr>
                        <a:t>Giáo</a:t>
                      </a:r>
                      <a:r>
                        <a:rPr lang="en-US" sz="2800" b="0" dirty="0">
                          <a:solidFill>
                            <a:srgbClr val="002060"/>
                          </a:solidFill>
                          <a:latin typeface="Times New Roman" panose="02020603050405020304" charset="0"/>
                          <a:cs typeface="Times New Roman" panose="02020603050405020304" charset="0"/>
                        </a:rPr>
                        <a:t> </a:t>
                      </a:r>
                      <a:r>
                        <a:rPr lang="en-US" sz="2800" b="0" dirty="0" err="1">
                          <a:solidFill>
                            <a:srgbClr val="002060"/>
                          </a:solidFill>
                          <a:latin typeface="Times New Roman" panose="02020603050405020304" charset="0"/>
                          <a:cs typeface="Times New Roman" panose="02020603050405020304" charset="0"/>
                        </a:rPr>
                        <a:t>viên</a:t>
                      </a:r>
                      <a:r>
                        <a:rPr lang="en-US" sz="2800" b="0" dirty="0">
                          <a:solidFill>
                            <a:srgbClr val="002060"/>
                          </a:solidFill>
                          <a:latin typeface="Times New Roman" panose="02020603050405020304" charset="0"/>
                          <a:cs typeface="Times New Roman" panose="02020603050405020304" charset="0"/>
                        </a:rPr>
                        <a:t>: </a:t>
                      </a:r>
                      <a:r>
                        <a:rPr lang="en-US" sz="2800" b="0" dirty="0" err="1" smtClean="0">
                          <a:solidFill>
                            <a:srgbClr val="002060"/>
                          </a:solidFill>
                          <a:latin typeface="Times New Roman" panose="02020603050405020304" charset="0"/>
                          <a:cs typeface="Times New Roman" panose="02020603050405020304" charset="0"/>
                        </a:rPr>
                        <a:t>Vũ</a:t>
                      </a:r>
                      <a:r>
                        <a:rPr lang="en-US" sz="2800" b="0" baseline="0" dirty="0" smtClean="0">
                          <a:solidFill>
                            <a:srgbClr val="002060"/>
                          </a:solidFill>
                          <a:latin typeface="Times New Roman" panose="02020603050405020304" charset="0"/>
                          <a:cs typeface="Times New Roman" panose="02020603050405020304" charset="0"/>
                        </a:rPr>
                        <a:t> </a:t>
                      </a:r>
                      <a:r>
                        <a:rPr lang="en-US" sz="2800" b="0" baseline="0" dirty="0" err="1" smtClean="0">
                          <a:solidFill>
                            <a:srgbClr val="002060"/>
                          </a:solidFill>
                          <a:latin typeface="Times New Roman" panose="02020603050405020304" charset="0"/>
                          <a:cs typeface="Times New Roman" panose="02020603050405020304" charset="0"/>
                        </a:rPr>
                        <a:t>Thị</a:t>
                      </a:r>
                      <a:r>
                        <a:rPr lang="en-US" sz="2800" b="0" baseline="0" dirty="0" smtClean="0">
                          <a:solidFill>
                            <a:srgbClr val="002060"/>
                          </a:solidFill>
                          <a:latin typeface="Times New Roman" panose="02020603050405020304" charset="0"/>
                          <a:cs typeface="Times New Roman" panose="02020603050405020304" charset="0"/>
                        </a:rPr>
                        <a:t> Thu </a:t>
                      </a:r>
                      <a:r>
                        <a:rPr lang="en-US" sz="2800" b="0" baseline="0" dirty="0" err="1" smtClean="0">
                          <a:solidFill>
                            <a:srgbClr val="002060"/>
                          </a:solidFill>
                          <a:latin typeface="Times New Roman" panose="02020603050405020304" charset="0"/>
                          <a:cs typeface="Times New Roman" panose="02020603050405020304" charset="0"/>
                        </a:rPr>
                        <a:t>Hằng</a:t>
                      </a:r>
                      <a:endParaRPr lang="en-US" sz="2800" b="0" dirty="0">
                        <a:solidFill>
                          <a:srgbClr val="002060"/>
                        </a:solidFill>
                        <a:latin typeface="Times New Roman" panose="02020603050405020304" charset="0"/>
                        <a:cs typeface="Times New Roman" panose="02020603050405020304" charset="0"/>
                      </a:endParaRPr>
                    </a:p>
                  </a:txBody>
                  <a:tcPr marL="68580" marR="68580" marT="0" marB="0">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 name="Rectangle 2"/>
          <p:cNvSpPr/>
          <p:nvPr/>
        </p:nvSpPr>
        <p:spPr>
          <a:xfrm>
            <a:off x="2286000" y="44531"/>
            <a:ext cx="4572000" cy="584775"/>
          </a:xfrm>
          <a:prstGeom prst="rect">
            <a:avLst/>
          </a:prstGeom>
        </p:spPr>
        <p:txBody>
          <a:bodyPr>
            <a:spAutoFit/>
          </a:bodyPr>
          <a:lstStyle/>
          <a:p>
            <a:pPr lvl="0" algn="ctr">
              <a:defRPr/>
            </a:pPr>
            <a:r>
              <a:rPr lang="en-US" sz="1600">
                <a:solidFill>
                  <a:srgbClr val="002060"/>
                </a:solidFill>
                <a:latin typeface="Times New Roman" panose="02020603050405020304" pitchFamily="18" charset="0"/>
                <a:cs typeface="Times New Roman" panose="02020603050405020304" pitchFamily="18" charset="0"/>
              </a:rPr>
              <a:t>UBND QUẬN LONG BIÊN</a:t>
            </a:r>
          </a:p>
          <a:p>
            <a:pPr lvl="0" algn="ctr">
              <a:defRPr/>
            </a:pPr>
            <a:r>
              <a:rPr lang="en-US" sz="1600" b="1">
                <a:solidFill>
                  <a:srgbClr val="002060"/>
                </a:solidFill>
                <a:latin typeface="Times New Roman" panose="02020603050405020304" pitchFamily="18" charset="0"/>
                <a:cs typeface="Times New Roman" panose="02020603050405020304" pitchFamily="18" charset="0"/>
              </a:rPr>
              <a:t>TR</a:t>
            </a:r>
            <a:r>
              <a:rPr lang="vi-VN" sz="1600" b="1">
                <a:solidFill>
                  <a:srgbClr val="002060"/>
                </a:solidFill>
                <a:latin typeface="Times New Roman" panose="02020603050405020304" pitchFamily="18" charset="0"/>
                <a:cs typeface="Times New Roman" panose="02020603050405020304" pitchFamily="18" charset="0"/>
              </a:rPr>
              <a:t>Ư</a:t>
            </a:r>
            <a:r>
              <a:rPr lang="en-US" sz="1600" b="1">
                <a:solidFill>
                  <a:srgbClr val="002060"/>
                </a:solidFill>
                <a:latin typeface="Times New Roman" panose="02020603050405020304" pitchFamily="18" charset="0"/>
                <a:cs typeface="Times New Roman" panose="02020603050405020304" pitchFamily="18" charset="0"/>
              </a:rPr>
              <a:t>ỜNG MẦM NON HỒNG TIẾN</a:t>
            </a:r>
            <a:endParaRPr lang="en-US" sz="1600" b="1"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325" y="994410"/>
            <a:ext cx="895350" cy="895350"/>
          </a:xfrm>
          <a:prstGeom prst="rect">
            <a:avLst/>
          </a:prstGeom>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35" y="-3175"/>
            <a:ext cx="9154795" cy="6861175"/>
          </a:xfrm>
          <a:prstGeom prst="rect">
            <a:avLst/>
          </a:prstGeom>
        </p:spPr>
      </p:pic>
      <p:sp>
        <p:nvSpPr>
          <p:cNvPr id="2" name="Text Box 1"/>
          <p:cNvSpPr txBox="1"/>
          <p:nvPr/>
        </p:nvSpPr>
        <p:spPr>
          <a:xfrm>
            <a:off x="48260" y="334010"/>
            <a:ext cx="5895340" cy="1014730"/>
          </a:xfrm>
          <a:prstGeom prst="rect">
            <a:avLst/>
          </a:prstGeom>
          <a:noFill/>
        </p:spPr>
        <p:txBody>
          <a:bodyPr wrap="square" rtlCol="0">
            <a:spAutoFit/>
            <a:scene3d>
              <a:camera prst="orthographicFront"/>
              <a:lightRig rig="threePt" dir="t"/>
            </a:scene3d>
          </a:bodyPr>
          <a:lstStyle/>
          <a:p>
            <a:r>
              <a:rPr lang="en-US" altLang="zh-CN" sz="3000" b="1" dirty="0" err="1" smtClean="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Trò</a:t>
            </a:r>
            <a:r>
              <a:rPr lang="en-US" altLang="zh-CN" sz="3000" b="1" dirty="0" smtClean="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chơi</a:t>
            </a:r>
            <a:r>
              <a:rPr lang="en-US" altLang="zh-CN" sz="3000" b="1" dirty="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ôn</a:t>
            </a:r>
            <a:r>
              <a:rPr lang="en-US" altLang="zh-CN" sz="3000" b="1" dirty="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luyện</a:t>
            </a:r>
            <a:endParaRPr lang="en-US" altLang="zh-CN" sz="3000" b="1" dirty="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dirty="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0" y="9144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 Box 5"/>
          <p:cNvSpPr txBox="1"/>
          <p:nvPr/>
        </p:nvSpPr>
        <p:spPr>
          <a:xfrm>
            <a:off x="115570" y="1676400"/>
            <a:ext cx="7533640" cy="2616101"/>
          </a:xfrm>
          <a:prstGeom prst="rect">
            <a:avLst/>
          </a:prstGeom>
          <a:noFill/>
        </p:spPr>
        <p:txBody>
          <a:bodyPr wrap="square" rtlCol="0">
            <a:spAutoFit/>
          </a:bodyPr>
          <a:lstStyle/>
          <a:p>
            <a:pPr algn="just"/>
            <a:r>
              <a:rPr lang="en-US" sz="3200">
                <a:solidFill>
                  <a:srgbClr val="002060"/>
                </a:solidFill>
                <a:latin typeface="Times New Roman" panose="02020603050405020304" charset="0"/>
                <a:cs typeface="Times New Roman" panose="02020603050405020304" charset="0"/>
              </a:rPr>
              <a:t>* Trò chơi 1: Ô cửa bí mật</a:t>
            </a:r>
          </a:p>
          <a:p>
            <a:pPr algn="just"/>
            <a:endParaRPr lang="en-US" sz="2200">
              <a:solidFill>
                <a:srgbClr val="002060"/>
              </a:solidFill>
              <a:latin typeface="Times New Roman" panose="02020603050405020304" charset="0"/>
              <a:cs typeface="Times New Roman" panose="02020603050405020304" charset="0"/>
            </a:endParaRPr>
          </a:p>
          <a:p>
            <a:pPr algn="just"/>
            <a:r>
              <a:rPr lang="en-US" sz="2200">
                <a:solidFill>
                  <a:srgbClr val="002060"/>
                </a:solidFill>
                <a:latin typeface="Times New Roman" panose="02020603050405020304" charset="0"/>
                <a:cs typeface="Times New Roman" panose="02020603050405020304" charset="0"/>
              </a:rPr>
              <a:t>- Cách chơi: Trên màn hình cô có các ô cửa. Nhiệm vụ của trẻ là mở lần lượt từng ô cửa và nghe xem có bao nhiêu tiếng chuông reo ở mỗi ô cửa, sau đó tìm thẻ số giơ lên và nói to đó là số mấy</a:t>
            </a:r>
          </a:p>
          <a:p>
            <a:pPr algn="just"/>
            <a:r>
              <a:rPr lang="en-US" sz="2200">
                <a:solidFill>
                  <a:srgbClr val="002060"/>
                </a:solidFill>
                <a:latin typeface="Times New Roman" panose="02020603050405020304" charset="0"/>
                <a:cs typeface="Times New Roman" panose="02020603050405020304" charset="0"/>
              </a:rPr>
              <a:t>- Luật chơi: Trẻ phải trật tự để nghe, khi tiếng chuog reo không được đếm to. </a:t>
            </a: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endParaRPr lang="en-US">
              <a:latin typeface=".VnAvant" panose="020B7200000000000000" charset="0"/>
              <a:cs typeface=".VnAvant" panose="020B7200000000000000" charset="0"/>
            </a:endParaRPr>
          </a:p>
        </p:txBody>
      </p:sp>
      <p:pic>
        <p:nvPicPr>
          <p:cNvPr id="7" name="Content Placeholder 6" descr="hinh-nen-Powerpoint"/>
          <p:cNvPicPr>
            <a:picLocks noGrp="1" noChangeAspect="1"/>
          </p:cNvPicPr>
          <p:nvPr>
            <p:ph sz="half" idx="1"/>
          </p:nvPr>
        </p:nvPicPr>
        <p:blipFill>
          <a:blip r:embed="rId14"/>
          <a:stretch>
            <a:fillRect/>
          </a:stretch>
        </p:blipFill>
        <p:spPr>
          <a:xfrm>
            <a:off x="-635" y="-33020"/>
            <a:ext cx="9144635" cy="6891020"/>
          </a:xfrm>
          <a:prstGeom prst="rect">
            <a:avLst/>
          </a:prstGeom>
        </p:spPr>
      </p:pic>
      <p:pic>
        <p:nvPicPr>
          <p:cNvPr id="23" name="3">
            <a:hlinkClick r:id="" action="ppaction://media"/>
          </p:cNvPr>
          <p:cNvPicPr/>
          <p:nvPr>
            <a:audioFile r:link="rId2"/>
            <p:extLst>
              <p:ext uri="{DAA4B4D4-6D71-4841-9C94-3DE7FCFB9230}">
                <p14:media xmlns:p14="http://schemas.microsoft.com/office/powerpoint/2010/main" r:embed="rId1"/>
              </p:ext>
            </p:extLst>
          </p:nvPr>
        </p:nvPicPr>
        <p:blipFill>
          <a:blip r:embed="rId15"/>
          <a:stretch>
            <a:fillRect/>
          </a:stretch>
        </p:blipFill>
        <p:spPr>
          <a:xfrm>
            <a:off x="4324350" y="3181350"/>
            <a:ext cx="495300" cy="495300"/>
          </a:xfrm>
          <a:prstGeom prst="rect">
            <a:avLst/>
          </a:prstGeom>
        </p:spPr>
      </p:pic>
      <p:grpSp>
        <p:nvGrpSpPr>
          <p:cNvPr id="51" name="Group 50"/>
          <p:cNvGrpSpPr/>
          <p:nvPr/>
        </p:nvGrpSpPr>
        <p:grpSpPr>
          <a:xfrm>
            <a:off x="3081655" y="1420495"/>
            <a:ext cx="3056890" cy="2603500"/>
            <a:chOff x="4853" y="2237"/>
            <a:chExt cx="4814" cy="4100"/>
          </a:xfrm>
        </p:grpSpPr>
        <p:sp>
          <p:nvSpPr>
            <p:cNvPr id="25" name="Rectangles 24"/>
            <p:cNvSpPr/>
            <p:nvPr/>
          </p:nvSpPr>
          <p:spPr>
            <a:xfrm>
              <a:off x="4853" y="2237"/>
              <a:ext cx="4814" cy="41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30" name="Text Box 29"/>
            <p:cNvSpPr txBox="1"/>
            <p:nvPr/>
          </p:nvSpPr>
          <p:spPr>
            <a:xfrm>
              <a:off x="6751" y="3494"/>
              <a:ext cx="1799" cy="1355"/>
            </a:xfrm>
            <a:prstGeom prst="rect">
              <a:avLst/>
            </a:prstGeom>
            <a:noFill/>
          </p:spPr>
          <p:txBody>
            <a:bodyPr wrap="square" rtlCol="0">
              <a:spAutoFit/>
            </a:bodyPr>
            <a:lstStyle/>
            <a:p>
              <a:pPr algn="ctr"/>
              <a:r>
                <a:rPr lang="en-US" sz="5000">
                  <a:solidFill>
                    <a:srgbClr val="FF0000"/>
                  </a:solidFill>
                  <a:latin typeface=".VnAvant" panose="020B7200000000000000" charset="0"/>
                  <a:cs typeface=".VnAvant" panose="020B7200000000000000" charset="0"/>
                </a:rPr>
                <a:t>2</a:t>
              </a:r>
            </a:p>
          </p:txBody>
        </p:sp>
      </p:grpSp>
      <p:pic>
        <p:nvPicPr>
          <p:cNvPr id="31" name="2">
            <a:hlinkClick r:id="" action="ppaction://media"/>
          </p:cNvPr>
          <p:cNvPicPr/>
          <p:nvPr>
            <a:audioFile r:link="rId4"/>
            <p:extLst>
              <p:ext uri="{DAA4B4D4-6D71-4841-9C94-3DE7FCFB9230}">
                <p14:media xmlns:p14="http://schemas.microsoft.com/office/powerpoint/2010/main" r:embed="rId3"/>
              </p:ext>
            </p:extLst>
          </p:nvPr>
        </p:nvPicPr>
        <p:blipFill>
          <a:blip r:embed="rId15"/>
          <a:stretch>
            <a:fillRect/>
          </a:stretch>
        </p:blipFill>
        <p:spPr>
          <a:xfrm>
            <a:off x="7107555" y="2474595"/>
            <a:ext cx="495300" cy="495300"/>
          </a:xfrm>
          <a:prstGeom prst="rect">
            <a:avLst/>
          </a:prstGeom>
        </p:spPr>
      </p:pic>
      <p:grpSp>
        <p:nvGrpSpPr>
          <p:cNvPr id="52" name="Group 51"/>
          <p:cNvGrpSpPr/>
          <p:nvPr/>
        </p:nvGrpSpPr>
        <p:grpSpPr>
          <a:xfrm>
            <a:off x="6138545" y="1417955"/>
            <a:ext cx="2981960" cy="2603500"/>
            <a:chOff x="9667" y="2233"/>
            <a:chExt cx="4696" cy="4100"/>
          </a:xfrm>
        </p:grpSpPr>
        <p:sp>
          <p:nvSpPr>
            <p:cNvPr id="32" name="Rectangles 31"/>
            <p:cNvSpPr/>
            <p:nvPr/>
          </p:nvSpPr>
          <p:spPr>
            <a:xfrm>
              <a:off x="9667" y="2233"/>
              <a:ext cx="4697" cy="41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33" name="Text Box 32"/>
            <p:cNvSpPr txBox="1"/>
            <p:nvPr/>
          </p:nvSpPr>
          <p:spPr>
            <a:xfrm>
              <a:off x="11690" y="3526"/>
              <a:ext cx="1150" cy="1355"/>
            </a:xfrm>
            <a:prstGeom prst="rect">
              <a:avLst/>
            </a:prstGeom>
            <a:noFill/>
          </p:spPr>
          <p:txBody>
            <a:bodyPr wrap="square" rtlCol="0">
              <a:spAutoFit/>
            </a:bodyPr>
            <a:lstStyle/>
            <a:p>
              <a:pPr algn="ctr"/>
              <a:r>
                <a:rPr lang="en-US" sz="5000">
                  <a:solidFill>
                    <a:srgbClr val="FF0000"/>
                  </a:solidFill>
                  <a:latin typeface=".VnAvant" panose="020B7200000000000000" charset="0"/>
                  <a:cs typeface=".VnAvant" panose="020B7200000000000000" charset="0"/>
                </a:rPr>
                <a:t>3</a:t>
              </a:r>
            </a:p>
          </p:txBody>
        </p:sp>
      </p:grpSp>
      <p:pic>
        <p:nvPicPr>
          <p:cNvPr id="34" name="4">
            <a:hlinkClick r:id="" action="ppaction://media"/>
          </p:cNvPr>
          <p:cNvPicPr/>
          <p:nvPr>
            <a:audioFile r:link="rId6"/>
            <p:extLst>
              <p:ext uri="{DAA4B4D4-6D71-4841-9C94-3DE7FCFB9230}">
                <p14:media xmlns:p14="http://schemas.microsoft.com/office/powerpoint/2010/main" r:embed="rId5"/>
              </p:ext>
            </p:extLst>
          </p:nvPr>
        </p:nvPicPr>
        <p:blipFill>
          <a:blip r:embed="rId15"/>
          <a:stretch>
            <a:fillRect/>
          </a:stretch>
        </p:blipFill>
        <p:spPr>
          <a:xfrm>
            <a:off x="229870" y="4278630"/>
            <a:ext cx="495300" cy="495300"/>
          </a:xfrm>
          <a:prstGeom prst="rect">
            <a:avLst/>
          </a:prstGeom>
        </p:spPr>
      </p:pic>
      <p:grpSp>
        <p:nvGrpSpPr>
          <p:cNvPr id="53" name="Group 52"/>
          <p:cNvGrpSpPr/>
          <p:nvPr/>
        </p:nvGrpSpPr>
        <p:grpSpPr>
          <a:xfrm>
            <a:off x="-59055" y="4039235"/>
            <a:ext cx="3166110" cy="2835910"/>
            <a:chOff x="-93" y="6361"/>
            <a:chExt cx="4986" cy="4466"/>
          </a:xfrm>
        </p:grpSpPr>
        <p:sp>
          <p:nvSpPr>
            <p:cNvPr id="36" name="Rectangles 35"/>
            <p:cNvSpPr/>
            <p:nvPr/>
          </p:nvSpPr>
          <p:spPr>
            <a:xfrm>
              <a:off x="-93" y="6361"/>
              <a:ext cx="4986" cy="446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38" name="Text Box 37"/>
            <p:cNvSpPr txBox="1"/>
            <p:nvPr/>
          </p:nvSpPr>
          <p:spPr>
            <a:xfrm>
              <a:off x="1412" y="7702"/>
              <a:ext cx="1777" cy="1598"/>
            </a:xfrm>
            <a:prstGeom prst="rect">
              <a:avLst/>
            </a:prstGeom>
            <a:noFill/>
          </p:spPr>
          <p:txBody>
            <a:bodyPr wrap="square" rtlCol="0">
              <a:spAutoFit/>
            </a:bodyPr>
            <a:lstStyle/>
            <a:p>
              <a:pPr algn="ctr"/>
              <a:r>
                <a:rPr lang="en-US" sz="6000">
                  <a:solidFill>
                    <a:srgbClr val="FF0000"/>
                  </a:solidFill>
                  <a:latin typeface=".VnAvant" panose="020B7200000000000000" charset="0"/>
                  <a:cs typeface=".VnAvant" panose="020B7200000000000000" charset="0"/>
                </a:rPr>
                <a:t>4</a:t>
              </a:r>
            </a:p>
          </p:txBody>
        </p:sp>
      </p:grpSp>
      <p:pic>
        <p:nvPicPr>
          <p:cNvPr id="39" name="6">
            <a:hlinkClick r:id="" action="ppaction://media"/>
          </p:cNvPr>
          <p:cNvPicPr/>
          <p:nvPr>
            <a:audioFile r:link="rId8"/>
            <p:extLst>
              <p:ext uri="{DAA4B4D4-6D71-4841-9C94-3DE7FCFB9230}">
                <p14:media xmlns:p14="http://schemas.microsoft.com/office/powerpoint/2010/main" r:embed="rId7"/>
              </p:ext>
            </p:extLst>
          </p:nvPr>
        </p:nvPicPr>
        <p:blipFill>
          <a:blip r:embed="rId15"/>
          <a:stretch>
            <a:fillRect/>
          </a:stretch>
        </p:blipFill>
        <p:spPr>
          <a:xfrm>
            <a:off x="3613150" y="4146550"/>
            <a:ext cx="495300" cy="495300"/>
          </a:xfrm>
          <a:prstGeom prst="rect">
            <a:avLst/>
          </a:prstGeom>
        </p:spPr>
      </p:pic>
      <p:grpSp>
        <p:nvGrpSpPr>
          <p:cNvPr id="54" name="Group 53"/>
          <p:cNvGrpSpPr/>
          <p:nvPr/>
        </p:nvGrpSpPr>
        <p:grpSpPr>
          <a:xfrm>
            <a:off x="3107055" y="4021455"/>
            <a:ext cx="3031490" cy="2835910"/>
            <a:chOff x="4893" y="6333"/>
            <a:chExt cx="4774" cy="4466"/>
          </a:xfrm>
        </p:grpSpPr>
        <p:sp>
          <p:nvSpPr>
            <p:cNvPr id="40" name="Rectangles 39"/>
            <p:cNvSpPr/>
            <p:nvPr/>
          </p:nvSpPr>
          <p:spPr>
            <a:xfrm>
              <a:off x="4893" y="6333"/>
              <a:ext cx="4775" cy="446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41" name="Text Box 40"/>
            <p:cNvSpPr txBox="1"/>
            <p:nvPr/>
          </p:nvSpPr>
          <p:spPr>
            <a:xfrm>
              <a:off x="6483" y="7638"/>
              <a:ext cx="1797" cy="1598"/>
            </a:xfrm>
            <a:prstGeom prst="rect">
              <a:avLst/>
            </a:prstGeom>
            <a:noFill/>
          </p:spPr>
          <p:txBody>
            <a:bodyPr wrap="square" rtlCol="0">
              <a:spAutoFit/>
            </a:bodyPr>
            <a:lstStyle/>
            <a:p>
              <a:pPr algn="ctr"/>
              <a:r>
                <a:rPr lang="en-US" sz="6000">
                  <a:solidFill>
                    <a:srgbClr val="FF0000"/>
                  </a:solidFill>
                  <a:latin typeface=".VnAvant" panose="020B7200000000000000" charset="0"/>
                  <a:cs typeface=".VnAvant" panose="020B7200000000000000" charset="0"/>
                </a:rPr>
                <a:t>5</a:t>
              </a:r>
            </a:p>
          </p:txBody>
        </p:sp>
      </p:grpSp>
      <p:pic>
        <p:nvPicPr>
          <p:cNvPr id="42" name="5">
            <a:hlinkClick r:id="" action="ppaction://media"/>
          </p:cNvPr>
          <p:cNvPicPr/>
          <p:nvPr>
            <a:audioFile r:link="rId10"/>
            <p:extLst>
              <p:ext uri="{DAA4B4D4-6D71-4841-9C94-3DE7FCFB9230}">
                <p14:media xmlns:p14="http://schemas.microsoft.com/office/powerpoint/2010/main" r:embed="rId9"/>
              </p:ext>
            </p:extLst>
          </p:nvPr>
        </p:nvPicPr>
        <p:blipFill>
          <a:blip r:embed="rId15"/>
          <a:stretch>
            <a:fillRect/>
          </a:stretch>
        </p:blipFill>
        <p:spPr>
          <a:xfrm>
            <a:off x="6834505" y="4070350"/>
            <a:ext cx="550545" cy="495300"/>
          </a:xfrm>
          <a:prstGeom prst="rect">
            <a:avLst/>
          </a:prstGeom>
        </p:spPr>
      </p:pic>
      <p:grpSp>
        <p:nvGrpSpPr>
          <p:cNvPr id="55" name="Group 54"/>
          <p:cNvGrpSpPr/>
          <p:nvPr/>
        </p:nvGrpSpPr>
        <p:grpSpPr>
          <a:xfrm>
            <a:off x="6139180" y="4039235"/>
            <a:ext cx="3004820" cy="2835910"/>
            <a:chOff x="9668" y="6361"/>
            <a:chExt cx="4732" cy="4466"/>
          </a:xfrm>
        </p:grpSpPr>
        <p:sp>
          <p:nvSpPr>
            <p:cNvPr id="43" name="Rectangles 42"/>
            <p:cNvSpPr/>
            <p:nvPr/>
          </p:nvSpPr>
          <p:spPr>
            <a:xfrm>
              <a:off x="9668" y="6361"/>
              <a:ext cx="4732" cy="446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FF0000"/>
                </a:solidFill>
                <a:latin typeface=".VnAvant" panose="020B7200000000000000" charset="0"/>
                <a:cs typeface=".VnAvant" panose="020B7200000000000000" charset="0"/>
              </a:endParaRPr>
            </a:p>
          </p:txBody>
        </p:sp>
        <p:sp>
          <p:nvSpPr>
            <p:cNvPr id="44" name="Text Box 43"/>
            <p:cNvSpPr txBox="1"/>
            <p:nvPr/>
          </p:nvSpPr>
          <p:spPr>
            <a:xfrm>
              <a:off x="10306" y="7550"/>
              <a:ext cx="3514" cy="1598"/>
            </a:xfrm>
            <a:prstGeom prst="rect">
              <a:avLst/>
            </a:prstGeom>
            <a:noFill/>
          </p:spPr>
          <p:txBody>
            <a:bodyPr wrap="square" rtlCol="0">
              <a:spAutoFit/>
            </a:bodyPr>
            <a:lstStyle/>
            <a:p>
              <a:pPr algn="ctr"/>
              <a:r>
                <a:rPr lang="en-US" sz="6000">
                  <a:solidFill>
                    <a:srgbClr val="FF0000"/>
                  </a:solidFill>
                  <a:latin typeface=".VnAvant" panose="020B7200000000000000" charset="0"/>
                  <a:cs typeface=".VnAvant" panose="020B7200000000000000" charset="0"/>
                </a:rPr>
                <a:t>6</a:t>
              </a:r>
            </a:p>
          </p:txBody>
        </p:sp>
      </p:grpSp>
      <p:sp>
        <p:nvSpPr>
          <p:cNvPr id="45" name="Text Box 44"/>
          <p:cNvSpPr txBox="1"/>
          <p:nvPr/>
        </p:nvSpPr>
        <p:spPr>
          <a:xfrm>
            <a:off x="1473835" y="622300"/>
            <a:ext cx="6069965" cy="706755"/>
          </a:xfrm>
          <a:prstGeom prst="rect">
            <a:avLst/>
          </a:prstGeom>
          <a:noFill/>
        </p:spPr>
        <p:txBody>
          <a:bodyPr wrap="square" rtlCol="0">
            <a:prstTxWarp prst="textArchUp">
              <a:avLst/>
            </a:prstTxWarp>
            <a:spAutoFit/>
          </a:bodyPr>
          <a:lstStyle/>
          <a:p>
            <a:r>
              <a:rPr lang="en-US" sz="4000" b="1">
                <a:solidFill>
                  <a:srgbClr val="C00000"/>
                </a:solidFill>
                <a:latin typeface="Times New Roman" panose="02020603050405020304" charset="0"/>
                <a:cs typeface="Times New Roman" panose="02020603050405020304" charset="0"/>
              </a:rPr>
              <a:t>Trò chơi 1: Ô cửa bí mật</a:t>
            </a:r>
          </a:p>
        </p:txBody>
      </p:sp>
      <p:pic>
        <p:nvPicPr>
          <p:cNvPr id="47" name="1">
            <a:hlinkClick r:id="" action="ppaction://media"/>
          </p:cNvPr>
          <p:cNvPicPr/>
          <p:nvPr>
            <a:audioFile r:link="rId12"/>
            <p:extLst>
              <p:ext uri="{DAA4B4D4-6D71-4841-9C94-3DE7FCFB9230}">
                <p14:media xmlns:p14="http://schemas.microsoft.com/office/powerpoint/2010/main" r:embed="rId11"/>
              </p:ext>
            </p:extLst>
          </p:nvPr>
        </p:nvPicPr>
        <p:blipFill>
          <a:blip r:embed="rId15"/>
          <a:stretch>
            <a:fillRect/>
          </a:stretch>
        </p:blipFill>
        <p:spPr>
          <a:xfrm>
            <a:off x="793750" y="1936750"/>
            <a:ext cx="495300" cy="495300"/>
          </a:xfrm>
          <a:prstGeom prst="rect">
            <a:avLst/>
          </a:prstGeom>
        </p:spPr>
      </p:pic>
      <p:grpSp>
        <p:nvGrpSpPr>
          <p:cNvPr id="50" name="Group 49"/>
          <p:cNvGrpSpPr/>
          <p:nvPr/>
        </p:nvGrpSpPr>
        <p:grpSpPr>
          <a:xfrm>
            <a:off x="17145" y="1417955"/>
            <a:ext cx="3106420" cy="2603500"/>
            <a:chOff x="-93" y="2233"/>
            <a:chExt cx="4892" cy="4100"/>
          </a:xfrm>
        </p:grpSpPr>
        <p:sp>
          <p:nvSpPr>
            <p:cNvPr id="48" name="Rectangles 47"/>
            <p:cNvSpPr/>
            <p:nvPr/>
          </p:nvSpPr>
          <p:spPr>
            <a:xfrm>
              <a:off x="-93" y="2233"/>
              <a:ext cx="4893" cy="41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VnAvant" panose="020B7200000000000000" charset="0"/>
                <a:cs typeface=".VnAvant" panose="020B7200000000000000" charset="0"/>
              </a:endParaRPr>
            </a:p>
          </p:txBody>
        </p:sp>
        <p:sp>
          <p:nvSpPr>
            <p:cNvPr id="49" name="Text Box 48"/>
            <p:cNvSpPr txBox="1"/>
            <p:nvPr/>
          </p:nvSpPr>
          <p:spPr>
            <a:xfrm>
              <a:off x="1481" y="3503"/>
              <a:ext cx="1585" cy="1355"/>
            </a:xfrm>
            <a:prstGeom prst="rect">
              <a:avLst/>
            </a:prstGeom>
            <a:noFill/>
          </p:spPr>
          <p:txBody>
            <a:bodyPr wrap="square" rtlCol="0">
              <a:spAutoFit/>
            </a:bodyPr>
            <a:lstStyle/>
            <a:p>
              <a:pPr algn="ctr"/>
              <a:r>
                <a:rPr lang="en-US" sz="5000" b="1">
                  <a:solidFill>
                    <a:srgbClr val="FF0000"/>
                  </a:solidFill>
                  <a:latin typeface=".VnAvant" panose="020B7200000000000000" charset="0"/>
                  <a:cs typeface=".VnAvant" panose="020B7200000000000000" charset="0"/>
                </a:rPr>
                <a:t>1</a:t>
              </a:r>
            </a:p>
          </p:txBody>
        </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2000"/>
                                        <p:tgtEl>
                                          <p:spTgt spid="50"/>
                                        </p:tgtEl>
                                      </p:cBhvr>
                                    </p:animEffect>
                                    <p:set>
                                      <p:cBhvr>
                                        <p:cTn id="7" dur="1" fill="hold">
                                          <p:stCondLst>
                                            <p:cond delay="1999"/>
                                          </p:stCondLst>
                                        </p:cTn>
                                        <p:tgtEl>
                                          <p:spTgt spid="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2000"/>
                                        <p:tgtEl>
                                          <p:spTgt spid="51"/>
                                        </p:tgtEl>
                                      </p:cBhvr>
                                    </p:animEffect>
                                    <p:set>
                                      <p:cBhvr>
                                        <p:cTn id="12" dur="1" fill="hold">
                                          <p:stCondLst>
                                            <p:cond delay="1999"/>
                                          </p:stCondLst>
                                        </p:cTn>
                                        <p:tgtEl>
                                          <p:spTgt spid="5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32" fill="hold" nodeType="clickEffect">
                                  <p:stCondLst>
                                    <p:cond delay="0"/>
                                  </p:stCondLst>
                                  <p:childTnLst>
                                    <p:animEffect transition="out" filter="box(out)">
                                      <p:cBhvr>
                                        <p:cTn id="16" dur="2000"/>
                                        <p:tgtEl>
                                          <p:spTgt spid="52"/>
                                        </p:tgtEl>
                                      </p:cBhvr>
                                    </p:animEffect>
                                    <p:set>
                                      <p:cBhvr>
                                        <p:cTn id="17" dur="1" fill="hold">
                                          <p:stCondLst>
                                            <p:cond delay="1999"/>
                                          </p:stCondLst>
                                        </p:cTn>
                                        <p:tgtEl>
                                          <p:spTgt spid="5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nodeType="clickEffect">
                                  <p:stCondLst>
                                    <p:cond delay="0"/>
                                  </p:stCondLst>
                                  <p:childTnLst>
                                    <p:animEffect transition="out" filter="box(out)">
                                      <p:cBhvr>
                                        <p:cTn id="21" dur="2000"/>
                                        <p:tgtEl>
                                          <p:spTgt spid="53"/>
                                        </p:tgtEl>
                                      </p:cBhvr>
                                    </p:animEffect>
                                    <p:set>
                                      <p:cBhvr>
                                        <p:cTn id="22" dur="1" fill="hold">
                                          <p:stCondLst>
                                            <p:cond delay="1999"/>
                                          </p:stCondLst>
                                        </p:cTn>
                                        <p:tgtEl>
                                          <p:spTgt spid="5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32" fill="hold" nodeType="clickEffect">
                                  <p:stCondLst>
                                    <p:cond delay="0"/>
                                  </p:stCondLst>
                                  <p:childTnLst>
                                    <p:animEffect transition="out" filter="box(out)">
                                      <p:cBhvr>
                                        <p:cTn id="26" dur="2000"/>
                                        <p:tgtEl>
                                          <p:spTgt spid="54"/>
                                        </p:tgtEl>
                                      </p:cBhvr>
                                    </p:animEffect>
                                    <p:set>
                                      <p:cBhvr>
                                        <p:cTn id="27" dur="1" fill="hold">
                                          <p:stCondLst>
                                            <p:cond delay="1999"/>
                                          </p:stCondLst>
                                        </p:cTn>
                                        <p:tgtEl>
                                          <p:spTgt spid="5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32" fill="hold" nodeType="clickEffect">
                                  <p:stCondLst>
                                    <p:cond delay="0"/>
                                  </p:stCondLst>
                                  <p:childTnLst>
                                    <p:animEffect transition="out" filter="box(out)">
                                      <p:cBhvr>
                                        <p:cTn id="31" dur="2000"/>
                                        <p:tgtEl>
                                          <p:spTgt spid="55"/>
                                        </p:tgtEl>
                                      </p:cBhvr>
                                    </p:animEffect>
                                    <p:set>
                                      <p:cBhvr>
                                        <p:cTn id="32" dur="1" fill="hold">
                                          <p:stCondLst>
                                            <p:cond delay="19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1">
                  <p:stCondLst>
                    <p:cond delay="indefinite"/>
                  </p:stCondLst>
                  <p:endCondLst>
                    <p:cond evt="onNext" delay="0">
                      <p:tgtEl>
                        <p:sldTgt/>
                      </p:tgtEl>
                    </p:cond>
                    <p:cond evt="onPrev" delay="0">
                      <p:tgtEl>
                        <p:sldTgt/>
                      </p:tgtEl>
                    </p:cond>
                    <p:cond evt="onStopAudio" delay="0">
                      <p:tgtEl>
                        <p:sldTgt/>
                      </p:tgtEl>
                    </p:cond>
                  </p:endCondLst>
                </p:cTn>
                <p:tgtEl>
                  <p:spTgt spid="23"/>
                </p:tgtEl>
              </p:cMediaNode>
            </p:audio>
            <p:audio>
              <p:cMediaNode>
                <p:cTn id="34" fill="hold" display="1">
                  <p:stCondLst>
                    <p:cond delay="indefinite"/>
                  </p:stCondLst>
                  <p:endCondLst>
                    <p:cond evt="onNext" delay="0">
                      <p:tgtEl>
                        <p:sldTgt/>
                      </p:tgtEl>
                    </p:cond>
                    <p:cond evt="onPrev" delay="0">
                      <p:tgtEl>
                        <p:sldTgt/>
                      </p:tgtEl>
                    </p:cond>
                    <p:cond evt="onStopAudio" delay="0">
                      <p:tgtEl>
                        <p:sldTgt/>
                      </p:tgtEl>
                    </p:cond>
                  </p:endCondLst>
                </p:cTn>
                <p:tgtEl>
                  <p:spTgt spid="31"/>
                </p:tgtEl>
              </p:cMediaNode>
            </p:audio>
            <p:audio>
              <p:cMediaNode>
                <p:cTn id="35" fill="hold" display="1">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audio>
              <p:cMediaNode>
                <p:cTn id="36" fill="hold" display="1">
                  <p:stCondLst>
                    <p:cond delay="indefinite"/>
                  </p:stCondLst>
                  <p:endCondLst>
                    <p:cond evt="onNext" delay="0">
                      <p:tgtEl>
                        <p:sldTgt/>
                      </p:tgtEl>
                    </p:cond>
                    <p:cond evt="onPrev" delay="0">
                      <p:tgtEl>
                        <p:sldTgt/>
                      </p:tgtEl>
                    </p:cond>
                    <p:cond evt="onStopAudio" delay="0">
                      <p:tgtEl>
                        <p:sldTgt/>
                      </p:tgtEl>
                    </p:cond>
                  </p:endCondLst>
                </p:cTn>
                <p:tgtEl>
                  <p:spTgt spid="39"/>
                </p:tgtEl>
              </p:cMediaNode>
            </p:audio>
            <p:audio>
              <p:cMediaNode>
                <p:cTn id="37" fill="hold" display="1">
                  <p:stCondLst>
                    <p:cond delay="indefinite"/>
                  </p:stCondLst>
                  <p:endCondLst>
                    <p:cond evt="onNext" delay="0">
                      <p:tgtEl>
                        <p:sldTgt/>
                      </p:tgtEl>
                    </p:cond>
                    <p:cond evt="onPrev" delay="0">
                      <p:tgtEl>
                        <p:sldTgt/>
                      </p:tgtEl>
                    </p:cond>
                    <p:cond evt="onStopAudio" delay="0">
                      <p:tgtEl>
                        <p:sldTgt/>
                      </p:tgtEl>
                    </p:cond>
                  </p:endCondLst>
                </p:cTn>
                <p:tgtEl>
                  <p:spTgt spid="42"/>
                </p:tgtEl>
              </p:cMediaNode>
            </p:audio>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additive="base">
                                        <p:cTn id="42" dur="1175" fill="hold"/>
                                        <p:tgtEl>
                                          <p:spTgt spid="47"/>
                                        </p:tgtEl>
                                      </p:cBhvr>
                                    </p:cmd>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additive="base">
                                        <p:cTn id="46" dur="5503" fill="hold"/>
                                        <p:tgtEl>
                                          <p:spTgt spid="23"/>
                                        </p:tgtEl>
                                      </p:cBhvr>
                                    </p:cmd>
                                  </p:childTnLst>
                                </p:cTn>
                              </p:par>
                            </p:childTnLst>
                          </p:cTn>
                        </p:par>
                      </p:childTnLst>
                    </p:cTn>
                  </p:par>
                </p:childTnLst>
              </p:cTn>
              <p:nextCondLst>
                <p:cond evt="onClick" delay="0">
                  <p:tgtEl>
                    <p:spTgt spid="23"/>
                  </p:tgtEl>
                </p:cond>
              </p:nextCondLst>
            </p:seq>
            <p:seq concurrent="1" nextAc="seek">
              <p:cTn id="47" restart="whenNotActive" fill="hold" evtFilter="cancelBubble" nodeType="interactiveSeq">
                <p:stCondLst>
                  <p:cond evt="onClick" delay="0">
                    <p:tgtEl>
                      <p:spTgt spid="31"/>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additive="base">
                                        <p:cTn id="51" dur="3390" fill="hold"/>
                                        <p:tgtEl>
                                          <p:spTgt spid="31"/>
                                        </p:tgtEl>
                                      </p:cBhvr>
                                    </p:cmd>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42"/>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additive="base">
                                        <p:cTn id="56" dur="9636" fill="hold"/>
                                        <p:tgtEl>
                                          <p:spTgt spid="42"/>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39"/>
                    </p:tgtEl>
                  </p:cond>
                </p:stCondLst>
                <p:endSync evt="end" delay="0">
                  <p:rtn val="all"/>
                </p:endSync>
                <p:childTnLst>
                  <p:par>
                    <p:cTn id="58" fill="hold">
                      <p:stCondLst>
                        <p:cond delay="0"/>
                      </p:stCondLst>
                      <p:childTnLst>
                        <p:par>
                          <p:cTn id="59" fill="hold">
                            <p:stCondLst>
                              <p:cond delay="0"/>
                            </p:stCondLst>
                            <p:childTnLst>
                              <p:par>
                                <p:cTn id="60" presetID="1" presetClass="mediacall" presetSubtype="0" fill="hold" nodeType="clickEffect">
                                  <p:stCondLst>
                                    <p:cond delay="0"/>
                                  </p:stCondLst>
                                  <p:childTnLst>
                                    <p:cmd type="call" cmd="playFrom(0.0)">
                                      <p:cBhvr additive="base">
                                        <p:cTn id="61" dur="11679" fill="hold"/>
                                        <p:tgtEl>
                                          <p:spTgt spid="39"/>
                                        </p:tgtEl>
                                      </p:cBhvr>
                                    </p:cmd>
                                  </p:childTnLst>
                                </p:cTn>
                              </p:par>
                            </p:childTnLst>
                          </p:cTn>
                        </p:par>
                      </p:childTnLst>
                    </p:cTn>
                  </p:par>
                </p:childTnLst>
              </p:cTn>
              <p:nextCondLst>
                <p:cond evt="onClick" delay="0">
                  <p:tgtEl>
                    <p:spTgt spid="39"/>
                  </p:tgtEl>
                </p:cond>
              </p:nextCondLst>
            </p:seq>
            <p:audio>
              <p:cMediaNode>
                <p:cTn id="62" fill="hold" display="1">
                  <p:stCondLst>
                    <p:cond delay="indefinite"/>
                  </p:stCondLst>
                  <p:endCondLst>
                    <p:cond evt="onNext" delay="0">
                      <p:tgtEl>
                        <p:sldTgt/>
                      </p:tgtEl>
                    </p:cond>
                    <p:cond evt="onPrev" delay="0">
                      <p:tgtEl>
                        <p:sldTgt/>
                      </p:tgtEl>
                    </p:cond>
                    <p:cond evt="onStopAudio" delay="0">
                      <p:tgtEl>
                        <p:sldTgt/>
                      </p:tgtEl>
                    </p:cond>
                  </p:endCondLst>
                </p:cTn>
                <p:tgtEl>
                  <p:spTgt spid="4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3"/>
          <a:stretch>
            <a:fillRect/>
          </a:stretch>
        </p:blipFill>
        <p:spPr>
          <a:xfrm>
            <a:off x="-635" y="-3175"/>
            <a:ext cx="9154795" cy="6861175"/>
          </a:xfrm>
          <a:prstGeom prst="rect">
            <a:avLst/>
          </a:prstGeom>
        </p:spPr>
      </p:pic>
      <p:sp>
        <p:nvSpPr>
          <p:cNvPr id="2" name="Text Box 1"/>
          <p:cNvSpPr txBox="1"/>
          <p:nvPr/>
        </p:nvSpPr>
        <p:spPr>
          <a:xfrm>
            <a:off x="-10795" y="338773"/>
            <a:ext cx="5895340" cy="1014730"/>
          </a:xfrm>
          <a:prstGeom prst="rect">
            <a:avLst/>
          </a:prstGeom>
          <a:noFill/>
        </p:spPr>
        <p:txBody>
          <a:bodyPr wrap="square" rtlCol="0">
            <a:spAutoFit/>
            <a:scene3d>
              <a:camera prst="orthographicFront"/>
              <a:lightRig rig="threePt" dir="t"/>
            </a:scene3d>
          </a:bodyPr>
          <a:lstStyle/>
          <a:p>
            <a:r>
              <a:rPr lang="en-US" altLang="zh-CN" sz="3000" b="1" dirty="0" err="1" smtClean="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Trò</a:t>
            </a:r>
            <a:r>
              <a:rPr lang="en-US" altLang="zh-CN" sz="3000" b="1" dirty="0" smtClean="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chơi</a:t>
            </a:r>
            <a:r>
              <a:rPr lang="en-US" altLang="zh-CN" sz="3000" b="1" dirty="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ôn</a:t>
            </a:r>
            <a:r>
              <a:rPr lang="en-US" altLang="zh-CN" sz="3000" b="1" dirty="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luyện</a:t>
            </a:r>
            <a:endParaRPr lang="en-US" altLang="zh-CN" sz="3000" b="1" dirty="0">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dirty="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0" y="914400"/>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6" name="Text Box 5"/>
          <p:cNvSpPr txBox="1"/>
          <p:nvPr/>
        </p:nvSpPr>
        <p:spPr>
          <a:xfrm>
            <a:off x="115570" y="1219200"/>
            <a:ext cx="7533640" cy="4985980"/>
          </a:xfrm>
          <a:prstGeom prst="rect">
            <a:avLst/>
          </a:prstGeom>
          <a:noFill/>
        </p:spPr>
        <p:txBody>
          <a:bodyPr wrap="square" rtlCol="0">
            <a:spAutoFit/>
          </a:bodyPr>
          <a:lstStyle/>
          <a:p>
            <a:r>
              <a:rPr lang="en-US" sz="3200">
                <a:solidFill>
                  <a:srgbClr val="002060"/>
                </a:solidFill>
                <a:latin typeface="Times New Roman" panose="02020603050405020304" charset="0"/>
                <a:cs typeface="Times New Roman" panose="02020603050405020304" charset="0"/>
              </a:rPr>
              <a:t>* Trò chơi 2: Thi xem đội nào nhanh</a:t>
            </a:r>
          </a:p>
          <a:p>
            <a:endParaRPr lang="en-US" sz="2200">
              <a:solidFill>
                <a:srgbClr val="002060"/>
              </a:solidFill>
              <a:latin typeface="Times New Roman" panose="02020603050405020304" charset="0"/>
              <a:cs typeface="Times New Roman" panose="02020603050405020304" charset="0"/>
            </a:endParaRPr>
          </a:p>
          <a:p>
            <a:pPr algn="just"/>
            <a:r>
              <a:rPr lang="en-US" sz="2200">
                <a:solidFill>
                  <a:srgbClr val="002060"/>
                </a:solidFill>
                <a:latin typeface="Times New Roman" panose="02020603050405020304" charset="0"/>
                <a:cs typeface="Times New Roman" panose="02020603050405020304" charset="0"/>
              </a:rPr>
              <a:t>- Cách chơi: Trong khu vườn nhà bạn Gấu Bông có các luống hoa, trên các luống hoa đã có sẵn một số bông hoa, cuối mỗi luống hoa có gắn thẻ số 6. Nhiệm vụ của 2 đội sẽ là bật qua các vòng, lên lấy và gắn những bông hoa sao cho mỗi luống hoa sẽ có đủ số lượng là 6 bông hoa đúng với thẻ số 6 tương ứng bên cạnh, thời gian tính bằng 2 lần của bài hát “ Nhà của tôi”, kết thúc bản nhạc đội nào làm đúng và nhanh sẽ chiến thắng. </a:t>
            </a:r>
          </a:p>
          <a:p>
            <a:pPr algn="just"/>
            <a:endParaRPr lang="en-US" sz="2200">
              <a:solidFill>
                <a:srgbClr val="002060"/>
              </a:solidFill>
              <a:latin typeface="Times New Roman" panose="02020603050405020304" charset="0"/>
              <a:cs typeface="Times New Roman" panose="02020603050405020304" charset="0"/>
            </a:endParaRPr>
          </a:p>
          <a:p>
            <a:pPr algn="just"/>
            <a:r>
              <a:rPr lang="en-US" sz="2200">
                <a:solidFill>
                  <a:srgbClr val="002060"/>
                </a:solidFill>
                <a:latin typeface="Times New Roman" panose="02020603050405020304" charset="0"/>
                <a:cs typeface="Times New Roman" panose="02020603050405020304" charset="0"/>
              </a:rPr>
              <a:t>- Luật chơi:  Trẻ phải bật lần lượt qua các vòng. Mỗi trẻ chỉ được gắn 1 lô tô, Bạn lên trước gắn xong quay về  bạn tiếp theo mới được lên. Kkhi nào xếp đủ số lượng là 6 thì chuyển xuống hàng tiếp theo.</a:t>
            </a: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45" name="Text Box 44"/>
          <p:cNvSpPr txBox="1"/>
          <p:nvPr/>
        </p:nvSpPr>
        <p:spPr>
          <a:xfrm>
            <a:off x="1245235" y="31369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2" name="Content Placeholder 1" descr="24-hinh-nen-powerpoint-tuyet-dep-danh-cho-cac-be-mam-non-1487092768-14"/>
          <p:cNvPicPr>
            <a:picLocks noGrp="1" noChangeAspect="1"/>
          </p:cNvPicPr>
          <p:nvPr>
            <p:ph sz="half" idx="1"/>
          </p:nvPr>
        </p:nvPicPr>
        <p:blipFill>
          <a:blip r:embed="rId4"/>
          <a:stretch>
            <a:fillRect/>
          </a:stretch>
        </p:blipFill>
        <p:spPr>
          <a:xfrm>
            <a:off x="-60960" y="0"/>
            <a:ext cx="9207500" cy="6858000"/>
          </a:xfrm>
          <a:prstGeom prst="rect">
            <a:avLst/>
          </a:prstGeom>
        </p:spPr>
      </p:pic>
      <p:sp>
        <p:nvSpPr>
          <p:cNvPr id="5" name="Text Box 4"/>
          <p:cNvSpPr txBox="1"/>
          <p:nvPr/>
        </p:nvSpPr>
        <p:spPr>
          <a:xfrm>
            <a:off x="1600835" y="18923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6" name="Bài hát Nhà Của Tôi">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3506470" y="3414395"/>
            <a:ext cx="2669540" cy="150114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206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45" name="Text Box 44"/>
          <p:cNvSpPr txBox="1"/>
          <p:nvPr/>
        </p:nvSpPr>
        <p:spPr>
          <a:xfrm>
            <a:off x="1245235" y="31369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2" name="Content Placeholder 1" descr="24-hinh-nen-powerpoint-tuyet-dep-danh-cho-cac-be-mam-non-1487092768-14"/>
          <p:cNvPicPr>
            <a:picLocks noGrp="1" noChangeAspect="1"/>
          </p:cNvPicPr>
          <p:nvPr>
            <p:ph sz="half" idx="1"/>
          </p:nvPr>
        </p:nvPicPr>
        <p:blipFill>
          <a:blip r:embed="rId4"/>
          <a:stretch>
            <a:fillRect/>
          </a:stretch>
        </p:blipFill>
        <p:spPr>
          <a:xfrm>
            <a:off x="-60960" y="0"/>
            <a:ext cx="9207500" cy="6858000"/>
          </a:xfrm>
          <a:prstGeom prst="rect">
            <a:avLst/>
          </a:prstGeom>
        </p:spPr>
      </p:pic>
      <p:sp>
        <p:nvSpPr>
          <p:cNvPr id="5" name="Text Box 4"/>
          <p:cNvSpPr txBox="1"/>
          <p:nvPr/>
        </p:nvSpPr>
        <p:spPr>
          <a:xfrm>
            <a:off x="1600835" y="1892300"/>
            <a:ext cx="6809105" cy="706755"/>
          </a:xfrm>
          <a:prstGeom prst="rect">
            <a:avLst/>
          </a:prstGeom>
          <a:noFill/>
        </p:spPr>
        <p:txBody>
          <a:bodyPr wrap="square" rtlCol="0">
            <a:prstTxWarp prst="textArchUp">
              <a:avLst>
                <a:gd name="adj" fmla="val 10568529"/>
              </a:avLst>
            </a:prstTxWarp>
            <a:spAutoFit/>
          </a:bodyPr>
          <a:lstStyle/>
          <a:p>
            <a:r>
              <a:rPr lang="en-US" sz="4800" b="1">
                <a:solidFill>
                  <a:srgbClr val="C00000"/>
                </a:solidFill>
                <a:latin typeface="Times New Roman" panose="02020603050405020304" charset="0"/>
                <a:cs typeface="Times New Roman" panose="02020603050405020304" charset="0"/>
              </a:rPr>
              <a:t>    Trò chơi 2: </a:t>
            </a:r>
            <a:r>
              <a:rPr lang="en-US" sz="4800" b="1" i="1">
                <a:solidFill>
                  <a:srgbClr val="C00000"/>
                </a:solidFill>
                <a:latin typeface="Times New Roman" panose="02020603050405020304" charset="0"/>
                <a:cs typeface="Times New Roman" panose="02020603050405020304" charset="0"/>
                <a:sym typeface="+mn-ea"/>
              </a:rPr>
              <a:t>Thi xem đội nào nhanh</a:t>
            </a:r>
            <a:endParaRPr lang="en-US" sz="4800" b="1" i="1">
              <a:solidFill>
                <a:srgbClr val="C00000"/>
              </a:solidFill>
              <a:latin typeface="Times New Roman" panose="02020603050405020304" charset="0"/>
              <a:cs typeface="Times New Roman" panose="02020603050405020304" charset="0"/>
            </a:endParaRPr>
          </a:p>
          <a:p>
            <a:endParaRPr lang="en-US" sz="4800" b="1">
              <a:solidFill>
                <a:srgbClr val="C00000"/>
              </a:solidFill>
              <a:latin typeface="Times New Roman" panose="02020603050405020304" charset="0"/>
              <a:cs typeface="Times New Roman" panose="02020603050405020304" charset="0"/>
            </a:endParaRPr>
          </a:p>
        </p:txBody>
      </p:sp>
      <p:pic>
        <p:nvPicPr>
          <p:cNvPr id="6" name="Bài hát Nhà Của Tôi">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5"/>
          <a:stretch>
            <a:fillRect/>
          </a:stretch>
        </p:blipFill>
        <p:spPr>
          <a:xfrm>
            <a:off x="3506470" y="3414395"/>
            <a:ext cx="2669540" cy="150114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indefinite"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1">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1" name="Content Placeholder 10" descr="background-powerpoint-cute-600x338"/>
          <p:cNvPicPr>
            <a:picLocks noGrp="1" noChangeAspect="1"/>
          </p:cNvPicPr>
          <p:nvPr>
            <p:ph idx="1"/>
          </p:nvPr>
        </p:nvPicPr>
        <p:blipFill>
          <a:blip r:embed="rId2"/>
          <a:stretch>
            <a:fillRect/>
          </a:stretch>
        </p:blipFill>
        <p:spPr>
          <a:xfrm>
            <a:off x="0" y="0"/>
            <a:ext cx="9171940" cy="6858000"/>
          </a:xfrm>
          <a:prstGeom prst="rect">
            <a:avLst/>
          </a:prstGeom>
        </p:spPr>
      </p:pic>
      <p:sp>
        <p:nvSpPr>
          <p:cNvPr id="13" name="Title 7"/>
          <p:cNvSpPr>
            <a:spLocks noGrp="1"/>
          </p:cNvSpPr>
          <p:nvPr/>
        </p:nvSpPr>
        <p:spPr>
          <a:xfrm>
            <a:off x="609600" y="2713038"/>
            <a:ext cx="8229600" cy="1143000"/>
          </a:xfrm>
          <a:prstGeom prst="rect">
            <a:avLst/>
          </a:prstGeom>
        </p:spPr>
        <p:txBody>
          <a:bodyPr vert="horz" lIns="91440" tIns="45720" rIns="91440" bIns="45720" rtlCol="0" anchor="ctr">
            <a:prstTxWarp prst="textArchUp">
              <a:avLst>
                <a:gd name="adj" fmla="val 10606831"/>
              </a:avLst>
            </a:prstTxWarp>
            <a:norm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5000" b="1">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Xin chào và hẹn gặp lại</a:t>
            </a:r>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rot="10800000" flipV="1">
            <a:off x="48260" y="181610"/>
            <a:ext cx="7199630" cy="1014730"/>
          </a:xfrm>
          <a:prstGeom prst="rect">
            <a:avLst/>
          </a:prstGeom>
          <a:noFill/>
        </p:spPr>
        <p:txBody>
          <a:bodyPr wrap="square" rtlCol="0">
            <a:spAutoFit/>
            <a:scene3d>
              <a:camera prst="orthographicFront"/>
              <a:lightRig rig="threePt" dir="t"/>
            </a:scene3d>
          </a:bodyPr>
          <a:lstStyle/>
          <a:p>
            <a:r>
              <a:rPr lang="en-US" altLang="zh-CN" sz="3000" b="1" dirty="0" smtClean="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1: </a:t>
            </a:r>
            <a:r>
              <a:rPr lang="en-US" altLang="zh-CN" sz="3000" b="1" dirty="0" err="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Trò</a:t>
            </a:r>
            <a:r>
              <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chuyện</a:t>
            </a:r>
            <a:r>
              <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gây</a:t>
            </a:r>
            <a:r>
              <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hứng</a:t>
            </a:r>
            <a:r>
              <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thú</a:t>
            </a:r>
            <a:endPar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dirty="0">
              <a:solidFill>
                <a:schemeClr val="accent1"/>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36195" y="895350"/>
            <a:ext cx="9180195" cy="19050"/>
          </a:xfrm>
          <a:prstGeom prst="line">
            <a:avLst/>
          </a:prstGeom>
        </p:spPr>
        <p:style>
          <a:lnRef idx="2">
            <a:schemeClr val="accent2"/>
          </a:lnRef>
          <a:fillRef idx="0">
            <a:schemeClr val="accent2"/>
          </a:fillRef>
          <a:effectRef idx="1">
            <a:schemeClr val="accent2"/>
          </a:effectRef>
          <a:fontRef idx="minor">
            <a:schemeClr val="tx1"/>
          </a:fontRef>
        </p:style>
      </p:cxnSp>
      <p:pic>
        <p:nvPicPr>
          <p:cNvPr id="6" name="Content Placeholder 5"/>
          <p:cNvPicPr>
            <a:picLocks noGrp="1" noChangeAspect="1"/>
          </p:cNvPicPr>
          <p:nvPr>
            <p:ph sz="half" idx="1"/>
          </p:nvPr>
        </p:nvPicPr>
        <p:blipFill>
          <a:blip r:embed="rId4"/>
          <a:srcRect b="13622"/>
          <a:stretch>
            <a:fillRect/>
          </a:stretch>
        </p:blipFill>
        <p:spPr>
          <a:xfrm>
            <a:off x="0" y="913765"/>
            <a:ext cx="9122410" cy="5944870"/>
          </a:xfrm>
          <a:prstGeom prst="rect">
            <a:avLst/>
          </a:prstGeom>
        </p:spPr>
      </p:pic>
      <p:pic>
        <p:nvPicPr>
          <p:cNvPr id="3" name="Cả nhà thương nhau beat - Beat nhạc mầm non - nhạc thiếu nhi (mp3cut.net)">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6036310" y="1339850"/>
            <a:ext cx="495300" cy="495300"/>
          </a:xfrm>
          <a:prstGeom prst="rect">
            <a:avLst/>
          </a:prstGeo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44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35" y="-3175"/>
            <a:ext cx="9160510" cy="6861175"/>
          </a:xfrm>
          <a:prstGeom prst="rect">
            <a:avLst/>
          </a:prstGeom>
        </p:spPr>
      </p:pic>
      <p:sp>
        <p:nvSpPr>
          <p:cNvPr id="3" name="Text Box 2"/>
          <p:cNvSpPr txBox="1"/>
          <p:nvPr/>
        </p:nvSpPr>
        <p:spPr>
          <a:xfrm>
            <a:off x="55880" y="3230245"/>
            <a:ext cx="7725410" cy="646331"/>
          </a:xfrm>
          <a:prstGeom prst="rect">
            <a:avLst/>
          </a:prstGeom>
          <a:noFill/>
        </p:spPr>
        <p:txBody>
          <a:bodyPr wrap="square" rtlCol="0">
            <a:spAutoFit/>
            <a:scene3d>
              <a:camera prst="orthographicFront"/>
              <a:lightRig rig="threePt" dir="t"/>
            </a:scene3d>
          </a:bodyPr>
          <a:lstStyle/>
          <a:p>
            <a:r>
              <a:rPr lang="en-US" sz="360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Phần 1: Ôn số lượng trong phạm vi 5</a:t>
            </a:r>
          </a:p>
        </p:txBody>
      </p:sp>
      <p:sp>
        <p:nvSpPr>
          <p:cNvPr id="2" name="Text Box 1"/>
          <p:cNvSpPr txBox="1"/>
          <p:nvPr/>
        </p:nvSpPr>
        <p:spPr>
          <a:xfrm>
            <a:off x="200660" y="334010"/>
            <a:ext cx="5895340" cy="1014730"/>
          </a:xfrm>
          <a:prstGeom prst="rect">
            <a:avLst/>
          </a:prstGeom>
          <a:noFill/>
        </p:spPr>
        <p:txBody>
          <a:bodyPr wrap="square" rtlCol="0">
            <a:spAutoFit/>
            <a:scene3d>
              <a:camera prst="orthographicFront"/>
              <a:lightRig rig="threePt" dir="t"/>
            </a:scene3d>
          </a:bodyPr>
          <a:lstStyle/>
          <a:p>
            <a:r>
              <a:rPr lang="en-US" altLang="zh-CN" sz="3000" b="1" dirty="0"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2</a:t>
            </a:r>
            <a:r>
              <a:rPr lang="en-US" altLang="zh-CN" sz="3000" b="1" dirty="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Phương</a:t>
            </a:r>
            <a:r>
              <a:rPr lang="en-US" altLang="zh-CN" sz="3000" b="1" dirty="0"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pháp</a:t>
            </a:r>
            <a:r>
              <a:rPr lang="en-US" altLang="zh-CN" sz="3000" b="1" dirty="0"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hình</a:t>
            </a:r>
            <a:r>
              <a:rPr lang="en-US" altLang="zh-CN" sz="3000" b="1" dirty="0"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thức</a:t>
            </a:r>
            <a:r>
              <a:rPr lang="en-US" altLang="zh-CN" sz="3000" b="1" dirty="0"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tổ</a:t>
            </a:r>
            <a:r>
              <a:rPr lang="en-US" altLang="zh-CN" sz="3000" b="1" dirty="0"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 </a:t>
            </a:r>
            <a:r>
              <a:rPr lang="en-US" altLang="zh-CN" sz="3000" b="1" dirty="0" err="1" smtClean="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chức</a:t>
            </a:r>
            <a:endParaRPr lang="en-US" altLang="zh-CN" sz="3000" b="1" dirty="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dirty="0">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40005" y="895350"/>
            <a:ext cx="9180195" cy="1905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0" y="-3175"/>
            <a:ext cx="9084945" cy="6861175"/>
          </a:xfrm>
          <a:prstGeom prst="rect">
            <a:avLst/>
          </a:prstGeom>
        </p:spPr>
      </p:pic>
      <p:sp>
        <p:nvSpPr>
          <p:cNvPr id="3" name="Text Box 2"/>
          <p:cNvSpPr txBox="1"/>
          <p:nvPr/>
        </p:nvSpPr>
        <p:spPr>
          <a:xfrm>
            <a:off x="106045" y="3230245"/>
            <a:ext cx="7595870" cy="1076325"/>
          </a:xfrm>
          <a:prstGeom prst="rect">
            <a:avLst/>
          </a:prstGeom>
          <a:noFill/>
        </p:spPr>
        <p:txBody>
          <a:bodyPr wrap="square" rtlCol="0">
            <a:spAutoFit/>
            <a:scene3d>
              <a:camera prst="orthographicFront"/>
              <a:lightRig rig="threePt" dir="t"/>
            </a:scene3d>
          </a:bodyPr>
          <a:lstStyle/>
          <a:p>
            <a:r>
              <a:rPr lang="en-US" sz="3200">
                <a:solidFill>
                  <a:srgbClr val="FF0000"/>
                </a:solidFill>
                <a:effectLst>
                  <a:reflection blurRad="6350" stA="53000" endA="300" endPos="35500" dir="5400000" sy="-90000" algn="bl" rotWithShape="0"/>
                </a:effectLst>
                <a:latin typeface="Times New Roman" panose="02020603050405020304" charset="0"/>
                <a:cs typeface="Times New Roman" panose="02020603050405020304" charset="0"/>
              </a:rPr>
              <a:t>Phần 2: Đếm đến 6, nhận biết nhóm có số lượng 6, nhận biết số 6</a:t>
            </a:r>
          </a:p>
        </p:txBody>
      </p:sp>
      <p:sp>
        <p:nvSpPr>
          <p:cNvPr id="2" name="Text Box 1"/>
          <p:cNvSpPr txBox="1"/>
          <p:nvPr/>
        </p:nvSpPr>
        <p:spPr>
          <a:xfrm>
            <a:off x="124460" y="334010"/>
            <a:ext cx="5895340" cy="1014730"/>
          </a:xfrm>
          <a:prstGeom prst="rect">
            <a:avLst/>
          </a:prstGeom>
          <a:noFill/>
        </p:spPr>
        <p:txBody>
          <a:bodyPr wrap="square" rtlCol="0">
            <a:spAutoFit/>
            <a:scene3d>
              <a:camera prst="orthographicFront"/>
              <a:lightRig rig="threePt" dir="t"/>
            </a:scene3d>
          </a:bodyPr>
          <a:lstStyle/>
          <a:p>
            <a:r>
              <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Hoạt động 2: Nội dung chính</a:t>
            </a:r>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endParaRPr lang="en-US" altLang="zh-CN" sz="3000" b="1">
              <a:solidFill>
                <a:schemeClr val="tx2"/>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cxnSp>
        <p:nvCxnSpPr>
          <p:cNvPr id="5" name="Straight Connector 4"/>
          <p:cNvCxnSpPr/>
          <p:nvPr/>
        </p:nvCxnSpPr>
        <p:spPr>
          <a:xfrm>
            <a:off x="-36195" y="895350"/>
            <a:ext cx="9180195" cy="1905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 name="Content Placeholder 12" descr="images"/>
          <p:cNvPicPr>
            <a:picLocks noGrp="1" noChangeAspect="1"/>
          </p:cNvPicPr>
          <p:nvPr>
            <p:ph sz="half" idx="1"/>
          </p:nvPr>
        </p:nvPicPr>
        <p:blipFill>
          <a:blip r:embed="rId2"/>
          <a:stretch>
            <a:fillRect/>
          </a:stretch>
        </p:blipFill>
        <p:spPr>
          <a:xfrm>
            <a:off x="-635" y="0"/>
            <a:ext cx="9156065" cy="6858000"/>
          </a:xfrm>
          <a:prstGeom prst="rect">
            <a:avLst/>
          </a:prstGeom>
        </p:spPr>
      </p:pic>
      <p:pic>
        <p:nvPicPr>
          <p:cNvPr id="29" name="Content Placeholder 2062" descr="5-3872-1440418588"/>
          <p:cNvPicPr>
            <a:picLocks noChangeAspect="1"/>
          </p:cNvPicPr>
          <p:nvPr/>
        </p:nvPicPr>
        <p:blipFill>
          <a:blip r:embed="rId3"/>
          <a:srcRect l="7947" t="5458" r="7985"/>
          <a:stretch>
            <a:fillRect/>
          </a:stretch>
        </p:blipFill>
        <p:spPr>
          <a:xfrm>
            <a:off x="152400" y="3873500"/>
            <a:ext cx="1280795" cy="1262380"/>
          </a:xfrm>
          <a:prstGeom prst="rect">
            <a:avLst/>
          </a:prstGeom>
          <a:noFill/>
          <a:ln w="9525">
            <a:noFill/>
          </a:ln>
        </p:spPr>
      </p:pic>
      <p:pic>
        <p:nvPicPr>
          <p:cNvPr id="5" name="Content Placeholder 2062" descr="5-3872-1440418588"/>
          <p:cNvPicPr>
            <a:picLocks noChangeAspect="1"/>
          </p:cNvPicPr>
          <p:nvPr/>
        </p:nvPicPr>
        <p:blipFill>
          <a:blip r:embed="rId3"/>
          <a:srcRect l="7947" t="5458" r="7985"/>
          <a:stretch>
            <a:fillRect/>
          </a:stretch>
        </p:blipFill>
        <p:spPr>
          <a:xfrm>
            <a:off x="6556375" y="3873500"/>
            <a:ext cx="1280795" cy="1262380"/>
          </a:xfrm>
          <a:prstGeom prst="rect">
            <a:avLst/>
          </a:prstGeom>
          <a:noFill/>
          <a:ln w="9525">
            <a:noFill/>
          </a:ln>
        </p:spPr>
      </p:pic>
      <p:pic>
        <p:nvPicPr>
          <p:cNvPr id="9" name="Content Placeholder 2062" descr="5-3872-1440418588"/>
          <p:cNvPicPr>
            <a:picLocks noChangeAspect="1"/>
          </p:cNvPicPr>
          <p:nvPr/>
        </p:nvPicPr>
        <p:blipFill>
          <a:blip r:embed="rId3"/>
          <a:srcRect l="7947" t="5458" r="7985"/>
          <a:stretch>
            <a:fillRect/>
          </a:stretch>
        </p:blipFill>
        <p:spPr>
          <a:xfrm>
            <a:off x="3994785" y="3873500"/>
            <a:ext cx="1280795" cy="1262380"/>
          </a:xfrm>
          <a:prstGeom prst="rect">
            <a:avLst/>
          </a:prstGeom>
          <a:noFill/>
          <a:ln w="9525">
            <a:noFill/>
          </a:ln>
        </p:spPr>
      </p:pic>
      <p:pic>
        <p:nvPicPr>
          <p:cNvPr id="11" name="Content Placeholder 2062" descr="5-3872-1440418588"/>
          <p:cNvPicPr>
            <a:picLocks noChangeAspect="1"/>
          </p:cNvPicPr>
          <p:nvPr/>
        </p:nvPicPr>
        <p:blipFill>
          <a:blip r:embed="rId3"/>
          <a:srcRect l="7947" t="5458" r="7985"/>
          <a:stretch>
            <a:fillRect/>
          </a:stretch>
        </p:blipFill>
        <p:spPr>
          <a:xfrm>
            <a:off x="5275580" y="3873500"/>
            <a:ext cx="1280795" cy="1262380"/>
          </a:xfrm>
          <a:prstGeom prst="rect">
            <a:avLst/>
          </a:prstGeom>
          <a:noFill/>
          <a:ln w="9525">
            <a:noFill/>
          </a:ln>
        </p:spPr>
      </p:pic>
      <p:pic>
        <p:nvPicPr>
          <p:cNvPr id="12" name="Content Placeholder 2062" descr="5-3872-1440418588"/>
          <p:cNvPicPr>
            <a:picLocks noChangeAspect="1"/>
          </p:cNvPicPr>
          <p:nvPr/>
        </p:nvPicPr>
        <p:blipFill>
          <a:blip r:embed="rId3"/>
          <a:srcRect l="7947" t="5458" r="7985"/>
          <a:stretch>
            <a:fillRect/>
          </a:stretch>
        </p:blipFill>
        <p:spPr>
          <a:xfrm>
            <a:off x="1433195" y="3873500"/>
            <a:ext cx="1280795" cy="1262380"/>
          </a:xfrm>
          <a:prstGeom prst="rect">
            <a:avLst/>
          </a:prstGeom>
          <a:noFill/>
          <a:ln w="9525">
            <a:noFill/>
          </a:ln>
        </p:spPr>
      </p:pic>
      <p:pic>
        <p:nvPicPr>
          <p:cNvPr id="14" name="Content Placeholder 2062" descr="5-3872-1440418588"/>
          <p:cNvPicPr>
            <a:picLocks noChangeAspect="1"/>
          </p:cNvPicPr>
          <p:nvPr/>
        </p:nvPicPr>
        <p:blipFill>
          <a:blip r:embed="rId3"/>
          <a:srcRect l="7947" t="5458" r="7985"/>
          <a:stretch>
            <a:fillRect/>
          </a:stretch>
        </p:blipFill>
        <p:spPr>
          <a:xfrm>
            <a:off x="2713990" y="3873500"/>
            <a:ext cx="1280795" cy="1262380"/>
          </a:xfrm>
          <a:prstGeom prst="rect">
            <a:avLst/>
          </a:prstGeom>
          <a:noFill/>
          <a:ln w="9525">
            <a:noFill/>
          </a:ln>
        </p:spPr>
      </p:pic>
      <p:pic>
        <p:nvPicPr>
          <p:cNvPr id="15"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2860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4820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5379085"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7901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404368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661924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p:tgtEl>
                                          <p:spTgt spid="15"/>
                                        </p:tgtEl>
                                        <p:attrNameLst>
                                          <p:attrName>ppt_y</p:attrName>
                                        </p:attrNameLst>
                                      </p:cBhvr>
                                      <p:tavLst>
                                        <p:tav tm="0">
                                          <p:val>
                                            <p:strVal val="#ppt_y+#ppt_h*1.125000"/>
                                          </p:val>
                                        </p:tav>
                                        <p:tav tm="100000">
                                          <p:val>
                                            <p:strVal val="#ppt_y"/>
                                          </p:val>
                                        </p:tav>
                                      </p:tavLst>
                                    </p:anim>
                                    <p:animEffect transition="in" filter="wipe(up)">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p:tgtEl>
                                          <p:spTgt spid="19"/>
                                        </p:tgtEl>
                                        <p:attrNameLst>
                                          <p:attrName>ppt_y</p:attrName>
                                        </p:attrNameLst>
                                      </p:cBhvr>
                                      <p:tavLst>
                                        <p:tav tm="0">
                                          <p:val>
                                            <p:strVal val="#ppt_y+#ppt_h*1.125000"/>
                                          </p:val>
                                        </p:tav>
                                        <p:tav tm="100000">
                                          <p:val>
                                            <p:strVal val="#ppt_y"/>
                                          </p:val>
                                        </p:tav>
                                      </p:tavLst>
                                    </p:anim>
                                    <p:animEffect transition="in" filter="wipe(up)">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p:tgtEl>
                                          <p:spTgt spid="26"/>
                                        </p:tgtEl>
                                        <p:attrNameLst>
                                          <p:attrName>ppt_y</p:attrName>
                                        </p:attrNameLst>
                                      </p:cBhvr>
                                      <p:tavLst>
                                        <p:tav tm="0">
                                          <p:val>
                                            <p:strVal val="#ppt_y+#ppt_h*1.125000"/>
                                          </p:val>
                                        </p:tav>
                                        <p:tav tm="100000">
                                          <p:val>
                                            <p:strVal val="#ppt_y"/>
                                          </p:val>
                                        </p:tav>
                                      </p:tavLst>
                                    </p:anim>
                                    <p:animEffect transition="in" filter="wipe(up)">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p:tgtEl>
                                          <p:spTgt spid="17"/>
                                        </p:tgtEl>
                                        <p:attrNameLst>
                                          <p:attrName>ppt_y</p:attrName>
                                        </p:attrNameLst>
                                      </p:cBhvr>
                                      <p:tavLst>
                                        <p:tav tm="0">
                                          <p:val>
                                            <p:strVal val="#ppt_y+#ppt_h*1.125000"/>
                                          </p:val>
                                        </p:tav>
                                        <p:tav tm="100000">
                                          <p:val>
                                            <p:strVal val="#ppt_y"/>
                                          </p:val>
                                        </p:tav>
                                      </p:tavLst>
                                    </p:anim>
                                    <p:animEffect transition="in" filter="wipe(up)">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dissolv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dissolv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dissolv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dissolve">
                                      <p:cBhvr>
                                        <p:cTn id="88" dur="500"/>
                                        <p:tgtEl>
                                          <p:spTgt spid="26"/>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dissolve">
                                      <p:cBhvr>
                                        <p:cTn id="93" dur="500"/>
                                        <p:tgtEl>
                                          <p:spTgt spid="17"/>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nodeType="click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strips(downLeft)">
                                      <p:cBhvr>
                                        <p:cTn id="98" dur="500"/>
                                        <p:tgtEl>
                                          <p:spTgt spid="15"/>
                                        </p:tgtEl>
                                      </p:cBhvr>
                                    </p:animEffect>
                                  </p:childTnLst>
                                </p:cTn>
                              </p:par>
                              <p:par>
                                <p:cTn id="99" presetID="18" presetClass="entr" presetSubtype="12" fill="hold" nodeType="with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strips(downLeft)">
                                      <p:cBhvr>
                                        <p:cTn id="101" dur="500"/>
                                        <p:tgtEl>
                                          <p:spTgt spid="16"/>
                                        </p:tgtEl>
                                      </p:cBhvr>
                                    </p:animEffect>
                                  </p:childTnLst>
                                </p:cTn>
                              </p:par>
                              <p:par>
                                <p:cTn id="102" presetID="18" presetClass="entr" presetSubtype="12" fill="hold"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strips(downLeft)">
                                      <p:cBhvr>
                                        <p:cTn id="104" dur="500"/>
                                        <p:tgtEl>
                                          <p:spTgt spid="19"/>
                                        </p:tgtEl>
                                      </p:cBhvr>
                                    </p:animEffect>
                                  </p:childTnLst>
                                </p:cTn>
                              </p:par>
                              <p:par>
                                <p:cTn id="105" presetID="18" presetClass="entr" presetSubtype="12"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strips(downLeft)">
                                      <p:cBhvr>
                                        <p:cTn id="107" dur="500"/>
                                        <p:tgtEl>
                                          <p:spTgt spid="26"/>
                                        </p:tgtEl>
                                      </p:cBhvr>
                                    </p:animEffect>
                                  </p:childTnLst>
                                </p:cTn>
                              </p:par>
                              <p:par>
                                <p:cTn id="108" presetID="18" presetClass="entr" presetSubtype="12"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strips(downLeft)">
                                      <p:cBhvr>
                                        <p:cTn id="110" dur="5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nodeType="click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p:tgtEl>
                                          <p:spTgt spid="27"/>
                                        </p:tgtEl>
                                        <p:attrNameLst>
                                          <p:attrName>ppt_y</p:attrName>
                                        </p:attrNameLst>
                                      </p:cBhvr>
                                      <p:tavLst>
                                        <p:tav tm="0">
                                          <p:val>
                                            <p:strVal val="#ppt_y+#ppt_h*1.125000"/>
                                          </p:val>
                                        </p:tav>
                                        <p:tav tm="100000">
                                          <p:val>
                                            <p:strVal val="#ppt_y"/>
                                          </p:val>
                                        </p:tav>
                                      </p:tavLst>
                                    </p:anim>
                                    <p:animEffect transition="in" filter="wipe(up)">
                                      <p:cBhvr>
                                        <p:cTn id="116" dur="500"/>
                                        <p:tgtEl>
                                          <p:spTgt spid="27"/>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nodeType="clickEffect">
                                  <p:stCondLst>
                                    <p:cond delay="0"/>
                                  </p:stCondLst>
                                  <p:childTnLst>
                                    <p:set>
                                      <p:cBhvr>
                                        <p:cTn id="120" dur="1" fill="hold">
                                          <p:stCondLst>
                                            <p:cond delay="0"/>
                                          </p:stCondLst>
                                        </p:cTn>
                                        <p:tgtEl>
                                          <p:spTgt spid="15"/>
                                        </p:tgtEl>
                                        <p:attrNameLst>
                                          <p:attrName>style.visibility</p:attrName>
                                        </p:attrNameLst>
                                      </p:cBhvr>
                                      <p:to>
                                        <p:strVal val="visible"/>
                                      </p:to>
                                    </p:set>
                                    <p:animEffect transition="in" filter="dissolve">
                                      <p:cBhvr>
                                        <p:cTn id="121" dur="500"/>
                                        <p:tgtEl>
                                          <p:spTgt spid="15"/>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dissolv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9" presetClass="entr" presetSubtype="0" fill="hold" nodeType="click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dissolve">
                                      <p:cBhvr>
                                        <p:cTn id="131" dur="500"/>
                                        <p:tgtEl>
                                          <p:spTgt spid="19"/>
                                        </p:tgtEl>
                                      </p:cBhvr>
                                    </p:animEffect>
                                  </p:childTnLst>
                                </p:cTn>
                              </p:par>
                            </p:childTnLst>
                          </p:cTn>
                        </p:par>
                      </p:childTnLst>
                    </p:cTn>
                  </p:par>
                  <p:par>
                    <p:cTn id="132" fill="hold">
                      <p:stCondLst>
                        <p:cond delay="indefinite"/>
                      </p:stCondLst>
                      <p:childTnLst>
                        <p:par>
                          <p:cTn id="133" fill="hold">
                            <p:stCondLst>
                              <p:cond delay="0"/>
                            </p:stCondLst>
                            <p:childTnLst>
                              <p:par>
                                <p:cTn id="134" presetID="9" presetClass="entr" presetSubtype="0" fill="hold" nodeType="click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dissolve">
                                      <p:cBhvr>
                                        <p:cTn id="136" dur="500"/>
                                        <p:tgtEl>
                                          <p:spTgt spid="26"/>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dissolve">
                                      <p:cBhvr>
                                        <p:cTn id="141" dur="500"/>
                                        <p:tgtEl>
                                          <p:spTgt spid="17"/>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27"/>
                                        </p:tgtEl>
                                        <p:attrNameLst>
                                          <p:attrName>style.visibility</p:attrName>
                                        </p:attrNameLst>
                                      </p:cBhvr>
                                      <p:to>
                                        <p:strVal val="visible"/>
                                      </p:to>
                                    </p:set>
                                    <p:animEffect transition="in" filter="dissolve">
                                      <p:cBhvr>
                                        <p:cTn id="146" dur="500"/>
                                        <p:tgtEl>
                                          <p:spTgt spid="27"/>
                                        </p:tgtEl>
                                      </p:cBhvr>
                                    </p:animEffect>
                                  </p:childTnLst>
                                </p:cTn>
                              </p:par>
                            </p:childTnLst>
                          </p:cTn>
                        </p:par>
                      </p:childTnLst>
                    </p:cTn>
                  </p:par>
                  <p:par>
                    <p:cTn id="147" fill="hold">
                      <p:stCondLst>
                        <p:cond delay="indefinite"/>
                      </p:stCondLst>
                      <p:childTnLst>
                        <p:par>
                          <p:cTn id="148" fill="hold">
                            <p:stCondLst>
                              <p:cond delay="0"/>
                            </p:stCondLst>
                            <p:childTnLst>
                              <p:par>
                                <p:cTn id="149" presetID="18" presetClass="entr" presetSubtype="12" fill="hold" nodeType="click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strips(downLeft)">
                                      <p:cBhvr>
                                        <p:cTn id="151" dur="500"/>
                                        <p:tgtEl>
                                          <p:spTgt spid="15"/>
                                        </p:tgtEl>
                                      </p:cBhvr>
                                    </p:animEffect>
                                  </p:childTnLst>
                                </p:cTn>
                              </p:par>
                              <p:par>
                                <p:cTn id="152" presetID="18" presetClass="entr" presetSubtype="12" fill="hold" nodeType="withEffect">
                                  <p:stCondLst>
                                    <p:cond delay="0"/>
                                  </p:stCondLst>
                                  <p:childTnLst>
                                    <p:set>
                                      <p:cBhvr>
                                        <p:cTn id="153" dur="1" fill="hold">
                                          <p:stCondLst>
                                            <p:cond delay="0"/>
                                          </p:stCondLst>
                                        </p:cTn>
                                        <p:tgtEl>
                                          <p:spTgt spid="16"/>
                                        </p:tgtEl>
                                        <p:attrNameLst>
                                          <p:attrName>style.visibility</p:attrName>
                                        </p:attrNameLst>
                                      </p:cBhvr>
                                      <p:to>
                                        <p:strVal val="visible"/>
                                      </p:to>
                                    </p:set>
                                    <p:animEffect transition="in" filter="strips(downLeft)">
                                      <p:cBhvr>
                                        <p:cTn id="154" dur="500"/>
                                        <p:tgtEl>
                                          <p:spTgt spid="16"/>
                                        </p:tgtEl>
                                      </p:cBhvr>
                                    </p:animEffect>
                                  </p:childTnLst>
                                </p:cTn>
                              </p:par>
                              <p:par>
                                <p:cTn id="155" presetID="18" presetClass="entr" presetSubtype="12" fill="hold" nodeType="withEffect">
                                  <p:stCondLst>
                                    <p:cond delay="0"/>
                                  </p:stCondLst>
                                  <p:childTnLst>
                                    <p:set>
                                      <p:cBhvr>
                                        <p:cTn id="156" dur="1" fill="hold">
                                          <p:stCondLst>
                                            <p:cond delay="0"/>
                                          </p:stCondLst>
                                        </p:cTn>
                                        <p:tgtEl>
                                          <p:spTgt spid="19"/>
                                        </p:tgtEl>
                                        <p:attrNameLst>
                                          <p:attrName>style.visibility</p:attrName>
                                        </p:attrNameLst>
                                      </p:cBhvr>
                                      <p:to>
                                        <p:strVal val="visible"/>
                                      </p:to>
                                    </p:set>
                                    <p:animEffect transition="in" filter="strips(downLeft)">
                                      <p:cBhvr>
                                        <p:cTn id="157" dur="500"/>
                                        <p:tgtEl>
                                          <p:spTgt spid="19"/>
                                        </p:tgtEl>
                                      </p:cBhvr>
                                    </p:animEffect>
                                  </p:childTnLst>
                                </p:cTn>
                              </p:par>
                              <p:par>
                                <p:cTn id="158" presetID="18" presetClass="entr" presetSubtype="12" fill="hold" nodeType="with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strips(downLeft)">
                                      <p:cBhvr>
                                        <p:cTn id="160" dur="500"/>
                                        <p:tgtEl>
                                          <p:spTgt spid="26"/>
                                        </p:tgtEl>
                                      </p:cBhvr>
                                    </p:animEffect>
                                  </p:childTnLst>
                                </p:cTn>
                              </p:par>
                              <p:par>
                                <p:cTn id="161" presetID="18" presetClass="entr" presetSubtype="12" fill="hold" nodeType="withEffect">
                                  <p:stCondLst>
                                    <p:cond delay="0"/>
                                  </p:stCondLst>
                                  <p:childTnLst>
                                    <p:set>
                                      <p:cBhvr>
                                        <p:cTn id="162" dur="1" fill="hold">
                                          <p:stCondLst>
                                            <p:cond delay="0"/>
                                          </p:stCondLst>
                                        </p:cTn>
                                        <p:tgtEl>
                                          <p:spTgt spid="17"/>
                                        </p:tgtEl>
                                        <p:attrNameLst>
                                          <p:attrName>style.visibility</p:attrName>
                                        </p:attrNameLst>
                                      </p:cBhvr>
                                      <p:to>
                                        <p:strVal val="visible"/>
                                      </p:to>
                                    </p:set>
                                    <p:animEffect transition="in" filter="strips(downLeft)">
                                      <p:cBhvr>
                                        <p:cTn id="163" dur="500"/>
                                        <p:tgtEl>
                                          <p:spTgt spid="17"/>
                                        </p:tgtEl>
                                      </p:cBhvr>
                                    </p:animEffect>
                                  </p:childTnLst>
                                </p:cTn>
                              </p:par>
                              <p:par>
                                <p:cTn id="164" presetID="18" presetClass="entr" presetSubtype="12" fill="hold" nodeType="with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strips(downLeft)">
                                      <p:cBhvr>
                                        <p:cTn id="166" dur="500"/>
                                        <p:tgtEl>
                                          <p:spTgt spid="27"/>
                                        </p:tgtEl>
                                      </p:cBhvr>
                                    </p:animEffect>
                                  </p:childTnLst>
                                </p:cTn>
                              </p:par>
                            </p:childTnLst>
                          </p:cTn>
                        </p:par>
                      </p:childTnLst>
                    </p:cTn>
                  </p:par>
                  <p:par>
                    <p:cTn id="167" fill="hold">
                      <p:stCondLst>
                        <p:cond delay="indefinite"/>
                      </p:stCondLst>
                      <p:childTnLst>
                        <p:par>
                          <p:cTn id="168" fill="hold">
                            <p:stCondLst>
                              <p:cond delay="0"/>
                            </p:stCondLst>
                            <p:childTnLst>
                              <p:par>
                                <p:cTn id="169" presetID="9" presetClass="entr" presetSubtype="0" fill="hold" nodeType="clickEffect">
                                  <p:stCondLst>
                                    <p:cond delay="0"/>
                                  </p:stCondLst>
                                  <p:childTnLst>
                                    <p:set>
                                      <p:cBhvr>
                                        <p:cTn id="170" dur="1" fill="hold">
                                          <p:stCondLst>
                                            <p:cond delay="0"/>
                                          </p:stCondLst>
                                        </p:cTn>
                                        <p:tgtEl>
                                          <p:spTgt spid="29"/>
                                        </p:tgtEl>
                                        <p:attrNameLst>
                                          <p:attrName>style.visibility</p:attrName>
                                        </p:attrNameLst>
                                      </p:cBhvr>
                                      <p:to>
                                        <p:strVal val="visible"/>
                                      </p:to>
                                    </p:set>
                                    <p:animEffect transition="in" filter="dissolve">
                                      <p:cBhvr>
                                        <p:cTn id="171" dur="500"/>
                                        <p:tgtEl>
                                          <p:spTgt spid="29"/>
                                        </p:tgtEl>
                                      </p:cBhvr>
                                    </p:animEffect>
                                  </p:childTnLst>
                                </p:cTn>
                              </p:par>
                            </p:childTnLst>
                          </p:cTn>
                        </p:par>
                      </p:childTnLst>
                    </p:cTn>
                  </p:par>
                  <p:par>
                    <p:cTn id="172" fill="hold">
                      <p:stCondLst>
                        <p:cond delay="indefinite"/>
                      </p:stCondLst>
                      <p:childTnLst>
                        <p:par>
                          <p:cTn id="173" fill="hold">
                            <p:stCondLst>
                              <p:cond delay="0"/>
                            </p:stCondLst>
                            <p:childTnLst>
                              <p:par>
                                <p:cTn id="174" presetID="9" presetClass="entr" presetSubtype="0" fill="hold" nodeType="clickEffect">
                                  <p:stCondLst>
                                    <p:cond delay="0"/>
                                  </p:stCondLst>
                                  <p:childTnLst>
                                    <p:set>
                                      <p:cBhvr>
                                        <p:cTn id="175" dur="1" fill="hold">
                                          <p:stCondLst>
                                            <p:cond delay="0"/>
                                          </p:stCondLst>
                                        </p:cTn>
                                        <p:tgtEl>
                                          <p:spTgt spid="12"/>
                                        </p:tgtEl>
                                        <p:attrNameLst>
                                          <p:attrName>style.visibility</p:attrName>
                                        </p:attrNameLst>
                                      </p:cBhvr>
                                      <p:to>
                                        <p:strVal val="visible"/>
                                      </p:to>
                                    </p:set>
                                    <p:animEffect transition="in" filter="dissolve">
                                      <p:cBhvr>
                                        <p:cTn id="176" dur="500"/>
                                        <p:tgtEl>
                                          <p:spTgt spid="12"/>
                                        </p:tgtEl>
                                      </p:cBhvr>
                                    </p:animEffect>
                                  </p:childTnLst>
                                </p:cTn>
                              </p:par>
                            </p:childTnLst>
                          </p:cTn>
                        </p:par>
                      </p:childTnLst>
                    </p:cTn>
                  </p:par>
                  <p:par>
                    <p:cTn id="177" fill="hold">
                      <p:stCondLst>
                        <p:cond delay="indefinite"/>
                      </p:stCondLst>
                      <p:childTnLst>
                        <p:par>
                          <p:cTn id="178" fill="hold">
                            <p:stCondLst>
                              <p:cond delay="0"/>
                            </p:stCondLst>
                            <p:childTnLst>
                              <p:par>
                                <p:cTn id="179" presetID="9" presetClass="entr" presetSubtype="0" fill="hold" nodeType="click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dissolve">
                                      <p:cBhvr>
                                        <p:cTn id="181" dur="500"/>
                                        <p:tgtEl>
                                          <p:spTgt spid="14"/>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nodeType="clickEffect">
                                  <p:stCondLst>
                                    <p:cond delay="0"/>
                                  </p:stCondLst>
                                  <p:childTnLst>
                                    <p:set>
                                      <p:cBhvr>
                                        <p:cTn id="185" dur="1" fill="hold">
                                          <p:stCondLst>
                                            <p:cond delay="0"/>
                                          </p:stCondLst>
                                        </p:cTn>
                                        <p:tgtEl>
                                          <p:spTgt spid="9"/>
                                        </p:tgtEl>
                                        <p:attrNameLst>
                                          <p:attrName>style.visibility</p:attrName>
                                        </p:attrNameLst>
                                      </p:cBhvr>
                                      <p:to>
                                        <p:strVal val="visible"/>
                                      </p:to>
                                    </p:set>
                                    <p:animEffect transition="in" filter="dissolve">
                                      <p:cBhvr>
                                        <p:cTn id="186" dur="500"/>
                                        <p:tgtEl>
                                          <p:spTgt spid="9"/>
                                        </p:tgtEl>
                                      </p:cBhvr>
                                    </p:animEffec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nodeType="clickEffect">
                                  <p:stCondLst>
                                    <p:cond delay="0"/>
                                  </p:stCondLst>
                                  <p:childTnLst>
                                    <p:set>
                                      <p:cBhvr>
                                        <p:cTn id="190" dur="1" fill="hold">
                                          <p:stCondLst>
                                            <p:cond delay="0"/>
                                          </p:stCondLst>
                                        </p:cTn>
                                        <p:tgtEl>
                                          <p:spTgt spid="11"/>
                                        </p:tgtEl>
                                        <p:attrNameLst>
                                          <p:attrName>style.visibility</p:attrName>
                                        </p:attrNameLst>
                                      </p:cBhvr>
                                      <p:to>
                                        <p:strVal val="visible"/>
                                      </p:to>
                                    </p:set>
                                    <p:animEffect transition="in" filter="dissolve">
                                      <p:cBhvr>
                                        <p:cTn id="191" dur="500"/>
                                        <p:tgtEl>
                                          <p:spTgt spid="11"/>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nodeType="clickEffect">
                                  <p:stCondLst>
                                    <p:cond delay="0"/>
                                  </p:stCondLst>
                                  <p:childTnLst>
                                    <p:set>
                                      <p:cBhvr>
                                        <p:cTn id="195" dur="1" fill="hold">
                                          <p:stCondLst>
                                            <p:cond delay="0"/>
                                          </p:stCondLst>
                                        </p:cTn>
                                        <p:tgtEl>
                                          <p:spTgt spid="5"/>
                                        </p:tgtEl>
                                        <p:attrNameLst>
                                          <p:attrName>style.visibility</p:attrName>
                                        </p:attrNameLst>
                                      </p:cBhvr>
                                      <p:to>
                                        <p:strVal val="visible"/>
                                      </p:to>
                                    </p:set>
                                    <p:animEffect transition="in" filter="dissolve">
                                      <p:cBhvr>
                                        <p:cTn id="196" dur="500"/>
                                        <p:tgtEl>
                                          <p:spTgt spid="5"/>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ntr" presetSubtype="0" fill="hold" nodeType="clickEffect">
                                  <p:stCondLst>
                                    <p:cond delay="0"/>
                                  </p:stCondLst>
                                  <p:childTnLst>
                                    <p:set>
                                      <p:cBhvr>
                                        <p:cTn id="200" dur="1" fill="hold">
                                          <p:stCondLst>
                                            <p:cond delay="0"/>
                                          </p:stCondLst>
                                        </p:cTn>
                                        <p:tgtEl>
                                          <p:spTgt spid="29"/>
                                        </p:tgtEl>
                                        <p:attrNameLst>
                                          <p:attrName>style.visibility</p:attrName>
                                        </p:attrNameLst>
                                      </p:cBhvr>
                                      <p:to>
                                        <p:strVal val="visible"/>
                                      </p:to>
                                    </p:set>
                                    <p:animEffect transition="in" filter="wedge">
                                      <p:cBhvr>
                                        <p:cTn id="201" dur="2000"/>
                                        <p:tgtEl>
                                          <p:spTgt spid="29"/>
                                        </p:tgtEl>
                                      </p:cBhvr>
                                    </p:animEffect>
                                  </p:childTnLst>
                                </p:cTn>
                              </p:par>
                              <p:par>
                                <p:cTn id="202" presetID="20" presetClass="entr" presetSubtype="0" fill="hold" nodeType="withEffect">
                                  <p:stCondLst>
                                    <p:cond delay="0"/>
                                  </p:stCondLst>
                                  <p:childTnLst>
                                    <p:set>
                                      <p:cBhvr>
                                        <p:cTn id="203" dur="1" fill="hold">
                                          <p:stCondLst>
                                            <p:cond delay="0"/>
                                          </p:stCondLst>
                                        </p:cTn>
                                        <p:tgtEl>
                                          <p:spTgt spid="12"/>
                                        </p:tgtEl>
                                        <p:attrNameLst>
                                          <p:attrName>style.visibility</p:attrName>
                                        </p:attrNameLst>
                                      </p:cBhvr>
                                      <p:to>
                                        <p:strVal val="visible"/>
                                      </p:to>
                                    </p:set>
                                    <p:animEffect transition="in" filter="wedge">
                                      <p:cBhvr>
                                        <p:cTn id="204" dur="2000"/>
                                        <p:tgtEl>
                                          <p:spTgt spid="12"/>
                                        </p:tgtEl>
                                      </p:cBhvr>
                                    </p:animEffect>
                                  </p:childTnLst>
                                </p:cTn>
                              </p:par>
                              <p:par>
                                <p:cTn id="205" presetID="20" presetClass="entr" presetSubtype="0" fill="hold" nodeType="withEffect">
                                  <p:stCondLst>
                                    <p:cond delay="0"/>
                                  </p:stCondLst>
                                  <p:childTnLst>
                                    <p:set>
                                      <p:cBhvr>
                                        <p:cTn id="206" dur="1" fill="hold">
                                          <p:stCondLst>
                                            <p:cond delay="0"/>
                                          </p:stCondLst>
                                        </p:cTn>
                                        <p:tgtEl>
                                          <p:spTgt spid="14"/>
                                        </p:tgtEl>
                                        <p:attrNameLst>
                                          <p:attrName>style.visibility</p:attrName>
                                        </p:attrNameLst>
                                      </p:cBhvr>
                                      <p:to>
                                        <p:strVal val="visible"/>
                                      </p:to>
                                    </p:set>
                                    <p:animEffect transition="in" filter="wedge">
                                      <p:cBhvr>
                                        <p:cTn id="207" dur="2000"/>
                                        <p:tgtEl>
                                          <p:spTgt spid="14"/>
                                        </p:tgtEl>
                                      </p:cBhvr>
                                    </p:animEffect>
                                  </p:childTnLst>
                                </p:cTn>
                              </p:par>
                              <p:par>
                                <p:cTn id="208" presetID="20" presetClass="entr" presetSubtype="0" fill="hold" nodeType="withEffect">
                                  <p:stCondLst>
                                    <p:cond delay="0"/>
                                  </p:stCondLst>
                                  <p:childTnLst>
                                    <p:set>
                                      <p:cBhvr>
                                        <p:cTn id="209" dur="1" fill="hold">
                                          <p:stCondLst>
                                            <p:cond delay="0"/>
                                          </p:stCondLst>
                                        </p:cTn>
                                        <p:tgtEl>
                                          <p:spTgt spid="9"/>
                                        </p:tgtEl>
                                        <p:attrNameLst>
                                          <p:attrName>style.visibility</p:attrName>
                                        </p:attrNameLst>
                                      </p:cBhvr>
                                      <p:to>
                                        <p:strVal val="visible"/>
                                      </p:to>
                                    </p:set>
                                    <p:animEffect transition="in" filter="wedge">
                                      <p:cBhvr>
                                        <p:cTn id="210" dur="2000"/>
                                        <p:tgtEl>
                                          <p:spTgt spid="9"/>
                                        </p:tgtEl>
                                      </p:cBhvr>
                                    </p:animEffect>
                                  </p:childTnLst>
                                </p:cTn>
                              </p:par>
                              <p:par>
                                <p:cTn id="211" presetID="20" presetClass="entr" presetSubtype="0" fill="hold" nodeType="withEffect">
                                  <p:stCondLst>
                                    <p:cond delay="0"/>
                                  </p:stCondLst>
                                  <p:childTnLst>
                                    <p:set>
                                      <p:cBhvr>
                                        <p:cTn id="212" dur="1" fill="hold">
                                          <p:stCondLst>
                                            <p:cond delay="0"/>
                                          </p:stCondLst>
                                        </p:cTn>
                                        <p:tgtEl>
                                          <p:spTgt spid="11"/>
                                        </p:tgtEl>
                                        <p:attrNameLst>
                                          <p:attrName>style.visibility</p:attrName>
                                        </p:attrNameLst>
                                      </p:cBhvr>
                                      <p:to>
                                        <p:strVal val="visible"/>
                                      </p:to>
                                    </p:set>
                                    <p:animEffect transition="in" filter="wedge">
                                      <p:cBhvr>
                                        <p:cTn id="213" dur="2000"/>
                                        <p:tgtEl>
                                          <p:spTgt spid="11"/>
                                        </p:tgtEl>
                                      </p:cBhvr>
                                    </p:animEffect>
                                  </p:childTnLst>
                                </p:cTn>
                              </p:par>
                              <p:par>
                                <p:cTn id="214" presetID="20" presetClass="entr" presetSubtype="0" fill="hold" nodeType="withEffect">
                                  <p:stCondLst>
                                    <p:cond delay="0"/>
                                  </p:stCondLst>
                                  <p:childTnLst>
                                    <p:set>
                                      <p:cBhvr>
                                        <p:cTn id="215" dur="1" fill="hold">
                                          <p:stCondLst>
                                            <p:cond delay="0"/>
                                          </p:stCondLst>
                                        </p:cTn>
                                        <p:tgtEl>
                                          <p:spTgt spid="5"/>
                                        </p:tgtEl>
                                        <p:attrNameLst>
                                          <p:attrName>style.visibility</p:attrName>
                                        </p:attrNameLst>
                                      </p:cBhvr>
                                      <p:to>
                                        <p:strVal val="visible"/>
                                      </p:to>
                                    </p:set>
                                    <p:animEffect transition="in" filter="wedge">
                                      <p:cBhvr>
                                        <p:cTn id="2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35" y="73025"/>
            <a:ext cx="9144000" cy="6861175"/>
          </a:xfrm>
          <a:prstGeom prst="rect">
            <a:avLst/>
          </a:prstGeom>
        </p:spPr>
      </p:pic>
      <p:grpSp>
        <p:nvGrpSpPr>
          <p:cNvPr id="28" name="Group 27"/>
          <p:cNvGrpSpPr/>
          <p:nvPr/>
        </p:nvGrpSpPr>
        <p:grpSpPr>
          <a:xfrm>
            <a:off x="3400425" y="877249"/>
            <a:ext cx="2506345" cy="4554274"/>
            <a:chOff x="3840" y="-424"/>
            <a:chExt cx="3541" cy="8052"/>
          </a:xfrm>
        </p:grpSpPr>
        <p:sp>
          <p:nvSpPr>
            <p:cNvPr id="30" name="Rectangles 29"/>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Text Box 30"/>
            <p:cNvSpPr txBox="1"/>
            <p:nvPr/>
          </p:nvSpPr>
          <p:spPr>
            <a:xfrm>
              <a:off x="4068" y="-424"/>
              <a:ext cx="3177" cy="7779"/>
            </a:xfrm>
            <a:prstGeom prst="rect">
              <a:avLst/>
            </a:prstGeom>
            <a:noFill/>
          </p:spPr>
          <p:txBody>
            <a:bodyPr wrap="square" rtlCol="0">
              <a:spAutoFit/>
            </a:bodyPr>
            <a:lstStyle/>
            <a:p>
              <a:r>
                <a:rPr lang="en-US" sz="28000">
                  <a:solidFill>
                    <a:srgbClr val="FF0000"/>
                  </a:solidFill>
                  <a:latin typeface=".VnAvantH" panose="020B7200000000000000" charset="0"/>
                  <a:cs typeface=".VnAvantH" panose="020B7200000000000000" charset="0"/>
                </a:rPr>
                <a:t>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2" descr="images"/>
          <p:cNvPicPr>
            <a:picLocks noGrp="1" noChangeAspect="1"/>
          </p:cNvPicPr>
          <p:nvPr>
            <p:ph sz="half" idx="1"/>
          </p:nvPr>
        </p:nvPicPr>
        <p:blipFill>
          <a:blip r:embed="rId2"/>
          <a:stretch>
            <a:fillRect/>
          </a:stretch>
        </p:blipFill>
        <p:spPr>
          <a:xfrm>
            <a:off x="0" y="0"/>
            <a:ext cx="9155430" cy="6858000"/>
          </a:xfrm>
          <a:prstGeom prst="rect">
            <a:avLst/>
          </a:prstGeom>
        </p:spPr>
      </p:pic>
      <p:pic>
        <p:nvPicPr>
          <p:cNvPr id="29" name="Content Placeholder 2062" descr="5-3872-1440418588"/>
          <p:cNvPicPr>
            <a:picLocks noChangeAspect="1"/>
          </p:cNvPicPr>
          <p:nvPr/>
        </p:nvPicPr>
        <p:blipFill>
          <a:blip r:embed="rId3"/>
          <a:srcRect l="7947" t="5458" r="7985"/>
          <a:stretch>
            <a:fillRect/>
          </a:stretch>
        </p:blipFill>
        <p:spPr>
          <a:xfrm>
            <a:off x="76200" y="3873500"/>
            <a:ext cx="1280795" cy="1262380"/>
          </a:xfrm>
          <a:prstGeom prst="rect">
            <a:avLst/>
          </a:prstGeom>
          <a:noFill/>
          <a:ln w="9525">
            <a:noFill/>
          </a:ln>
        </p:spPr>
      </p:pic>
      <p:pic>
        <p:nvPicPr>
          <p:cNvPr id="22" name="Content Placeholder 2062" descr="5-3872-1440418588"/>
          <p:cNvPicPr>
            <a:picLocks noChangeAspect="1"/>
          </p:cNvPicPr>
          <p:nvPr/>
        </p:nvPicPr>
        <p:blipFill>
          <a:blip r:embed="rId3"/>
          <a:srcRect l="7947" t="5458" r="7985"/>
          <a:stretch>
            <a:fillRect/>
          </a:stretch>
        </p:blipFill>
        <p:spPr>
          <a:xfrm>
            <a:off x="6480175" y="3873500"/>
            <a:ext cx="1280795" cy="1262380"/>
          </a:xfrm>
          <a:prstGeom prst="rect">
            <a:avLst/>
          </a:prstGeom>
          <a:noFill/>
          <a:ln w="9525">
            <a:noFill/>
          </a:ln>
        </p:spPr>
      </p:pic>
      <p:pic>
        <p:nvPicPr>
          <p:cNvPr id="23" name="Content Placeholder 2062" descr="5-3872-1440418588"/>
          <p:cNvPicPr>
            <a:picLocks noChangeAspect="1"/>
          </p:cNvPicPr>
          <p:nvPr/>
        </p:nvPicPr>
        <p:blipFill>
          <a:blip r:embed="rId3"/>
          <a:srcRect l="7947" t="5458" r="7985"/>
          <a:stretch>
            <a:fillRect/>
          </a:stretch>
        </p:blipFill>
        <p:spPr>
          <a:xfrm>
            <a:off x="3918585" y="3873500"/>
            <a:ext cx="1280795" cy="1262380"/>
          </a:xfrm>
          <a:prstGeom prst="rect">
            <a:avLst/>
          </a:prstGeom>
          <a:noFill/>
          <a:ln w="9525">
            <a:noFill/>
          </a:ln>
        </p:spPr>
      </p:pic>
      <p:pic>
        <p:nvPicPr>
          <p:cNvPr id="24" name="Content Placeholder 2062" descr="5-3872-1440418588"/>
          <p:cNvPicPr>
            <a:picLocks noChangeAspect="1"/>
          </p:cNvPicPr>
          <p:nvPr/>
        </p:nvPicPr>
        <p:blipFill>
          <a:blip r:embed="rId3"/>
          <a:srcRect l="7947" t="5458" r="7985"/>
          <a:stretch>
            <a:fillRect/>
          </a:stretch>
        </p:blipFill>
        <p:spPr>
          <a:xfrm>
            <a:off x="5199380" y="3873500"/>
            <a:ext cx="1280795" cy="1262380"/>
          </a:xfrm>
          <a:prstGeom prst="rect">
            <a:avLst/>
          </a:prstGeom>
          <a:noFill/>
          <a:ln w="9525">
            <a:noFill/>
          </a:ln>
        </p:spPr>
      </p:pic>
      <p:pic>
        <p:nvPicPr>
          <p:cNvPr id="25" name="Content Placeholder 2062" descr="5-3872-1440418588"/>
          <p:cNvPicPr>
            <a:picLocks noChangeAspect="1"/>
          </p:cNvPicPr>
          <p:nvPr/>
        </p:nvPicPr>
        <p:blipFill>
          <a:blip r:embed="rId3"/>
          <a:srcRect l="7947" t="5458" r="7985"/>
          <a:stretch>
            <a:fillRect/>
          </a:stretch>
        </p:blipFill>
        <p:spPr>
          <a:xfrm>
            <a:off x="1356995" y="3873500"/>
            <a:ext cx="1280795" cy="1262380"/>
          </a:xfrm>
          <a:prstGeom prst="rect">
            <a:avLst/>
          </a:prstGeom>
          <a:noFill/>
          <a:ln w="9525">
            <a:noFill/>
          </a:ln>
        </p:spPr>
      </p:pic>
      <p:pic>
        <p:nvPicPr>
          <p:cNvPr id="26" name="Content Placeholder 2062" descr="5-3872-1440418588"/>
          <p:cNvPicPr>
            <a:picLocks noChangeAspect="1"/>
          </p:cNvPicPr>
          <p:nvPr/>
        </p:nvPicPr>
        <p:blipFill>
          <a:blip r:embed="rId3"/>
          <a:srcRect l="7947" t="5458" r="7985"/>
          <a:stretch>
            <a:fillRect/>
          </a:stretch>
        </p:blipFill>
        <p:spPr>
          <a:xfrm>
            <a:off x="2637790" y="3873500"/>
            <a:ext cx="1280795" cy="1262380"/>
          </a:xfrm>
          <a:prstGeom prst="rect">
            <a:avLst/>
          </a:prstGeom>
          <a:noFill/>
          <a:ln w="9525">
            <a:noFill/>
          </a:ln>
        </p:spPr>
      </p:pic>
      <p:pic>
        <p:nvPicPr>
          <p:cNvPr id="27" name="Picture 4" descr="C:\Documents and Settings\NTK\Desktop\hoa hồng đỏ.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5240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4058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5226685"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7139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396748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646684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668895" y="1866687"/>
            <a:ext cx="1400175" cy="2782783"/>
            <a:chOff x="3648" y="-468"/>
            <a:chExt cx="3733" cy="8096"/>
          </a:xfrm>
        </p:grpSpPr>
        <p:sp>
          <p:nvSpPr>
            <p:cNvPr id="38" name="Rectangles 37"/>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Text Box 38"/>
            <p:cNvSpPr txBox="1"/>
            <p:nvPr/>
          </p:nvSpPr>
          <p:spPr>
            <a:xfrm>
              <a:off x="3648" y="-468"/>
              <a:ext cx="3688" cy="7876"/>
            </a:xfrm>
            <a:prstGeom prst="rect">
              <a:avLst/>
            </a:prstGeom>
            <a:noFill/>
          </p:spPr>
          <p:txBody>
            <a:bodyPr wrap="square" rtlCol="0">
              <a:spAutoFit/>
            </a:bodyPr>
            <a:lstStyle/>
            <a:p>
              <a:r>
                <a:rPr lang="en-US" sz="17000">
                  <a:solidFill>
                    <a:srgbClr val="FF0000"/>
                  </a:solidFill>
                  <a:latin typeface=".VnAvantH" panose="020B7200000000000000" charset="0"/>
                  <a:cs typeface=".VnAvantH" panose="020B7200000000000000" charset="0"/>
                </a:rPr>
                <a:t>6</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ppt_y</p:attrName>
                                        </p:attrNameLst>
                                      </p:cBhvr>
                                      <p:tavLst>
                                        <p:tav tm="0">
                                          <p:val>
                                            <p:strVal val="#ppt_y+#ppt_h*1.125000"/>
                                          </p:val>
                                        </p:tav>
                                        <p:tav tm="100000">
                                          <p:val>
                                            <p:strVal val="#ppt_y"/>
                                          </p:val>
                                        </p:tav>
                                      </p:tavLst>
                                    </p:anim>
                                    <p:animEffect transition="in" filter="wipe(up)">
                                      <p:cBhvr>
                                        <p:cTn id="8" dur="500"/>
                                        <p:tgtEl>
                                          <p:spTgt spid="21"/>
                                        </p:tgtEl>
                                      </p:cBhvr>
                                    </p:animEffect>
                                  </p:childTnLst>
                                </p:cTn>
                              </p:par>
                              <p:par>
                                <p:cTn id="9" presetID="20"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edge">
                                      <p:cBhvr>
                                        <p:cTn id="11" dur="2000"/>
                                        <p:tgtEl>
                                          <p:spTgt spid="29"/>
                                        </p:tgtEl>
                                      </p:cBhvr>
                                    </p:animEffect>
                                  </p:childTnLst>
                                </p:cTn>
                              </p:par>
                              <p:par>
                                <p:cTn id="12" presetID="2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edge">
                                      <p:cBhvr>
                                        <p:cTn id="14" dur="2000"/>
                                        <p:tgtEl>
                                          <p:spTgt spid="22"/>
                                        </p:tgtEl>
                                      </p:cBhvr>
                                    </p:animEffect>
                                  </p:childTnLst>
                                </p:cTn>
                              </p:par>
                              <p:par>
                                <p:cTn id="15" presetID="20"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edge">
                                      <p:cBhvr>
                                        <p:cTn id="17" dur="2000"/>
                                        <p:tgtEl>
                                          <p:spTgt spid="23"/>
                                        </p:tgtEl>
                                      </p:cBhvr>
                                    </p:animEffect>
                                  </p:childTnLst>
                                </p:cTn>
                              </p:par>
                              <p:par>
                                <p:cTn id="18" presetID="2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edge">
                                      <p:cBhvr>
                                        <p:cTn id="20" dur="2000"/>
                                        <p:tgtEl>
                                          <p:spTgt spid="24"/>
                                        </p:tgtEl>
                                      </p:cBhvr>
                                    </p:animEffect>
                                  </p:childTnLst>
                                </p:cTn>
                              </p:par>
                              <p:par>
                                <p:cTn id="21" presetID="2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edge">
                                      <p:cBhvr>
                                        <p:cTn id="23" dur="2000"/>
                                        <p:tgtEl>
                                          <p:spTgt spid="25"/>
                                        </p:tgtEl>
                                      </p:cBhvr>
                                    </p:animEffect>
                                  </p:childTnLst>
                                </p:cTn>
                              </p:par>
                              <p:par>
                                <p:cTn id="24" presetID="2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edge">
                                      <p:cBhvr>
                                        <p:cTn id="26" dur="2000"/>
                                        <p:tgtEl>
                                          <p:spTgt spid="26"/>
                                        </p:tgtEl>
                                      </p:cBhvr>
                                    </p:animEffect>
                                  </p:childTnLst>
                                </p:cTn>
                              </p:par>
                              <p:par>
                                <p:cTn id="27" presetID="2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edge">
                                      <p:cBhvr>
                                        <p:cTn id="29" dur="2000"/>
                                        <p:tgtEl>
                                          <p:spTgt spid="27"/>
                                        </p:tgtEl>
                                      </p:cBhvr>
                                    </p:animEffect>
                                  </p:childTnLst>
                                </p:cTn>
                              </p:par>
                              <p:par>
                                <p:cTn id="30" presetID="2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edge">
                                      <p:cBhvr>
                                        <p:cTn id="32" dur="2000"/>
                                        <p:tgtEl>
                                          <p:spTgt spid="32"/>
                                        </p:tgtEl>
                                      </p:cBhvr>
                                    </p:animEffect>
                                  </p:childTnLst>
                                </p:cTn>
                              </p:par>
                              <p:par>
                                <p:cTn id="33" presetID="2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edge">
                                      <p:cBhvr>
                                        <p:cTn id="35" dur="2000"/>
                                        <p:tgtEl>
                                          <p:spTgt spid="33"/>
                                        </p:tgtEl>
                                      </p:cBhvr>
                                    </p:animEffect>
                                  </p:childTnLst>
                                </p:cTn>
                              </p:par>
                              <p:par>
                                <p:cTn id="36" presetID="20"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edge">
                                      <p:cBhvr>
                                        <p:cTn id="38" dur="2000"/>
                                        <p:tgtEl>
                                          <p:spTgt spid="34"/>
                                        </p:tgtEl>
                                      </p:cBhvr>
                                    </p:animEffect>
                                  </p:childTnLst>
                                </p:cTn>
                              </p:par>
                              <p:par>
                                <p:cTn id="39" presetID="2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edge">
                                      <p:cBhvr>
                                        <p:cTn id="41" dur="2000"/>
                                        <p:tgtEl>
                                          <p:spTgt spid="35"/>
                                        </p:tgtEl>
                                      </p:cBhvr>
                                    </p:animEffect>
                                  </p:childTnLst>
                                </p:cTn>
                              </p:par>
                              <p:par>
                                <p:cTn id="42" presetID="2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edge">
                                      <p:cBhvr>
                                        <p:cTn id="44" dur="20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dissolv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dissolv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dissolv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randombar(horizontal)">
                                      <p:cBhvr>
                                        <p:cTn id="79" dur="500"/>
                                        <p:tgtEl>
                                          <p:spTgt spid="29"/>
                                        </p:tgtEl>
                                      </p:cBhvr>
                                    </p:animEffect>
                                  </p:childTnLst>
                                </p:cTn>
                              </p:par>
                              <p:par>
                                <p:cTn id="80" presetID="14" presetClass="entr" presetSubtype="1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randombar(horizontal)">
                                      <p:cBhvr>
                                        <p:cTn id="82" dur="500"/>
                                        <p:tgtEl>
                                          <p:spTgt spid="25"/>
                                        </p:tgtEl>
                                      </p:cBhvr>
                                    </p:animEffect>
                                  </p:childTnLst>
                                </p:cTn>
                              </p:par>
                              <p:par>
                                <p:cTn id="83" presetID="14" presetClass="entr" presetSubtype="1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randombar(horizontal)">
                                      <p:cBhvr>
                                        <p:cTn id="85" dur="500"/>
                                        <p:tgtEl>
                                          <p:spTgt spid="26"/>
                                        </p:tgtEl>
                                      </p:cBhvr>
                                    </p:animEffect>
                                  </p:childTnLst>
                                </p:cTn>
                              </p:par>
                              <p:par>
                                <p:cTn id="86" presetID="14" presetClass="entr" presetSubtype="1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randombar(horizontal)">
                                      <p:cBhvr>
                                        <p:cTn id="88" dur="500"/>
                                        <p:tgtEl>
                                          <p:spTgt spid="23"/>
                                        </p:tgtEl>
                                      </p:cBhvr>
                                    </p:animEffect>
                                  </p:childTnLst>
                                </p:cTn>
                              </p:par>
                              <p:par>
                                <p:cTn id="89" presetID="14" presetClass="entr" presetSubtype="1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randombar(horizontal)">
                                      <p:cBhvr>
                                        <p:cTn id="91" dur="500"/>
                                        <p:tgtEl>
                                          <p:spTgt spid="24"/>
                                        </p:tgtEl>
                                      </p:cBhvr>
                                    </p:animEffect>
                                  </p:childTnLst>
                                </p:cTn>
                              </p:par>
                              <p:par>
                                <p:cTn id="92" presetID="14" presetClass="entr" presetSubtype="10"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randombar(horizontal)">
                                      <p:cBhvr>
                                        <p:cTn id="94" dur="500"/>
                                        <p:tgtEl>
                                          <p:spTgt spid="22"/>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dissolve">
                                      <p:cBhvr>
                                        <p:cTn id="99" dur="500"/>
                                        <p:tgtEl>
                                          <p:spTgt spid="27"/>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nodeType="click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dissolve">
                                      <p:cBhvr>
                                        <p:cTn id="104" dur="500"/>
                                        <p:tgtEl>
                                          <p:spTgt spid="32"/>
                                        </p:tgtEl>
                                      </p:cBhvr>
                                    </p:animEffec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dissolve">
                                      <p:cBhvr>
                                        <p:cTn id="109" dur="500"/>
                                        <p:tgtEl>
                                          <p:spTgt spid="34"/>
                                        </p:tgtEl>
                                      </p:cBhvr>
                                    </p:animEffect>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nodeType="click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dissolve">
                                      <p:cBhvr>
                                        <p:cTn id="114" dur="500"/>
                                        <p:tgtEl>
                                          <p:spTgt spid="35"/>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nodeType="click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dissolve">
                                      <p:cBhvr>
                                        <p:cTn id="119" dur="500"/>
                                        <p:tgtEl>
                                          <p:spTgt spid="33"/>
                                        </p:tgtEl>
                                      </p:cBhvr>
                                    </p:animEffect>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nodeType="click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dissolve">
                                      <p:cBhvr>
                                        <p:cTn id="124" dur="500"/>
                                        <p:tgtEl>
                                          <p:spTgt spid="36"/>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randombar(horizontal)">
                                      <p:cBhvr>
                                        <p:cTn id="129" dur="500"/>
                                        <p:tgtEl>
                                          <p:spTgt spid="27"/>
                                        </p:tgtEl>
                                      </p:cBhvr>
                                    </p:animEffect>
                                  </p:childTnLst>
                                </p:cTn>
                              </p:par>
                              <p:par>
                                <p:cTn id="130" presetID="14" presetClass="entr" presetSubtype="10" fill="hold" nodeType="with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randombar(horizontal)">
                                      <p:cBhvr>
                                        <p:cTn id="132" dur="500"/>
                                        <p:tgtEl>
                                          <p:spTgt spid="32"/>
                                        </p:tgtEl>
                                      </p:cBhvr>
                                    </p:animEffect>
                                  </p:childTnLst>
                                </p:cTn>
                              </p:par>
                              <p:par>
                                <p:cTn id="133" presetID="14" presetClass="entr" presetSubtype="10" fill="hold" nodeType="with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randombar(horizontal)">
                                      <p:cBhvr>
                                        <p:cTn id="135" dur="500"/>
                                        <p:tgtEl>
                                          <p:spTgt spid="34"/>
                                        </p:tgtEl>
                                      </p:cBhvr>
                                    </p:animEffect>
                                  </p:childTnLst>
                                </p:cTn>
                              </p:par>
                              <p:par>
                                <p:cTn id="136" presetID="14" presetClass="entr" presetSubtype="10" fill="hold"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randombar(horizontal)">
                                      <p:cBhvr>
                                        <p:cTn id="138" dur="500"/>
                                        <p:tgtEl>
                                          <p:spTgt spid="35"/>
                                        </p:tgtEl>
                                      </p:cBhvr>
                                    </p:animEffect>
                                  </p:childTnLst>
                                </p:cTn>
                              </p:par>
                              <p:par>
                                <p:cTn id="139" presetID="14" presetClass="entr" presetSubtype="10" fill="hold" nodeType="with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randombar(horizontal)">
                                      <p:cBhvr>
                                        <p:cTn id="141" dur="500"/>
                                        <p:tgtEl>
                                          <p:spTgt spid="33"/>
                                        </p:tgtEl>
                                      </p:cBhvr>
                                    </p:animEffect>
                                  </p:childTnLst>
                                </p:cTn>
                              </p:par>
                              <p:par>
                                <p:cTn id="142" presetID="14" presetClass="entr" presetSubtype="10" fill="hold" nodeType="withEffect">
                                  <p:stCondLst>
                                    <p:cond delay="0"/>
                                  </p:stCondLst>
                                  <p:childTnLst>
                                    <p:set>
                                      <p:cBhvr>
                                        <p:cTn id="143" dur="1" fill="hold">
                                          <p:stCondLst>
                                            <p:cond delay="0"/>
                                          </p:stCondLst>
                                        </p:cTn>
                                        <p:tgtEl>
                                          <p:spTgt spid="36"/>
                                        </p:tgtEl>
                                        <p:attrNameLst>
                                          <p:attrName>style.visibility</p:attrName>
                                        </p:attrNameLst>
                                      </p:cBhvr>
                                      <p:to>
                                        <p:strVal val="visible"/>
                                      </p:to>
                                    </p:set>
                                    <p:animEffect transition="in" filter="randombar(horizontal)">
                                      <p:cBhvr>
                                        <p:cTn id="144" dur="500"/>
                                        <p:tgtEl>
                                          <p:spTgt spid="36"/>
                                        </p:tgtEl>
                                      </p:cBhvr>
                                    </p:animEffect>
                                  </p:childTnLst>
                                </p:cTn>
                              </p:par>
                            </p:childTnLst>
                          </p:cTn>
                        </p:par>
                      </p:childTnLst>
                    </p:cTn>
                  </p:par>
                  <p:par>
                    <p:cTn id="145" fill="hold">
                      <p:stCondLst>
                        <p:cond delay="indefinite"/>
                      </p:stCondLst>
                      <p:childTnLst>
                        <p:par>
                          <p:cTn id="146" fill="hold">
                            <p:stCondLst>
                              <p:cond delay="0"/>
                            </p:stCondLst>
                            <p:childTnLst>
                              <p:par>
                                <p:cTn id="147" presetID="13" presetClass="entr" presetSubtype="16" fill="hold" nodeType="click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plus(in)">
                                      <p:cBhvr>
                                        <p:cTn id="14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4" name="Content Placeholder 3" descr="Hình-nền-powerpoint-đáng-yêu"/>
          <p:cNvPicPr>
            <a:picLocks noGrp="1" noChangeAspect="1"/>
          </p:cNvPicPr>
          <p:nvPr>
            <p:ph sz="half" idx="1"/>
          </p:nvPr>
        </p:nvPicPr>
        <p:blipFill>
          <a:blip r:embed="rId2"/>
          <a:stretch>
            <a:fillRect/>
          </a:stretch>
        </p:blipFill>
        <p:spPr>
          <a:xfrm>
            <a:off x="-61595" y="-3175"/>
            <a:ext cx="9204960" cy="6861175"/>
          </a:xfrm>
          <a:prstGeom prst="rect">
            <a:avLst/>
          </a:prstGeom>
        </p:spPr>
      </p:pic>
      <p:sp>
        <p:nvSpPr>
          <p:cNvPr id="6" name="Rectangles 5"/>
          <p:cNvSpPr/>
          <p:nvPr/>
        </p:nvSpPr>
        <p:spPr>
          <a:xfrm>
            <a:off x="586740" y="3058160"/>
            <a:ext cx="6903720" cy="583565"/>
          </a:xfrm>
          <a:prstGeom prst="rect">
            <a:avLst/>
          </a:prstGeom>
          <a:noFill/>
          <a:ln>
            <a:noFill/>
          </a:ln>
        </p:spPr>
        <p:txBody>
          <a:bodyPr wrap="square" rtlCol="0" anchor="t">
            <a:prstTxWarp prst="textArchUp">
              <a:avLst>
                <a:gd name="adj" fmla="val 10160746"/>
              </a:avLst>
            </a:prstTxWarp>
            <a:spAutoFit/>
          </a:bodyPr>
          <a:lstStyle/>
          <a:p>
            <a:pPr algn="ctr"/>
            <a:r>
              <a:rPr lang="en-US" sz="5000" b="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sym typeface="+mn-ea"/>
              </a:rPr>
              <a:t>Liên hệ xung quanh lớp</a:t>
            </a:r>
            <a:endParaRPr lang="en-US" sz="5000" b="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a:p>
            <a:pPr algn="ctr"/>
            <a:endParaRPr lang="en-US" altLang="zh-CN" sz="5000" b="1">
              <a:solidFill>
                <a:srgbClr val="FF0000"/>
              </a:solidFill>
              <a:effectLst>
                <a:outerShdw blurRad="38100" dist="25400" dir="5400000" algn="ctr" rotWithShape="0">
                  <a:srgbClr val="6E747A">
                    <a:alpha val="43000"/>
                  </a:srgbClr>
                </a:outerShdw>
              </a:effectLst>
              <a:latin typeface="Times New Roman" panose="02020603050405020304" charset="0"/>
              <a:cs typeface="Times New Roman" panose="02020603050405020304"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12" descr="images"/>
          <p:cNvPicPr>
            <a:picLocks noGrp="1" noChangeAspect="1"/>
          </p:cNvPicPr>
          <p:nvPr>
            <p:ph sz="half" idx="1"/>
          </p:nvPr>
        </p:nvPicPr>
        <p:blipFill>
          <a:blip r:embed="rId2"/>
          <a:stretch>
            <a:fillRect/>
          </a:stretch>
        </p:blipFill>
        <p:spPr>
          <a:xfrm>
            <a:off x="0" y="0"/>
            <a:ext cx="9155430" cy="6858000"/>
          </a:xfrm>
          <a:prstGeom prst="rect">
            <a:avLst/>
          </a:prstGeom>
        </p:spPr>
      </p:pic>
      <p:pic>
        <p:nvPicPr>
          <p:cNvPr id="29" name="Content Placeholder 2062" descr="5-3872-1440418588"/>
          <p:cNvPicPr>
            <a:picLocks noChangeAspect="1"/>
          </p:cNvPicPr>
          <p:nvPr/>
        </p:nvPicPr>
        <p:blipFill>
          <a:blip r:embed="rId3"/>
          <a:srcRect l="7947" t="5458" r="7985"/>
          <a:stretch>
            <a:fillRect/>
          </a:stretch>
        </p:blipFill>
        <p:spPr>
          <a:xfrm>
            <a:off x="0" y="3873500"/>
            <a:ext cx="1280795" cy="1262380"/>
          </a:xfrm>
          <a:prstGeom prst="rect">
            <a:avLst/>
          </a:prstGeom>
          <a:noFill/>
          <a:ln w="9525">
            <a:noFill/>
          </a:ln>
        </p:spPr>
      </p:pic>
      <p:pic>
        <p:nvPicPr>
          <p:cNvPr id="22" name="Content Placeholder 2062" descr="5-3872-1440418588"/>
          <p:cNvPicPr>
            <a:picLocks noChangeAspect="1"/>
          </p:cNvPicPr>
          <p:nvPr/>
        </p:nvPicPr>
        <p:blipFill>
          <a:blip r:embed="rId3"/>
          <a:srcRect l="7947" t="5458" r="7985"/>
          <a:stretch>
            <a:fillRect/>
          </a:stretch>
        </p:blipFill>
        <p:spPr>
          <a:xfrm>
            <a:off x="6403975" y="3873500"/>
            <a:ext cx="1280795" cy="1262380"/>
          </a:xfrm>
          <a:prstGeom prst="rect">
            <a:avLst/>
          </a:prstGeom>
          <a:noFill/>
          <a:ln w="9525">
            <a:noFill/>
          </a:ln>
        </p:spPr>
      </p:pic>
      <p:pic>
        <p:nvPicPr>
          <p:cNvPr id="23" name="Content Placeholder 2062" descr="5-3872-1440418588"/>
          <p:cNvPicPr>
            <a:picLocks noChangeAspect="1"/>
          </p:cNvPicPr>
          <p:nvPr/>
        </p:nvPicPr>
        <p:blipFill>
          <a:blip r:embed="rId3"/>
          <a:srcRect l="7947" t="5458" r="7985"/>
          <a:stretch>
            <a:fillRect/>
          </a:stretch>
        </p:blipFill>
        <p:spPr>
          <a:xfrm>
            <a:off x="3842385" y="3873500"/>
            <a:ext cx="1280795" cy="1262380"/>
          </a:xfrm>
          <a:prstGeom prst="rect">
            <a:avLst/>
          </a:prstGeom>
          <a:noFill/>
          <a:ln w="9525">
            <a:noFill/>
          </a:ln>
        </p:spPr>
      </p:pic>
      <p:pic>
        <p:nvPicPr>
          <p:cNvPr id="24" name="Content Placeholder 2062" descr="5-3872-1440418588"/>
          <p:cNvPicPr>
            <a:picLocks noChangeAspect="1"/>
          </p:cNvPicPr>
          <p:nvPr/>
        </p:nvPicPr>
        <p:blipFill>
          <a:blip r:embed="rId3"/>
          <a:srcRect l="7947" t="5458" r="7985"/>
          <a:stretch>
            <a:fillRect/>
          </a:stretch>
        </p:blipFill>
        <p:spPr>
          <a:xfrm>
            <a:off x="5123180" y="3873500"/>
            <a:ext cx="1280795" cy="1262380"/>
          </a:xfrm>
          <a:prstGeom prst="rect">
            <a:avLst/>
          </a:prstGeom>
          <a:noFill/>
          <a:ln w="9525">
            <a:noFill/>
          </a:ln>
        </p:spPr>
      </p:pic>
      <p:pic>
        <p:nvPicPr>
          <p:cNvPr id="25" name="Content Placeholder 2062" descr="5-3872-1440418588"/>
          <p:cNvPicPr>
            <a:picLocks noChangeAspect="1"/>
          </p:cNvPicPr>
          <p:nvPr/>
        </p:nvPicPr>
        <p:blipFill>
          <a:blip r:embed="rId3"/>
          <a:srcRect l="7947" t="5458" r="7985"/>
          <a:stretch>
            <a:fillRect/>
          </a:stretch>
        </p:blipFill>
        <p:spPr>
          <a:xfrm>
            <a:off x="1280795" y="3873500"/>
            <a:ext cx="1280795" cy="1262380"/>
          </a:xfrm>
          <a:prstGeom prst="rect">
            <a:avLst/>
          </a:prstGeom>
          <a:noFill/>
          <a:ln w="9525">
            <a:noFill/>
          </a:ln>
        </p:spPr>
      </p:pic>
      <p:pic>
        <p:nvPicPr>
          <p:cNvPr id="26" name="Content Placeholder 2062" descr="5-3872-1440418588"/>
          <p:cNvPicPr>
            <a:picLocks noChangeAspect="1"/>
          </p:cNvPicPr>
          <p:nvPr/>
        </p:nvPicPr>
        <p:blipFill>
          <a:blip r:embed="rId3"/>
          <a:srcRect l="7947" t="5458" r="7985"/>
          <a:stretch>
            <a:fillRect/>
          </a:stretch>
        </p:blipFill>
        <p:spPr>
          <a:xfrm>
            <a:off x="2561590" y="3873500"/>
            <a:ext cx="1280795" cy="1262380"/>
          </a:xfrm>
          <a:prstGeom prst="rect">
            <a:avLst/>
          </a:prstGeom>
          <a:noFill/>
          <a:ln w="9525">
            <a:noFill/>
          </a:ln>
        </p:spPr>
      </p:pic>
      <p:pic>
        <p:nvPicPr>
          <p:cNvPr id="27" name="Picture 4" descr="C:\Documents and Settings\NTK\Desktop\hoa hồng đỏ.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1032" t="4680" r="6462"/>
          <a:stretch>
            <a:fillRect/>
          </a:stretch>
        </p:blipFill>
        <p:spPr bwMode="auto">
          <a:xfrm>
            <a:off x="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13296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5074285"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256159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389128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Documents and Settings\NTK\Desktop\hoa hồng đỏ.jpg"/>
          <p:cNvPicPr>
            <a:picLocks noChangeAspect="1" noChangeArrowheads="1"/>
          </p:cNvPicPr>
          <p:nvPr/>
        </p:nvPicPr>
        <p:blipFill>
          <a:blip r:embed="rId4">
            <a:extLst>
              <a:ext uri="{28A0092B-C50C-407E-A947-70E740481C1C}">
                <a14:useLocalDpi xmlns:a14="http://schemas.microsoft.com/office/drawing/2010/main" val="0"/>
              </a:ext>
            </a:extLst>
          </a:blip>
          <a:srcRect l="11032" t="4680" r="6462"/>
          <a:stretch>
            <a:fillRect/>
          </a:stretch>
        </p:blipFill>
        <p:spPr bwMode="auto">
          <a:xfrm>
            <a:off x="6466840" y="1752600"/>
            <a:ext cx="1329690" cy="21209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7821295" y="2155825"/>
            <a:ext cx="1224915" cy="2504440"/>
            <a:chOff x="3648" y="-678"/>
            <a:chExt cx="3733" cy="8306"/>
          </a:xfrm>
        </p:grpSpPr>
        <p:sp>
          <p:nvSpPr>
            <p:cNvPr id="38" name="Rectangles 37"/>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Text Box 38"/>
            <p:cNvSpPr txBox="1"/>
            <p:nvPr/>
          </p:nvSpPr>
          <p:spPr>
            <a:xfrm>
              <a:off x="3648" y="-678"/>
              <a:ext cx="3174" cy="7959"/>
            </a:xfrm>
            <a:prstGeom prst="rect">
              <a:avLst/>
            </a:prstGeom>
            <a:noFill/>
          </p:spPr>
          <p:txBody>
            <a:bodyPr wrap="square" rtlCol="0">
              <a:spAutoFit/>
            </a:bodyPr>
            <a:lstStyle/>
            <a:p>
              <a:r>
                <a:rPr lang="en-US" sz="15000">
                  <a:solidFill>
                    <a:srgbClr val="FF0000"/>
                  </a:solidFill>
                  <a:latin typeface=".VnAvantH" panose="020B7200000000000000" charset="0"/>
                  <a:cs typeface=".VnAvantH" panose="020B7200000000000000" charset="0"/>
                </a:rPr>
                <a:t>6</a:t>
              </a:r>
            </a:p>
          </p:txBody>
        </p:sp>
      </p:grpSp>
      <p:grpSp>
        <p:nvGrpSpPr>
          <p:cNvPr id="4" name="Group 3"/>
          <p:cNvGrpSpPr/>
          <p:nvPr/>
        </p:nvGrpSpPr>
        <p:grpSpPr>
          <a:xfrm>
            <a:off x="6439599" y="1324592"/>
            <a:ext cx="1219136" cy="2385078"/>
            <a:chOff x="3840" y="-918"/>
            <a:chExt cx="3541" cy="8546"/>
          </a:xfrm>
        </p:grpSpPr>
        <p:sp>
          <p:nvSpPr>
            <p:cNvPr id="5" name="Rectangles 4"/>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 Box 5"/>
            <p:cNvSpPr txBox="1"/>
            <p:nvPr/>
          </p:nvSpPr>
          <p:spPr>
            <a:xfrm>
              <a:off x="3869" y="-918"/>
              <a:ext cx="3224" cy="8323"/>
            </a:xfrm>
            <a:prstGeom prst="rect">
              <a:avLst/>
            </a:prstGeom>
            <a:noFill/>
          </p:spPr>
          <p:txBody>
            <a:bodyPr wrap="square" rtlCol="0">
              <a:spAutoFit/>
            </a:bodyPr>
            <a:lstStyle/>
            <a:p>
              <a:r>
                <a:rPr lang="en-US" sz="14500">
                  <a:solidFill>
                    <a:srgbClr val="FF0000"/>
                  </a:solidFill>
                  <a:latin typeface=".VnAvantH" panose="020B7200000000000000" charset="0"/>
                  <a:cs typeface=".VnAvantH" panose="020B7200000000000000" charset="0"/>
                </a:rPr>
                <a:t>5</a:t>
              </a:r>
            </a:p>
          </p:txBody>
        </p:sp>
      </p:grpSp>
      <p:grpSp>
        <p:nvGrpSpPr>
          <p:cNvPr id="3" name="Group 2"/>
          <p:cNvGrpSpPr/>
          <p:nvPr/>
        </p:nvGrpSpPr>
        <p:grpSpPr>
          <a:xfrm>
            <a:off x="3899599" y="1299192"/>
            <a:ext cx="1219136" cy="2385078"/>
            <a:chOff x="3840" y="-918"/>
            <a:chExt cx="3541" cy="8546"/>
          </a:xfrm>
        </p:grpSpPr>
        <p:sp>
          <p:nvSpPr>
            <p:cNvPr id="2" name="Rectangles 1"/>
            <p:cNvSpPr/>
            <p:nvPr/>
          </p:nvSpPr>
          <p:spPr>
            <a:xfrm>
              <a:off x="3840" y="708"/>
              <a:ext cx="3541" cy="6920"/>
            </a:xfrm>
            <a:prstGeom prst="rect">
              <a:avLst/>
            </a:prstGeom>
            <a:extLst>
              <a:ext uri="{909E8E84-426E-40DD-AFC4-6F175D3DCCD1}">
                <a14:hiddenFill xmlns:a14="http://schemas.microsoft.com/office/drawing/2010/main">
                  <a:solidFill>
                    <a:schemeClr val="tx2"/>
                  </a:solidFill>
                </a14:hiddenFill>
              </a:ext>
            </a:ex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Box 7"/>
            <p:cNvSpPr txBox="1"/>
            <p:nvPr/>
          </p:nvSpPr>
          <p:spPr>
            <a:xfrm>
              <a:off x="3869" y="-918"/>
              <a:ext cx="3224" cy="8323"/>
            </a:xfrm>
            <a:prstGeom prst="rect">
              <a:avLst/>
            </a:prstGeom>
            <a:noFill/>
          </p:spPr>
          <p:txBody>
            <a:bodyPr wrap="square" rtlCol="0">
              <a:spAutoFit/>
            </a:bodyPr>
            <a:lstStyle/>
            <a:p>
              <a:r>
                <a:rPr lang="en-US" sz="14500">
                  <a:solidFill>
                    <a:srgbClr val="FF0000"/>
                  </a:solidFill>
                  <a:latin typeface=".VnAvantH" panose="020B7200000000000000" charset="0"/>
                  <a:cs typeface=".VnAvantH" panose="020B7200000000000000" charset="0"/>
                </a:rPr>
                <a:t>3</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0625 -0.078333 L 0.000625 0.098704 " pathEditMode="relative" rAng="0" ptsTypes="">
                                      <p:cBhvr>
                                        <p:cTn id="11" dur="2000" fill="hold"/>
                                        <p:tgtEl>
                                          <p:spTgt spid="37"/>
                                        </p:tgtEl>
                                        <p:attrNameLst>
                                          <p:attrName>ppt_x</p:attrName>
                                          <p:attrName>ppt_y</p:attrName>
                                        </p:attrNameLst>
                                      </p:cBhvr>
                                      <p:rCtr x="0" y="78"/>
                                    </p:animMotion>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nodeType="clickEffect">
                                  <p:stCondLst>
                                    <p:cond delay="0"/>
                                  </p:stCondLst>
                                  <p:childTnLst>
                                    <p:animEffect transition="out" filter="checkerboard(across)">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 presetClass="exit" presetSubtype="10" fill="hold" nodeType="clickEffect">
                                  <p:stCondLst>
                                    <p:cond delay="0"/>
                                  </p:stCondLst>
                                  <p:childTnLst>
                                    <p:animEffect transition="out" filter="checkerboard(across)">
                                      <p:cBhvr>
                                        <p:cTn id="25" dur="500"/>
                                        <p:tgtEl>
                                          <p:spTgt spid="35"/>
                                        </p:tgtEl>
                                      </p:cBhvr>
                                    </p:animEffect>
                                    <p:set>
                                      <p:cBhvr>
                                        <p:cTn id="26" dur="1" fill="hold">
                                          <p:stCondLst>
                                            <p:cond delay="499"/>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edge">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xit" presetSubtype="10" fill="hold" nodeType="clickEffect">
                                  <p:stCondLst>
                                    <p:cond delay="0"/>
                                  </p:stCondLst>
                                  <p:childTnLst>
                                    <p:animEffect transition="out" filter="checkerboard(across)">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nodeType="clickEffect">
                                  <p:stCondLst>
                                    <p:cond delay="0"/>
                                  </p:stCondLst>
                                  <p:childTnLst>
                                    <p:animEffect transition="out" filter="checkerboard(across)">
                                      <p:cBhvr>
                                        <p:cTn id="45" dur="500"/>
                                        <p:tgtEl>
                                          <p:spTgt spid="32"/>
                                        </p:tgtEl>
                                      </p:cBhvr>
                                    </p:animEffect>
                                    <p:set>
                                      <p:cBhvr>
                                        <p:cTn id="46" dur="1" fill="hold">
                                          <p:stCondLst>
                                            <p:cond delay="499"/>
                                          </p:stCondLst>
                                        </p:cTn>
                                        <p:tgtEl>
                                          <p:spTgt spid="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 presetClass="exit" presetSubtype="10" fill="hold" nodeType="clickEffect">
                                  <p:stCondLst>
                                    <p:cond delay="0"/>
                                  </p:stCondLst>
                                  <p:childTnLst>
                                    <p:animEffect transition="out" filter="checkerboard(across)">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xit" presetSubtype="10" fill="hold" nodeType="clickEffect">
                                  <p:stCondLst>
                                    <p:cond delay="0"/>
                                  </p:stCondLst>
                                  <p:childTnLst>
                                    <p:animEffect transition="out" filter="checkerboard(across)">
                                      <p:cBhvr>
                                        <p:cTn id="55" dur="500"/>
                                        <p:tgtEl>
                                          <p:spTgt spid="3"/>
                                        </p:tgtEl>
                                      </p:cBhvr>
                                    </p:animEffect>
                                    <p:set>
                                      <p:cBhvr>
                                        <p:cTn id="56" dur="1" fill="hold">
                                          <p:stCondLst>
                                            <p:cond delay="499"/>
                                          </p:stCondLst>
                                        </p:cTn>
                                        <p:tgtEl>
                                          <p:spTgt spid="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 presetClass="exit" presetSubtype="10" fill="hold" nodeType="clickEffect">
                                  <p:stCondLst>
                                    <p:cond delay="0"/>
                                  </p:stCondLst>
                                  <p:childTnLst>
                                    <p:animEffect transition="out" filter="checkerboard(across)">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 presetClass="exit" presetSubtype="10" fill="hold" nodeType="clickEffect">
                                  <p:stCondLst>
                                    <p:cond delay="0"/>
                                  </p:stCondLst>
                                  <p:childTnLst>
                                    <p:animEffect transition="out" filter="checkerboard(across)">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 presetClass="exit" presetSubtype="10" fill="hold" nodeType="clickEffect">
                                  <p:stCondLst>
                                    <p:cond delay="0"/>
                                  </p:stCondLst>
                                  <p:childTnLst>
                                    <p:animEffect transition="out" filter="checkerboard(across)">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5" presetClass="exit" presetSubtype="10" fill="hold" nodeType="clickEffect">
                                  <p:stCondLst>
                                    <p:cond delay="0"/>
                                  </p:stCondLst>
                                  <p:childTnLst>
                                    <p:animEffect transition="out" filter="checkerboard(across)">
                                      <p:cBhvr>
                                        <p:cTn id="75" dur="500"/>
                                        <p:tgtEl>
                                          <p:spTgt spid="26"/>
                                        </p:tgtEl>
                                      </p:cBhvr>
                                    </p:animEffect>
                                    <p:set>
                                      <p:cBhvr>
                                        <p:cTn id="76" dur="1" fill="hold">
                                          <p:stCondLst>
                                            <p:cond delay="499"/>
                                          </p:stCondLst>
                                        </p:cTn>
                                        <p:tgtEl>
                                          <p:spTgt spid="2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 presetClass="exit" presetSubtype="10" fill="hold" nodeType="clickEffect">
                                  <p:stCondLst>
                                    <p:cond delay="0"/>
                                  </p:stCondLst>
                                  <p:childTnLst>
                                    <p:animEffect transition="out" filter="checkerboard(across)">
                                      <p:cBhvr>
                                        <p:cTn id="80" dur="500"/>
                                        <p:tgtEl>
                                          <p:spTgt spid="25"/>
                                        </p:tgtEl>
                                      </p:cBhvr>
                                    </p:animEffect>
                                    <p:set>
                                      <p:cBhvr>
                                        <p:cTn id="81" dur="1" fill="hold">
                                          <p:stCondLst>
                                            <p:cond delay="499"/>
                                          </p:stCondLst>
                                        </p:cTn>
                                        <p:tgtEl>
                                          <p:spTgt spid="2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 presetClass="exit" presetSubtype="10" fill="hold" nodeType="clickEffect">
                                  <p:stCondLst>
                                    <p:cond delay="0"/>
                                  </p:stCondLst>
                                  <p:childTnLst>
                                    <p:animEffect transition="out" filter="checkerboard(across)">
                                      <p:cBhvr>
                                        <p:cTn id="85" dur="500"/>
                                        <p:tgtEl>
                                          <p:spTgt spid="29"/>
                                        </p:tgtEl>
                                      </p:cBhvr>
                                    </p:animEffect>
                                    <p:set>
                                      <p:cBhvr>
                                        <p:cTn id="86" dur="1" fill="hold">
                                          <p:stCondLst>
                                            <p:cond delay="499"/>
                                          </p:stCondLst>
                                        </p:cTn>
                                        <p:tgtEl>
                                          <p:spTgt spid="2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 presetClass="exit" presetSubtype="10" fill="hold" nodeType="clickEffect">
                                  <p:stCondLst>
                                    <p:cond delay="0"/>
                                  </p:stCondLst>
                                  <p:childTnLst>
                                    <p:animEffect transition="out" filter="checkerboard(across)">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434</Words>
  <Application>Microsoft Office PowerPoint</Application>
  <PresentationFormat>On-screen Show (4:3)</PresentationFormat>
  <Paragraphs>42</Paragraphs>
  <Slides>15</Slides>
  <Notes>1</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SimSun</vt:lpstr>
      <vt:lpstr>.VnAvant</vt:lpstr>
      <vt:lpstr>.VnAvantH</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 Kim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TKC</dc:creator>
  <cp:lastModifiedBy>Admin</cp:lastModifiedBy>
  <cp:revision>44</cp:revision>
  <dcterms:created xsi:type="dcterms:W3CDTF">2019-11-18T11:43:00Z</dcterms:created>
  <dcterms:modified xsi:type="dcterms:W3CDTF">2024-10-14T09:42:36Z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